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45" d="100"/>
          <a:sy n="45" d="100"/>
        </p:scale>
        <p:origin x="-2368" y="5248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FF0000"/>
                      </a:solidFill>
                    </a:rPr>
                    <a:t>terpene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</a:t>
            </a:r>
            <a:r>
              <a:rPr lang="en-US" sz="48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</a:t>
            </a:r>
            <a:r>
              <a:rPr lang="en-US" sz="3600" dirty="0" smtClean="0"/>
              <a:t>New Delhi</a:t>
            </a:r>
            <a:r>
              <a:rPr lang="en-US" sz="3600" dirty="0" smtClean="0"/>
              <a:t>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1614921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2554184"/>
            <a:ext cx="763234" cy="10438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2448024"/>
            <a:ext cx="2730079" cy="1033890"/>
            <a:chOff x="2640020" y="1203231"/>
            <a:chExt cx="1432934" cy="58175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81750"/>
              <a:chOff x="2640022" y="1203231"/>
              <a:chExt cx="749349" cy="581750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3"/>
                <a:ext cx="711329" cy="21241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10" y="11862795"/>
            <a:ext cx="321563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14054597"/>
            <a:ext cx="3443183" cy="1025711"/>
            <a:chOff x="2640022" y="1203231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31"/>
              <a:ext cx="749349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3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410846" y="12225995"/>
            <a:ext cx="2703637" cy="1302709"/>
            <a:chOff x="2640022" y="1203231"/>
            <a:chExt cx="893898" cy="7330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4" name="TextBox 143"/>
            <p:cNvSpPr txBox="1"/>
            <p:nvPr/>
          </p:nvSpPr>
          <p:spPr>
            <a:xfrm>
              <a:off x="2640022" y="1203231"/>
              <a:ext cx="89389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40024" y="1572563"/>
              <a:ext cx="893896" cy="36367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2825534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2554185"/>
            <a:ext cx="1815140" cy="5995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13952721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3205539"/>
            <a:ext cx="1741527" cy="11772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0797378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14884709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6757824" y="15670893"/>
            <a:ext cx="11097222" cy="2484706"/>
            <a:chOff x="16757824" y="15577501"/>
            <a:chExt cx="11097222" cy="2484706"/>
          </a:xfrm>
        </p:grpSpPr>
        <p:grpSp>
          <p:nvGrpSpPr>
            <p:cNvPr id="140" name="Group 139"/>
            <p:cNvGrpSpPr/>
            <p:nvPr/>
          </p:nvGrpSpPr>
          <p:grpSpPr>
            <a:xfrm>
              <a:off x="20395090" y="15577501"/>
              <a:ext cx="7459956" cy="2245341"/>
              <a:chOff x="2644675" y="1342971"/>
              <a:chExt cx="755596" cy="34503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2" name="TextBox 141"/>
              <p:cNvSpPr txBox="1"/>
              <p:nvPr/>
            </p:nvSpPr>
            <p:spPr>
              <a:xfrm>
                <a:off x="2644675" y="1342971"/>
                <a:ext cx="749349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800" b="1" dirty="0" err="1" smtClean="0">
                    <a:solidFill>
                      <a:srgbClr val="0000FF"/>
                    </a:solidFill>
                  </a:rPr>
                  <a:t>reetext</a:t>
                </a:r>
                <a:r>
                  <a:rPr lang="en-US" sz="1800" b="1" dirty="0" smtClean="0">
                    <a:solidFill>
                      <a:srgbClr val="0000FF"/>
                    </a:solidFill>
                  </a:rPr>
                  <a:t> mined data linked to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646271" y="1528379"/>
                <a:ext cx="754000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800" dirty="0" smtClean="0"/>
              </a:p>
            </p:txBody>
          </p:sp>
        </p:grpSp>
        <p:pic>
          <p:nvPicPr>
            <p:cNvPr id="141" name="Picture 140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824" y="17591081"/>
              <a:ext cx="839503" cy="471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</p:grpSp>
      <p:sp>
        <p:nvSpPr>
          <p:cNvPr id="123" name="Rectangle 122"/>
          <p:cNvSpPr/>
          <p:nvPr/>
        </p:nvSpPr>
        <p:spPr>
          <a:xfrm>
            <a:off x="16661299" y="10683754"/>
            <a:ext cx="2986313" cy="58285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15781887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35" y="14184879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1838451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45" y="13065554"/>
            <a:ext cx="321563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2166640"/>
            <a:ext cx="1850421" cy="38754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0027375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0355564"/>
            <a:ext cx="1778482" cy="21986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09231" y="10683754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824" y="16626234"/>
            <a:ext cx="814791" cy="95771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0410852" y="16918753"/>
            <a:ext cx="64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Wikifactmine</a:t>
            </a:r>
            <a:r>
              <a:rPr lang="en-US" sz="1800" b="1" dirty="0" smtClean="0"/>
              <a:t> Dictionaries </a:t>
            </a:r>
            <a:r>
              <a:rPr lang="en-US" sz="1800" i="1" dirty="0" smtClean="0"/>
              <a:t>(20+)</a:t>
            </a:r>
          </a:p>
          <a:p>
            <a:r>
              <a:rPr lang="en-US" sz="1800" i="1" dirty="0" smtClean="0"/>
              <a:t>crops, funders, government, habitat, invasive, pests, </a:t>
            </a:r>
            <a:r>
              <a:rPr lang="en-US" sz="1800" i="1" dirty="0" err="1" smtClean="0"/>
              <a:t>soiltypes</a:t>
            </a:r>
            <a:r>
              <a:rPr lang="en-US" sz="1800" i="1" dirty="0" smtClean="0"/>
              <a:t>, viruses</a:t>
            </a:r>
            <a:r>
              <a:rPr lang="mr-IN" sz="1800" i="1" dirty="0" smtClean="0"/>
              <a:t>…</a:t>
            </a:r>
            <a:r>
              <a:rPr lang="en-GB" sz="1800" i="1" dirty="0" smtClean="0"/>
              <a:t>mono-, di-, </a:t>
            </a:r>
            <a:r>
              <a:rPr lang="en-GB" sz="1800" i="1" dirty="0" err="1" smtClean="0"/>
              <a:t>triterpens</a:t>
            </a:r>
            <a:r>
              <a:rPr lang="en-GB" sz="1800" i="1" dirty="0" smtClean="0"/>
              <a:t>, </a:t>
            </a:r>
            <a:endParaRPr lang="en-US" sz="1800" i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20739898" y="10177507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416611" y="9933983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</a:t>
            </a:r>
            <a:r>
              <a:rPr lang="en-US" sz="4400" dirty="0" smtClean="0"/>
              <a:t>2.0/WikiFactMine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748127" y="24509013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57" y="2197730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  <a:r>
              <a:rPr lang="en-US" sz="3000" dirty="0" smtClean="0"/>
              <a:t>ommonly </a:t>
            </a:r>
            <a:r>
              <a:rPr lang="en-US" sz="3000" dirty="0"/>
              <a:t>used  </a:t>
            </a:r>
            <a:r>
              <a:rPr lang="en-US" sz="3000" b="1" dirty="0" err="1" smtClean="0"/>
              <a:t>plantpart</a:t>
            </a:r>
            <a:r>
              <a:rPr lang="en-US" sz="3000" dirty="0" err="1" smtClean="0"/>
              <a:t>s</a:t>
            </a:r>
            <a:r>
              <a:rPr lang="en-US" sz="3000" dirty="0" smtClean="0"/>
              <a:t> </a:t>
            </a:r>
            <a:r>
              <a:rPr lang="en-US" sz="3000" dirty="0"/>
              <a:t>of </a:t>
            </a:r>
            <a:r>
              <a:rPr lang="en-US" sz="3000" dirty="0" smtClean="0"/>
              <a:t>Lantana </a:t>
            </a:r>
            <a:endParaRPr lang="en-US" sz="30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562345" y="28529305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humulene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83454" y="24576984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65" y="21881146"/>
            <a:ext cx="13500818" cy="544341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2"/>
          <a:srcRect l="51884" t="27831" r="17282" b="1047"/>
          <a:stretch>
            <a:fillRect/>
          </a:stretch>
        </p:blipFill>
        <p:spPr>
          <a:xfrm>
            <a:off x="22080547" y="28027014"/>
            <a:ext cx="707240" cy="127618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3677053" y="26121081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3269315"/>
            <a:chOff x="26451691" y="22925872"/>
            <a:chExt cx="2757411" cy="3269315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6955323" y="2582585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47817" y="20642481"/>
            <a:ext cx="2839514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Story about Lantana PMR </a:t>
            </a:r>
            <a:endParaRPr lang="en-US" sz="2000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62" y="14300540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7229" y="21052784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1747" y="23417980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8026" y="24986904"/>
            <a:ext cx="1034444" cy="85952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3459588">
            <a:off x="3564639" y="26490449"/>
            <a:ext cx="1601876" cy="5039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3" name="TextBox 52"/>
          <p:cNvSpPr txBox="1"/>
          <p:nvPr/>
        </p:nvSpPr>
        <p:spPr>
          <a:xfrm>
            <a:off x="1474779" y="5554246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HISTORY OF ESSOILDB*** VL</a:t>
            </a:r>
            <a:endParaRPr lang="en-US" sz="20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6661299" y="27868335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PROFILE** VL</a:t>
            </a:r>
            <a:endParaRPr lang="en-US" sz="2000" dirty="0"/>
          </a:p>
        </p:txBody>
      </p:sp>
      <p:sp>
        <p:nvSpPr>
          <p:cNvPr id="305" name="TextBox 304"/>
          <p:cNvSpPr txBox="1"/>
          <p:nvPr/>
        </p:nvSpPr>
        <p:spPr>
          <a:xfrm>
            <a:off x="6459717" y="29051462"/>
            <a:ext cx="449887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PLANTS AND LINKS TO WIKIDATA** VL</a:t>
            </a:r>
            <a:endParaRPr 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7225558" y="34057924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EXAMPLES OF SEARCH ** PMR</a:t>
            </a:r>
            <a:endParaRPr lang="en-US" sz="2000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6860166" y="18129129"/>
            <a:ext cx="3432723" cy="427684"/>
            <a:chOff x="4839793" y="618379"/>
            <a:chExt cx="1432934" cy="2406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8" name="TextBox 307"/>
            <p:cNvSpPr txBox="1"/>
            <p:nvPr/>
          </p:nvSpPr>
          <p:spPr>
            <a:xfrm>
              <a:off x="4839793" y="618379"/>
              <a:ext cx="1432934" cy="2078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Table</a:t>
              </a:r>
              <a:r>
                <a:rPr lang="en-US" sz="1800" i="1" dirty="0" smtClean="0"/>
                <a:t>(count) </a:t>
              </a:r>
              <a:endParaRPr lang="en-US" sz="1800" i="1" dirty="0"/>
            </a:p>
          </p:txBody>
        </p:sp>
        <p:pic>
          <p:nvPicPr>
            <p:cNvPr id="309" name="Picture 30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sp>
        <p:nvSpPr>
          <p:cNvPr id="310" name="TextBox 309"/>
          <p:cNvSpPr txBox="1"/>
          <p:nvPr/>
        </p:nvSpPr>
        <p:spPr>
          <a:xfrm>
            <a:off x="26821630" y="18498462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Open lookup/disambiguation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73850" y="1823685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350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81</cp:revision>
  <dcterms:created xsi:type="dcterms:W3CDTF">2019-07-22T15:46:39Z</dcterms:created>
  <dcterms:modified xsi:type="dcterms:W3CDTF">2019-07-23T11:11:07Z</dcterms:modified>
</cp:coreProperties>
</file>