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5B1B-C5E2-6548-91B6-1B923EBD1C04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805F-117D-C540-B230-E3A5D98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8546" y="1833825"/>
            <a:ext cx="17961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 </a:t>
            </a:r>
            <a:r>
              <a:rPr lang="en-US" sz="1400" i="1" dirty="0" smtClean="0"/>
              <a:t>(500)</a:t>
            </a:r>
            <a:endParaRPr lang="en-US" sz="1400" i="1" dirty="0"/>
          </a:p>
        </p:txBody>
      </p:sp>
      <p:cxnSp>
        <p:nvCxnSpPr>
          <p:cNvPr id="13" name="Elbow Connector 12"/>
          <p:cNvCxnSpPr>
            <a:stCxn id="26" idx="1"/>
            <a:endCxn id="95" idx="3"/>
          </p:cNvCxnSpPr>
          <p:nvPr/>
        </p:nvCxnSpPr>
        <p:spPr>
          <a:xfrm rot="10800000" flipV="1">
            <a:off x="2099734" y="1616384"/>
            <a:ext cx="482547" cy="16635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5949" y="2302596"/>
            <a:ext cx="1736783" cy="677109"/>
            <a:chOff x="2640021" y="1203231"/>
            <a:chExt cx="1441832" cy="677109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2640021" y="1203231"/>
              <a:ext cx="1441832" cy="677109"/>
              <a:chOff x="2640022" y="1203231"/>
              <a:chExt cx="754002" cy="677109"/>
            </a:xfrm>
            <a:grpFill/>
          </p:grpSpPr>
          <p:sp>
            <p:nvSpPr>
              <p:cNvPr id="4" name="TextBox 3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dirty="0" smtClean="0"/>
                  <a:t>lant </a:t>
                </a:r>
                <a:r>
                  <a:rPr lang="en-US" sz="1400" i="1" dirty="0" smtClean="0"/>
                  <a:t>(1860)</a:t>
                </a:r>
                <a:endParaRPr lang="en-US" sz="1400" i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640024" y="1572563"/>
                <a:ext cx="75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solidFill>
                      <a:srgbClr val="FF0000"/>
                    </a:solidFill>
                  </a:rPr>
                  <a:t>GBIF</a:t>
                </a:r>
              </a:p>
            </p:txBody>
          </p:sp>
        </p:grpSp>
        <p:pic>
          <p:nvPicPr>
            <p:cNvPr id="16" name="Picture 15" descr="Screenshot 2019-07-22 at 11.43.2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7" name="Picture 16" descr="Screenshot 2019-07-22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46" y="1973299"/>
            <a:ext cx="203305" cy="1651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533384" y="2429911"/>
            <a:ext cx="2133550" cy="677109"/>
            <a:chOff x="2640022" y="1203231"/>
            <a:chExt cx="754002" cy="67710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640022" y="1203231"/>
              <a:ext cx="749349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compound </a:t>
              </a:r>
              <a:r>
                <a:rPr lang="en-US" sz="1400" i="1" dirty="0" smtClean="0"/>
                <a:t>(7500)</a:t>
              </a:r>
              <a:endParaRPr lang="en-US" sz="1400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0024" y="1572563"/>
              <a:ext cx="754000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400" i="1" dirty="0" smtClean="0"/>
                <a:t> 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pic>
        <p:nvPicPr>
          <p:cNvPr id="21" name="Picture 20" descr="Screenshot 2019-07-22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40" y="4603094"/>
            <a:ext cx="203305" cy="1651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582280" y="1431718"/>
            <a:ext cx="1709347" cy="830997"/>
            <a:chOff x="2640022" y="1203231"/>
            <a:chExt cx="893898" cy="8309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TextBox 25"/>
            <p:cNvSpPr txBox="1"/>
            <p:nvPr/>
          </p:nvSpPr>
          <p:spPr>
            <a:xfrm>
              <a:off x="2640022" y="1203231"/>
              <a:ext cx="89389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profile (????)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0024" y="1572563"/>
              <a:ext cx="893895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Compounds emitted in single experiment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39231" y="1769067"/>
            <a:ext cx="170934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measurement</a:t>
            </a:r>
            <a:endParaRPr lang="en-US" b="1" dirty="0"/>
          </a:p>
        </p:txBody>
      </p:sp>
      <p:cxnSp>
        <p:nvCxnSpPr>
          <p:cNvPr id="47" name="Elbow Connector 46"/>
          <p:cNvCxnSpPr>
            <a:stCxn id="26" idx="3"/>
            <a:endCxn id="38" idx="1"/>
          </p:cNvCxnSpPr>
          <p:nvPr/>
        </p:nvCxnSpPr>
        <p:spPr>
          <a:xfrm>
            <a:off x="4291627" y="1616384"/>
            <a:ext cx="1147604" cy="33734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126" y="3149261"/>
            <a:ext cx="14329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</a:t>
            </a:r>
            <a:r>
              <a:rPr lang="en-US" b="1" dirty="0" err="1" smtClean="0"/>
              <a:t>lantpart</a:t>
            </a:r>
            <a:endParaRPr lang="en-US" b="1" dirty="0"/>
          </a:p>
        </p:txBody>
      </p:sp>
      <p:cxnSp>
        <p:nvCxnSpPr>
          <p:cNvPr id="59" name="Elbow Connector 58"/>
          <p:cNvCxnSpPr>
            <a:stCxn id="27" idx="3"/>
            <a:endCxn id="19" idx="1"/>
          </p:cNvCxnSpPr>
          <p:nvPr/>
        </p:nvCxnSpPr>
        <p:spPr>
          <a:xfrm>
            <a:off x="4291625" y="2031883"/>
            <a:ext cx="1241759" cy="5826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8140" y="1072005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58668" y="3673673"/>
            <a:ext cx="1263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d</a:t>
            </a:r>
            <a:r>
              <a:rPr lang="en-US" b="1" i="1" dirty="0" smtClean="0"/>
              <a:t>ate-time</a:t>
            </a:r>
            <a:endParaRPr lang="en-US" b="1" i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2601894" y="3439614"/>
            <a:ext cx="4707062" cy="1437185"/>
            <a:chOff x="2648917" y="1342971"/>
            <a:chExt cx="1441994" cy="621143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91" name="Group 90"/>
            <p:cNvGrpSpPr/>
            <p:nvPr/>
          </p:nvGrpSpPr>
          <p:grpSpPr>
            <a:xfrm>
              <a:off x="2648917" y="1342971"/>
              <a:ext cx="1441994" cy="621143"/>
              <a:chOff x="2644675" y="1342971"/>
              <a:chExt cx="754087" cy="621143"/>
            </a:xfrm>
            <a:grpFill/>
          </p:grpSpPr>
          <p:sp>
            <p:nvSpPr>
              <p:cNvPr id="93" name="TextBox 92"/>
              <p:cNvSpPr txBox="1"/>
              <p:nvPr/>
            </p:nvSpPr>
            <p:spPr>
              <a:xfrm>
                <a:off x="2644675" y="1342971"/>
                <a:ext cx="749349" cy="2518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2800" b="1" dirty="0" err="1" smtClean="0">
                    <a:solidFill>
                      <a:srgbClr val="0000FF"/>
                    </a:solidFill>
                  </a:rPr>
                  <a:t>reetext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 mined data linked to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44762" y="1594782"/>
                <a:ext cx="754000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</p:txBody>
          </p:sp>
        </p:grpSp>
        <p:pic>
          <p:nvPicPr>
            <p:cNvPr id="92" name="Picture 91" descr="Screenshot 2019-07-22 at 11.43.2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919" y="1819037"/>
              <a:ext cx="162599" cy="114572"/>
            </a:xfrm>
            <a:prstGeom prst="rect">
              <a:avLst/>
            </a:prstGeom>
            <a:grpFill/>
          </p:spPr>
        </p:pic>
      </p:grpSp>
      <p:sp>
        <p:nvSpPr>
          <p:cNvPr id="95" name="Rectangle 94"/>
          <p:cNvSpPr/>
          <p:nvPr/>
        </p:nvSpPr>
        <p:spPr>
          <a:xfrm>
            <a:off x="211667" y="1083733"/>
            <a:ext cx="1888066" cy="43923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58668" y="4178498"/>
            <a:ext cx="1263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conditions</a:t>
            </a:r>
            <a:endParaRPr lang="en-US" b="1" dirty="0"/>
          </a:p>
        </p:txBody>
      </p:sp>
      <p:pic>
        <p:nvPicPr>
          <p:cNvPr id="99" name="Picture 98" descr="Screenshot 2019-07-22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92" y="1300147"/>
            <a:ext cx="203305" cy="165100"/>
          </a:xfrm>
          <a:prstGeom prst="rect">
            <a:avLst/>
          </a:prstGeom>
        </p:spPr>
      </p:pic>
      <p:pic>
        <p:nvPicPr>
          <p:cNvPr id="100" name="Picture 99" descr="Screenshot 2019-07-22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04" y="3279892"/>
            <a:ext cx="244894" cy="16510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5461537" y="1213654"/>
            <a:ext cx="1432934" cy="369332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7" name="TextBox 86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extraction </a:t>
              </a:r>
              <a:endParaRPr lang="en-US" b="1" dirty="0"/>
            </a:p>
          </p:txBody>
        </p:sp>
        <p:pic>
          <p:nvPicPr>
            <p:cNvPr id="101" name="Picture 100" descr="Screenshot 2019-07-22 at 11.43.2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02" name="Picture 101" descr="Screenshot 2019-07-22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71" y="1904122"/>
            <a:ext cx="203305" cy="165100"/>
          </a:xfrm>
          <a:prstGeom prst="rect">
            <a:avLst/>
          </a:prstGeom>
        </p:spPr>
      </p:pic>
      <p:cxnSp>
        <p:nvCxnSpPr>
          <p:cNvPr id="108" name="Elbow Connector 107"/>
          <p:cNvCxnSpPr>
            <a:stCxn id="26" idx="3"/>
            <a:endCxn id="87" idx="1"/>
          </p:cNvCxnSpPr>
          <p:nvPr/>
        </p:nvCxnSpPr>
        <p:spPr>
          <a:xfrm flipV="1">
            <a:off x="4291627" y="1398320"/>
            <a:ext cx="1169910" cy="2180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5416054" y="194596"/>
            <a:ext cx="2170304" cy="369332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1" name="TextBox 110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Bibliography </a:t>
              </a:r>
              <a:r>
                <a:rPr lang="en-US" sz="1400" i="1" dirty="0" smtClean="0"/>
                <a:t>(1600) </a:t>
              </a:r>
              <a:endParaRPr lang="en-US" sz="1400" i="1" dirty="0"/>
            </a:p>
          </p:txBody>
        </p:sp>
        <p:pic>
          <p:nvPicPr>
            <p:cNvPr id="112" name="Picture 111" descr="Screenshot 2019-07-22 at 11.43.2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13" name="Elbow Connector 112"/>
          <p:cNvCxnSpPr>
            <a:stCxn id="26" idx="3"/>
            <a:endCxn id="111" idx="1"/>
          </p:cNvCxnSpPr>
          <p:nvPr/>
        </p:nvCxnSpPr>
        <p:spPr>
          <a:xfrm flipV="1">
            <a:off x="4291627" y="379262"/>
            <a:ext cx="1124427" cy="12371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410635" y="563928"/>
            <a:ext cx="1868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Unpaywall</a:t>
            </a:r>
            <a:endParaRPr lang="en-US" sz="1400" i="1" dirty="0" smtClean="0">
              <a:solidFill>
                <a:srgbClr val="FF0000"/>
              </a:solidFill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94" y="4008942"/>
            <a:ext cx="515143" cy="538888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434142" y="4002929"/>
            <a:ext cx="384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Wikifactmine</a:t>
            </a:r>
            <a:r>
              <a:rPr lang="en-US" b="1" dirty="0" smtClean="0"/>
              <a:t> Dictionaries </a:t>
            </a:r>
            <a:r>
              <a:rPr lang="en-US" sz="1400" i="1" dirty="0" smtClean="0"/>
              <a:t>(20+)</a:t>
            </a:r>
          </a:p>
          <a:p>
            <a:r>
              <a:rPr lang="en-US" i="1" dirty="0" smtClean="0"/>
              <a:t>crops, </a:t>
            </a:r>
            <a:r>
              <a:rPr lang="en-US" i="1" dirty="0" smtClean="0"/>
              <a:t>funders</a:t>
            </a:r>
            <a:r>
              <a:rPr lang="en-US" i="1" dirty="0" smtClean="0"/>
              <a:t>, government,</a:t>
            </a:r>
            <a:r>
              <a:rPr lang="en-US" i="1" dirty="0" smtClean="0"/>
              <a:t> habitat, invasive, pests, </a:t>
            </a:r>
            <a:r>
              <a:rPr lang="en-US" i="1" dirty="0" err="1" smtClean="0"/>
              <a:t>soiltypes</a:t>
            </a:r>
            <a:r>
              <a:rPr lang="en-US" i="1" dirty="0" smtClean="0"/>
              <a:t>, viruses</a:t>
            </a:r>
            <a:r>
              <a:rPr lang="mr-IN" i="1" dirty="0" smtClean="0"/>
              <a:t>…</a:t>
            </a:r>
            <a:endParaRPr lang="en-US" i="1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5315962" y="5013585"/>
            <a:ext cx="134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EssoilDB</a:t>
            </a:r>
            <a:r>
              <a:rPr lang="en-US" b="1" dirty="0" smtClean="0"/>
              <a:t> 2.0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3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71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31</cp:revision>
  <dcterms:created xsi:type="dcterms:W3CDTF">2019-07-21T13:13:50Z</dcterms:created>
  <dcterms:modified xsi:type="dcterms:W3CDTF">2019-07-22T16:41:54Z</dcterms:modified>
</cp:coreProperties>
</file>