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200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17.png"/><Relationship Id="rId7" Type="http://schemas.openxmlformats.org/officeDocument/2006/relationships/image" Target="../media/image5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18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5.png"/><Relationship Id="rId7" Type="http://schemas.openxmlformats.org/officeDocument/2006/relationships/image" Target="../media/image1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1.png"/><Relationship Id="rId7" Type="http://schemas.openxmlformats.org/officeDocument/2006/relationships/image" Target="../media/image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47.png"/><Relationship Id="rId7" Type="http://schemas.openxmlformats.org/officeDocument/2006/relationships/image" Target="../media/image68.png"/><Relationship Id="rId2" Type="http://schemas.openxmlformats.org/officeDocument/2006/relationships/image" Target="../media/image65.svg"/><Relationship Id="rId1" Type="http://schemas.openxmlformats.org/officeDocument/2006/relationships/image" Target="../media/image1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48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3" Type="http://schemas.openxmlformats.org/officeDocument/2006/relationships/image" Target="../media/image17.png"/><Relationship Id="rId7" Type="http://schemas.openxmlformats.org/officeDocument/2006/relationships/image" Target="../media/image51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18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5.png"/><Relationship Id="rId7" Type="http://schemas.openxmlformats.org/officeDocument/2006/relationships/image" Target="../media/image13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61.png"/><Relationship Id="rId7" Type="http://schemas.openxmlformats.org/officeDocument/2006/relationships/image" Target="../media/image5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svg"/><Relationship Id="rId3" Type="http://schemas.openxmlformats.org/officeDocument/2006/relationships/image" Target="../media/image47.png"/><Relationship Id="rId7" Type="http://schemas.openxmlformats.org/officeDocument/2006/relationships/image" Target="../media/image68.png"/><Relationship Id="rId2" Type="http://schemas.openxmlformats.org/officeDocument/2006/relationships/image" Target="../media/image65.svg"/><Relationship Id="rId1" Type="http://schemas.openxmlformats.org/officeDocument/2006/relationships/image" Target="../media/image1.png"/><Relationship Id="rId6" Type="http://schemas.openxmlformats.org/officeDocument/2006/relationships/image" Target="../media/image67.svg"/><Relationship Id="rId5" Type="http://schemas.openxmlformats.org/officeDocument/2006/relationships/image" Target="../media/image66.png"/><Relationship Id="rId4" Type="http://schemas.openxmlformats.org/officeDocument/2006/relationships/image" Target="../media/image48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7.png"/><Relationship Id="rId7" Type="http://schemas.openxmlformats.org/officeDocument/2006/relationships/image" Target="../media/image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883DCB-4E76-4C15-824A-158B1022D4E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0FE6D9-5111-4C4F-B62C-DC054F9EE3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travel planning tool that helps users organize places of interest.</a:t>
          </a:r>
        </a:p>
      </dgm:t>
    </dgm:pt>
    <dgm:pt modelId="{181A8DF9-0617-4900-9AFB-DC895B9623E2}" type="parTrans" cxnId="{00C945EA-4177-47A6-A49A-CA2EA4EB51D6}">
      <dgm:prSet/>
      <dgm:spPr/>
      <dgm:t>
        <a:bodyPr/>
        <a:lstStyle/>
        <a:p>
          <a:endParaRPr lang="en-US"/>
        </a:p>
      </dgm:t>
    </dgm:pt>
    <dgm:pt modelId="{178023C0-53A9-475C-B628-346AF0DC01B9}" type="sibTrans" cxnId="{00C945EA-4177-47A6-A49A-CA2EA4EB51D6}">
      <dgm:prSet/>
      <dgm:spPr/>
      <dgm:t>
        <a:bodyPr/>
        <a:lstStyle/>
        <a:p>
          <a:endParaRPr lang="en-US"/>
        </a:p>
      </dgm:t>
    </dgm:pt>
    <dgm:pt modelId="{88604AF6-8E34-4BA3-B8E4-E28B99809C8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Pin locations to a personalized wishlist or itinerary.</a:t>
          </a:r>
        </a:p>
      </dgm:t>
    </dgm:pt>
    <dgm:pt modelId="{C439C8B1-974E-484C-966E-08B58D1B7964}" type="parTrans" cxnId="{903C5257-2A71-47F0-A17C-4AD624AECFDA}">
      <dgm:prSet/>
      <dgm:spPr/>
      <dgm:t>
        <a:bodyPr/>
        <a:lstStyle/>
        <a:p>
          <a:endParaRPr lang="en-US"/>
        </a:p>
      </dgm:t>
    </dgm:pt>
    <dgm:pt modelId="{DB42CA15-7C1F-4D3A-BF90-EFB017FD3A98}" type="sibTrans" cxnId="{903C5257-2A71-47F0-A17C-4AD624AECFDA}">
      <dgm:prSet/>
      <dgm:spPr/>
      <dgm:t>
        <a:bodyPr/>
        <a:lstStyle/>
        <a:p>
          <a:endParaRPr lang="en-US"/>
        </a:p>
      </dgm:t>
    </dgm:pt>
    <dgm:pt modelId="{7B111727-BD1C-4333-89A1-3B16CF09F5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Stay organized, visualize destinations, and build trips with ease.</a:t>
          </a:r>
        </a:p>
      </dgm:t>
    </dgm:pt>
    <dgm:pt modelId="{E43AFC41-666B-4337-9E4B-A26B7F056611}" type="parTrans" cxnId="{B2E605A1-9051-4398-8E9B-46596233C65C}">
      <dgm:prSet/>
      <dgm:spPr/>
      <dgm:t>
        <a:bodyPr/>
        <a:lstStyle/>
        <a:p>
          <a:endParaRPr lang="en-US"/>
        </a:p>
      </dgm:t>
    </dgm:pt>
    <dgm:pt modelId="{63C46757-AC17-4E9A-B5A0-F8B143765DB3}" type="sibTrans" cxnId="{B2E605A1-9051-4398-8E9B-46596233C65C}">
      <dgm:prSet/>
      <dgm:spPr/>
      <dgm:t>
        <a:bodyPr/>
        <a:lstStyle/>
        <a:p>
          <a:endParaRPr lang="en-US"/>
        </a:p>
      </dgm:t>
    </dgm:pt>
    <dgm:pt modelId="{092E83BF-7DEF-4737-B55F-2318E9C1DA0B}" type="pres">
      <dgm:prSet presAssocID="{1B883DCB-4E76-4C15-824A-158B1022D4E2}" presName="root" presStyleCnt="0">
        <dgm:presLayoutVars>
          <dgm:dir/>
          <dgm:resizeHandles val="exact"/>
        </dgm:presLayoutVars>
      </dgm:prSet>
      <dgm:spPr/>
    </dgm:pt>
    <dgm:pt modelId="{58341D73-D075-4956-A997-B08140FB199B}" type="pres">
      <dgm:prSet presAssocID="{3A0FE6D9-5111-4C4F-B62C-DC054F9EE345}" presName="compNode" presStyleCnt="0"/>
      <dgm:spPr/>
    </dgm:pt>
    <dgm:pt modelId="{6B4EEAB1-E342-4F04-939B-1E72D349B853}" type="pres">
      <dgm:prSet presAssocID="{3A0FE6D9-5111-4C4F-B62C-DC054F9EE3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itcase"/>
        </a:ext>
      </dgm:extLst>
    </dgm:pt>
    <dgm:pt modelId="{BC726F7D-5DEC-49E9-809C-4BFA2B32C87B}" type="pres">
      <dgm:prSet presAssocID="{3A0FE6D9-5111-4C4F-B62C-DC054F9EE345}" presName="spaceRect" presStyleCnt="0"/>
      <dgm:spPr/>
    </dgm:pt>
    <dgm:pt modelId="{2E75CE05-AE4A-42D5-85C4-25081B672BCC}" type="pres">
      <dgm:prSet presAssocID="{3A0FE6D9-5111-4C4F-B62C-DC054F9EE345}" presName="textRect" presStyleLbl="revTx" presStyleIdx="0" presStyleCnt="3">
        <dgm:presLayoutVars>
          <dgm:chMax val="1"/>
          <dgm:chPref val="1"/>
        </dgm:presLayoutVars>
      </dgm:prSet>
      <dgm:spPr/>
    </dgm:pt>
    <dgm:pt modelId="{0D7DD16C-D34F-45D4-9402-8F9B68EBBEDD}" type="pres">
      <dgm:prSet presAssocID="{178023C0-53A9-475C-B628-346AF0DC01B9}" presName="sibTrans" presStyleCnt="0"/>
      <dgm:spPr/>
    </dgm:pt>
    <dgm:pt modelId="{0A3CAE00-1278-438F-A9E2-100D0637D8C3}" type="pres">
      <dgm:prSet presAssocID="{88604AF6-8E34-4BA3-B8E4-E28B99809C8D}" presName="compNode" presStyleCnt="0"/>
      <dgm:spPr/>
    </dgm:pt>
    <dgm:pt modelId="{805E3066-B734-4FAD-95B1-54E52D7E0906}" type="pres">
      <dgm:prSet presAssocID="{88604AF6-8E34-4BA3-B8E4-E28B99809C8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AD104C91-5CC3-490D-88BF-F14CAE772B6F}" type="pres">
      <dgm:prSet presAssocID="{88604AF6-8E34-4BA3-B8E4-E28B99809C8D}" presName="spaceRect" presStyleCnt="0"/>
      <dgm:spPr/>
    </dgm:pt>
    <dgm:pt modelId="{C9986166-2939-43B8-8E55-4749C54318AE}" type="pres">
      <dgm:prSet presAssocID="{88604AF6-8E34-4BA3-B8E4-E28B99809C8D}" presName="textRect" presStyleLbl="revTx" presStyleIdx="1" presStyleCnt="3">
        <dgm:presLayoutVars>
          <dgm:chMax val="1"/>
          <dgm:chPref val="1"/>
        </dgm:presLayoutVars>
      </dgm:prSet>
      <dgm:spPr/>
    </dgm:pt>
    <dgm:pt modelId="{C693D4F7-5B81-48FD-9203-6DDB12088FA2}" type="pres">
      <dgm:prSet presAssocID="{DB42CA15-7C1F-4D3A-BF90-EFB017FD3A98}" presName="sibTrans" presStyleCnt="0"/>
      <dgm:spPr/>
    </dgm:pt>
    <dgm:pt modelId="{E9EBA2ED-9174-4F48-844A-5EE80038D142}" type="pres">
      <dgm:prSet presAssocID="{7B111727-BD1C-4333-89A1-3B16CF09F593}" presName="compNode" presStyleCnt="0"/>
      <dgm:spPr/>
    </dgm:pt>
    <dgm:pt modelId="{AEF3D896-E1B3-4024-9D98-B43200F2E021}" type="pres">
      <dgm:prSet presAssocID="{7B111727-BD1C-4333-89A1-3B16CF09F59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DF0828EB-7437-4C1E-9710-B624F882C7E5}" type="pres">
      <dgm:prSet presAssocID="{7B111727-BD1C-4333-89A1-3B16CF09F593}" presName="spaceRect" presStyleCnt="0"/>
      <dgm:spPr/>
    </dgm:pt>
    <dgm:pt modelId="{21CA9FD2-1C46-48D5-A0C7-B5E0F0B7C869}" type="pres">
      <dgm:prSet presAssocID="{7B111727-BD1C-4333-89A1-3B16CF09F59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A064F11-3FA3-4006-A879-BEA00F5C0FC1}" type="presOf" srcId="{88604AF6-8E34-4BA3-B8E4-E28B99809C8D}" destId="{C9986166-2939-43B8-8E55-4749C54318AE}" srcOrd="0" destOrd="0" presId="urn:microsoft.com/office/officeart/2018/2/layout/IconLabelList"/>
    <dgm:cxn modelId="{A642B652-0E1B-452F-AC5D-6126894F2548}" type="presOf" srcId="{7B111727-BD1C-4333-89A1-3B16CF09F593}" destId="{21CA9FD2-1C46-48D5-A0C7-B5E0F0B7C869}" srcOrd="0" destOrd="0" presId="urn:microsoft.com/office/officeart/2018/2/layout/IconLabelList"/>
    <dgm:cxn modelId="{903C5257-2A71-47F0-A17C-4AD624AECFDA}" srcId="{1B883DCB-4E76-4C15-824A-158B1022D4E2}" destId="{88604AF6-8E34-4BA3-B8E4-E28B99809C8D}" srcOrd="1" destOrd="0" parTransId="{C439C8B1-974E-484C-966E-08B58D1B7964}" sibTransId="{DB42CA15-7C1F-4D3A-BF90-EFB017FD3A98}"/>
    <dgm:cxn modelId="{B2E605A1-9051-4398-8E9B-46596233C65C}" srcId="{1B883DCB-4E76-4C15-824A-158B1022D4E2}" destId="{7B111727-BD1C-4333-89A1-3B16CF09F593}" srcOrd="2" destOrd="0" parTransId="{E43AFC41-666B-4337-9E4B-A26B7F056611}" sibTransId="{63C46757-AC17-4E9A-B5A0-F8B143765DB3}"/>
    <dgm:cxn modelId="{C10FC4A4-3B48-490D-9974-834620C7C4EB}" type="presOf" srcId="{1B883DCB-4E76-4C15-824A-158B1022D4E2}" destId="{092E83BF-7DEF-4737-B55F-2318E9C1DA0B}" srcOrd="0" destOrd="0" presId="urn:microsoft.com/office/officeart/2018/2/layout/IconLabelList"/>
    <dgm:cxn modelId="{00C945EA-4177-47A6-A49A-CA2EA4EB51D6}" srcId="{1B883DCB-4E76-4C15-824A-158B1022D4E2}" destId="{3A0FE6D9-5111-4C4F-B62C-DC054F9EE345}" srcOrd="0" destOrd="0" parTransId="{181A8DF9-0617-4900-9AFB-DC895B9623E2}" sibTransId="{178023C0-53A9-475C-B628-346AF0DC01B9}"/>
    <dgm:cxn modelId="{10F2E1F2-3B41-4CF8-8B82-8B684C55FF88}" type="presOf" srcId="{3A0FE6D9-5111-4C4F-B62C-DC054F9EE345}" destId="{2E75CE05-AE4A-42D5-85C4-25081B672BCC}" srcOrd="0" destOrd="0" presId="urn:microsoft.com/office/officeart/2018/2/layout/IconLabelList"/>
    <dgm:cxn modelId="{C126437C-D4E4-4287-8D86-970097ED23C0}" type="presParOf" srcId="{092E83BF-7DEF-4737-B55F-2318E9C1DA0B}" destId="{58341D73-D075-4956-A997-B08140FB199B}" srcOrd="0" destOrd="0" presId="urn:microsoft.com/office/officeart/2018/2/layout/IconLabelList"/>
    <dgm:cxn modelId="{7A51D1BF-AD12-4E7A-8F6F-F01CA51A099A}" type="presParOf" srcId="{58341D73-D075-4956-A997-B08140FB199B}" destId="{6B4EEAB1-E342-4F04-939B-1E72D349B853}" srcOrd="0" destOrd="0" presId="urn:microsoft.com/office/officeart/2018/2/layout/IconLabelList"/>
    <dgm:cxn modelId="{82AC7DF6-A8A3-4E70-BFDD-421402436499}" type="presParOf" srcId="{58341D73-D075-4956-A997-B08140FB199B}" destId="{BC726F7D-5DEC-49E9-809C-4BFA2B32C87B}" srcOrd="1" destOrd="0" presId="urn:microsoft.com/office/officeart/2018/2/layout/IconLabelList"/>
    <dgm:cxn modelId="{FB3DFC8E-39A7-4E88-862D-608A906B20D6}" type="presParOf" srcId="{58341D73-D075-4956-A997-B08140FB199B}" destId="{2E75CE05-AE4A-42D5-85C4-25081B672BCC}" srcOrd="2" destOrd="0" presId="urn:microsoft.com/office/officeart/2018/2/layout/IconLabelList"/>
    <dgm:cxn modelId="{F114C40C-3B09-4016-9E3F-F1E643C6F099}" type="presParOf" srcId="{092E83BF-7DEF-4737-B55F-2318E9C1DA0B}" destId="{0D7DD16C-D34F-45D4-9402-8F9B68EBBEDD}" srcOrd="1" destOrd="0" presId="urn:microsoft.com/office/officeart/2018/2/layout/IconLabelList"/>
    <dgm:cxn modelId="{72395FEA-6C9D-49AA-A2B4-59801F8354E2}" type="presParOf" srcId="{092E83BF-7DEF-4737-B55F-2318E9C1DA0B}" destId="{0A3CAE00-1278-438F-A9E2-100D0637D8C3}" srcOrd="2" destOrd="0" presId="urn:microsoft.com/office/officeart/2018/2/layout/IconLabelList"/>
    <dgm:cxn modelId="{B211FD6C-77B6-4376-9ECD-EBE34A45CE69}" type="presParOf" srcId="{0A3CAE00-1278-438F-A9E2-100D0637D8C3}" destId="{805E3066-B734-4FAD-95B1-54E52D7E0906}" srcOrd="0" destOrd="0" presId="urn:microsoft.com/office/officeart/2018/2/layout/IconLabelList"/>
    <dgm:cxn modelId="{D5C5315A-FC1D-47F6-9AE6-5C3739177777}" type="presParOf" srcId="{0A3CAE00-1278-438F-A9E2-100D0637D8C3}" destId="{AD104C91-5CC3-490D-88BF-F14CAE772B6F}" srcOrd="1" destOrd="0" presId="urn:microsoft.com/office/officeart/2018/2/layout/IconLabelList"/>
    <dgm:cxn modelId="{6EEE7AD0-270E-4D9F-B72D-03F2084418D6}" type="presParOf" srcId="{0A3CAE00-1278-438F-A9E2-100D0637D8C3}" destId="{C9986166-2939-43B8-8E55-4749C54318AE}" srcOrd="2" destOrd="0" presId="urn:microsoft.com/office/officeart/2018/2/layout/IconLabelList"/>
    <dgm:cxn modelId="{E2EEF3F8-4011-4068-92B3-1885603BA335}" type="presParOf" srcId="{092E83BF-7DEF-4737-B55F-2318E9C1DA0B}" destId="{C693D4F7-5B81-48FD-9203-6DDB12088FA2}" srcOrd="3" destOrd="0" presId="urn:microsoft.com/office/officeart/2018/2/layout/IconLabelList"/>
    <dgm:cxn modelId="{81C9A88A-F10A-483B-9E24-1A05DF245AFA}" type="presParOf" srcId="{092E83BF-7DEF-4737-B55F-2318E9C1DA0B}" destId="{E9EBA2ED-9174-4F48-844A-5EE80038D142}" srcOrd="4" destOrd="0" presId="urn:microsoft.com/office/officeart/2018/2/layout/IconLabelList"/>
    <dgm:cxn modelId="{B8F4E13C-943A-4277-A0DD-D0E8205D585C}" type="presParOf" srcId="{E9EBA2ED-9174-4F48-844A-5EE80038D142}" destId="{AEF3D896-E1B3-4024-9D98-B43200F2E021}" srcOrd="0" destOrd="0" presId="urn:microsoft.com/office/officeart/2018/2/layout/IconLabelList"/>
    <dgm:cxn modelId="{5D36682D-D79D-4666-A2B3-4F2087B83D35}" type="presParOf" srcId="{E9EBA2ED-9174-4F48-844A-5EE80038D142}" destId="{DF0828EB-7437-4C1E-9710-B624F882C7E5}" srcOrd="1" destOrd="0" presId="urn:microsoft.com/office/officeart/2018/2/layout/IconLabelList"/>
    <dgm:cxn modelId="{4C094392-76DA-4AA3-890F-022389493CE7}" type="presParOf" srcId="{E9EBA2ED-9174-4F48-844A-5EE80038D142}" destId="{21CA9FD2-1C46-48D5-A0C7-B5E0F0B7C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C7F0269-563C-4582-8C23-1DB5BA3CD2E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32A833-273C-44AC-B63F-8258A8299B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Google Maps Lists: Good for saving spots but lacks categorization or itinerary logic.</a:t>
          </a:r>
        </a:p>
      </dgm:t>
    </dgm:pt>
    <dgm:pt modelId="{2E1B3270-FCB6-4DC1-A06C-50E5E7E60361}" type="parTrans" cxnId="{B96B5D9D-0659-4A69-92E2-40AB0704866F}">
      <dgm:prSet/>
      <dgm:spPr/>
      <dgm:t>
        <a:bodyPr/>
        <a:lstStyle/>
        <a:p>
          <a:endParaRPr lang="en-US"/>
        </a:p>
      </dgm:t>
    </dgm:pt>
    <dgm:pt modelId="{E5AB4841-D97F-4386-834B-6FA1D94203AD}" type="sibTrans" cxnId="{B96B5D9D-0659-4A69-92E2-40AB0704866F}">
      <dgm:prSet/>
      <dgm:spPr/>
      <dgm:t>
        <a:bodyPr/>
        <a:lstStyle/>
        <a:p>
          <a:endParaRPr lang="en-US"/>
        </a:p>
      </dgm:t>
    </dgm:pt>
    <dgm:pt modelId="{7C436581-2B9F-4FE0-AEF7-C8054D8252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TripIt: Great itinerary builder, but doesn’t support exploration or wishlists.</a:t>
          </a:r>
        </a:p>
      </dgm:t>
    </dgm:pt>
    <dgm:pt modelId="{AB037942-4B18-409C-98D1-5DF48BB87A46}" type="parTrans" cxnId="{2975F28B-2ECD-49A5-BCC1-FFA194DE1CF9}">
      <dgm:prSet/>
      <dgm:spPr/>
      <dgm:t>
        <a:bodyPr/>
        <a:lstStyle/>
        <a:p>
          <a:endParaRPr lang="en-US"/>
        </a:p>
      </dgm:t>
    </dgm:pt>
    <dgm:pt modelId="{0BE3D5A8-C9A4-4A5B-80D8-9E6424295039}" type="sibTrans" cxnId="{2975F28B-2ECD-49A5-BCC1-FFA194DE1CF9}">
      <dgm:prSet/>
      <dgm:spPr/>
      <dgm:t>
        <a:bodyPr/>
        <a:lstStyle/>
        <a:p>
          <a:endParaRPr lang="en-US"/>
        </a:p>
      </dgm:t>
    </dgm:pt>
    <dgm:pt modelId="{49177C4F-9FE4-4F86-AA4E-DB1D883A8A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Roadtrippers: Focused on road trips; limited global reach.</a:t>
          </a:r>
        </a:p>
      </dgm:t>
    </dgm:pt>
    <dgm:pt modelId="{9341FBD0-C9EA-4946-BCE5-393E4A55934F}" type="parTrans" cxnId="{D47C7ACD-CECB-4ADC-B4C0-B9BCB64413F6}">
      <dgm:prSet/>
      <dgm:spPr/>
      <dgm:t>
        <a:bodyPr/>
        <a:lstStyle/>
        <a:p>
          <a:endParaRPr lang="en-US"/>
        </a:p>
      </dgm:t>
    </dgm:pt>
    <dgm:pt modelId="{A6524077-E6B3-4629-842E-BD0EC33F7BCA}" type="sibTrans" cxnId="{D47C7ACD-CECB-4ADC-B4C0-B9BCB64413F6}">
      <dgm:prSet/>
      <dgm:spPr/>
      <dgm:t>
        <a:bodyPr/>
        <a:lstStyle/>
        <a:p>
          <a:endParaRPr lang="en-US"/>
        </a:p>
      </dgm:t>
    </dgm:pt>
    <dgm:pt modelId="{2750330A-263B-408F-9F77-6DAC5D1BD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Our App: Combines exploration + planning + social sharing in one clean UI.</a:t>
          </a:r>
        </a:p>
      </dgm:t>
    </dgm:pt>
    <dgm:pt modelId="{472FE8CF-94DF-4D14-BDC7-A88D529C498F}" type="parTrans" cxnId="{B0958F38-F27A-4898-A45E-C5731936DCE7}">
      <dgm:prSet/>
      <dgm:spPr/>
      <dgm:t>
        <a:bodyPr/>
        <a:lstStyle/>
        <a:p>
          <a:endParaRPr lang="en-US"/>
        </a:p>
      </dgm:t>
    </dgm:pt>
    <dgm:pt modelId="{1113FB04-24FA-47F4-A1C7-007D0E84A964}" type="sibTrans" cxnId="{B0958F38-F27A-4898-A45E-C5731936DCE7}">
      <dgm:prSet/>
      <dgm:spPr/>
      <dgm:t>
        <a:bodyPr/>
        <a:lstStyle/>
        <a:p>
          <a:endParaRPr lang="en-US"/>
        </a:p>
      </dgm:t>
    </dgm:pt>
    <dgm:pt modelId="{F11374AD-4432-4029-A1C9-F02644A2A6B3}" type="pres">
      <dgm:prSet presAssocID="{8C7F0269-563C-4582-8C23-1DB5BA3CD2ED}" presName="root" presStyleCnt="0">
        <dgm:presLayoutVars>
          <dgm:dir/>
          <dgm:resizeHandles val="exact"/>
        </dgm:presLayoutVars>
      </dgm:prSet>
      <dgm:spPr/>
    </dgm:pt>
    <dgm:pt modelId="{589A6525-6AE2-4CE9-BE03-A4DE5B092475}" type="pres">
      <dgm:prSet presAssocID="{2C32A833-273C-44AC-B63F-8258A8299B28}" presName="compNode" presStyleCnt="0"/>
      <dgm:spPr/>
    </dgm:pt>
    <dgm:pt modelId="{0C6AD732-C770-4A5A-AE1C-86BF68F2145D}" type="pres">
      <dgm:prSet presAssocID="{2C32A833-273C-44AC-B63F-8258A8299B2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76457F09-672D-4B34-82D9-E9D02491B8E0}" type="pres">
      <dgm:prSet presAssocID="{2C32A833-273C-44AC-B63F-8258A8299B28}" presName="spaceRect" presStyleCnt="0"/>
      <dgm:spPr/>
    </dgm:pt>
    <dgm:pt modelId="{634676B8-D8B3-44F6-B60B-4DDD9204D2E3}" type="pres">
      <dgm:prSet presAssocID="{2C32A833-273C-44AC-B63F-8258A8299B28}" presName="textRect" presStyleLbl="revTx" presStyleIdx="0" presStyleCnt="4">
        <dgm:presLayoutVars>
          <dgm:chMax val="1"/>
          <dgm:chPref val="1"/>
        </dgm:presLayoutVars>
      </dgm:prSet>
      <dgm:spPr/>
    </dgm:pt>
    <dgm:pt modelId="{B9E2B033-478E-4DEC-BCE7-CEF26F8DD357}" type="pres">
      <dgm:prSet presAssocID="{E5AB4841-D97F-4386-834B-6FA1D94203AD}" presName="sibTrans" presStyleCnt="0"/>
      <dgm:spPr/>
    </dgm:pt>
    <dgm:pt modelId="{A5907713-8C29-49AB-8190-C0DC953E1CDF}" type="pres">
      <dgm:prSet presAssocID="{7C436581-2B9F-4FE0-AEF7-C8054D825213}" presName="compNode" presStyleCnt="0"/>
      <dgm:spPr/>
    </dgm:pt>
    <dgm:pt modelId="{BAE2A33D-B8A2-426A-BF91-FA9A97E56574}" type="pres">
      <dgm:prSet presAssocID="{7C436581-2B9F-4FE0-AEF7-C8054D82521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F52FEFF1-B4E3-4CCC-841D-EA2D7EEDCD7F}" type="pres">
      <dgm:prSet presAssocID="{7C436581-2B9F-4FE0-AEF7-C8054D825213}" presName="spaceRect" presStyleCnt="0"/>
      <dgm:spPr/>
    </dgm:pt>
    <dgm:pt modelId="{B2C0BC64-7617-4E63-96B2-D006A8737122}" type="pres">
      <dgm:prSet presAssocID="{7C436581-2B9F-4FE0-AEF7-C8054D825213}" presName="textRect" presStyleLbl="revTx" presStyleIdx="1" presStyleCnt="4">
        <dgm:presLayoutVars>
          <dgm:chMax val="1"/>
          <dgm:chPref val="1"/>
        </dgm:presLayoutVars>
      </dgm:prSet>
      <dgm:spPr/>
    </dgm:pt>
    <dgm:pt modelId="{D46CA7A2-5C80-43C7-AAC2-5D4DAA55CCF4}" type="pres">
      <dgm:prSet presAssocID="{0BE3D5A8-C9A4-4A5B-80D8-9E6424295039}" presName="sibTrans" presStyleCnt="0"/>
      <dgm:spPr/>
    </dgm:pt>
    <dgm:pt modelId="{71837395-A0B3-41C0-BF06-FDCC6077E2E4}" type="pres">
      <dgm:prSet presAssocID="{49177C4F-9FE4-4F86-AA4E-DB1D883A8AA4}" presName="compNode" presStyleCnt="0"/>
      <dgm:spPr/>
    </dgm:pt>
    <dgm:pt modelId="{D771177B-8990-4F07-A2DC-D95C917BE038}" type="pres">
      <dgm:prSet presAssocID="{49177C4F-9FE4-4F86-AA4E-DB1D883A8A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ghway scene"/>
        </a:ext>
      </dgm:extLst>
    </dgm:pt>
    <dgm:pt modelId="{80FA8844-A31C-4FAF-AA78-AE15228820E1}" type="pres">
      <dgm:prSet presAssocID="{49177C4F-9FE4-4F86-AA4E-DB1D883A8AA4}" presName="spaceRect" presStyleCnt="0"/>
      <dgm:spPr/>
    </dgm:pt>
    <dgm:pt modelId="{1341D642-8601-495C-8221-AC19AC426516}" type="pres">
      <dgm:prSet presAssocID="{49177C4F-9FE4-4F86-AA4E-DB1D883A8AA4}" presName="textRect" presStyleLbl="revTx" presStyleIdx="2" presStyleCnt="4">
        <dgm:presLayoutVars>
          <dgm:chMax val="1"/>
          <dgm:chPref val="1"/>
        </dgm:presLayoutVars>
      </dgm:prSet>
      <dgm:spPr/>
    </dgm:pt>
    <dgm:pt modelId="{20823829-65FE-4D30-A7D8-B98B18DF278A}" type="pres">
      <dgm:prSet presAssocID="{A6524077-E6B3-4629-842E-BD0EC33F7BCA}" presName="sibTrans" presStyleCnt="0"/>
      <dgm:spPr/>
    </dgm:pt>
    <dgm:pt modelId="{2D61A0E0-7AD5-46D5-B8B1-5CC675979A80}" type="pres">
      <dgm:prSet presAssocID="{2750330A-263B-408F-9F77-6DAC5D1BDD8E}" presName="compNode" presStyleCnt="0"/>
      <dgm:spPr/>
    </dgm:pt>
    <dgm:pt modelId="{F7D4FED2-75E4-4E80-8392-D0F38B403A1F}" type="pres">
      <dgm:prSet presAssocID="{2750330A-263B-408F-9F77-6DAC5D1BDD8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F0F7DD56-91E9-4D1D-83EA-6EEF0B24100E}" type="pres">
      <dgm:prSet presAssocID="{2750330A-263B-408F-9F77-6DAC5D1BDD8E}" presName="spaceRect" presStyleCnt="0"/>
      <dgm:spPr/>
    </dgm:pt>
    <dgm:pt modelId="{076034B2-B5DF-4314-B72E-8F7D7BECFD77}" type="pres">
      <dgm:prSet presAssocID="{2750330A-263B-408F-9F77-6DAC5D1BDD8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0958F38-F27A-4898-A45E-C5731936DCE7}" srcId="{8C7F0269-563C-4582-8C23-1DB5BA3CD2ED}" destId="{2750330A-263B-408F-9F77-6DAC5D1BDD8E}" srcOrd="3" destOrd="0" parTransId="{472FE8CF-94DF-4D14-BDC7-A88D529C498F}" sibTransId="{1113FB04-24FA-47F4-A1C7-007D0E84A964}"/>
    <dgm:cxn modelId="{A3901F4F-F861-4CAE-BE27-538C607061E3}" type="presOf" srcId="{8C7F0269-563C-4582-8C23-1DB5BA3CD2ED}" destId="{F11374AD-4432-4029-A1C9-F02644A2A6B3}" srcOrd="0" destOrd="0" presId="urn:microsoft.com/office/officeart/2018/2/layout/IconLabelList"/>
    <dgm:cxn modelId="{863C7950-334C-4853-9987-1FAA97DE9B71}" type="presOf" srcId="{49177C4F-9FE4-4F86-AA4E-DB1D883A8AA4}" destId="{1341D642-8601-495C-8221-AC19AC426516}" srcOrd="0" destOrd="0" presId="urn:microsoft.com/office/officeart/2018/2/layout/IconLabelList"/>
    <dgm:cxn modelId="{2975F28B-2ECD-49A5-BCC1-FFA194DE1CF9}" srcId="{8C7F0269-563C-4582-8C23-1DB5BA3CD2ED}" destId="{7C436581-2B9F-4FE0-AEF7-C8054D825213}" srcOrd="1" destOrd="0" parTransId="{AB037942-4B18-409C-98D1-5DF48BB87A46}" sibTransId="{0BE3D5A8-C9A4-4A5B-80D8-9E6424295039}"/>
    <dgm:cxn modelId="{B96B5D9D-0659-4A69-92E2-40AB0704866F}" srcId="{8C7F0269-563C-4582-8C23-1DB5BA3CD2ED}" destId="{2C32A833-273C-44AC-B63F-8258A8299B28}" srcOrd="0" destOrd="0" parTransId="{2E1B3270-FCB6-4DC1-A06C-50E5E7E60361}" sibTransId="{E5AB4841-D97F-4386-834B-6FA1D94203AD}"/>
    <dgm:cxn modelId="{DE1ABDB1-D119-468B-9F1F-CF53569CE62A}" type="presOf" srcId="{2C32A833-273C-44AC-B63F-8258A8299B28}" destId="{634676B8-D8B3-44F6-B60B-4DDD9204D2E3}" srcOrd="0" destOrd="0" presId="urn:microsoft.com/office/officeart/2018/2/layout/IconLabelList"/>
    <dgm:cxn modelId="{9A4BDCBF-A80A-48C0-A13A-F22F5794ECC5}" type="presOf" srcId="{7C436581-2B9F-4FE0-AEF7-C8054D825213}" destId="{B2C0BC64-7617-4E63-96B2-D006A8737122}" srcOrd="0" destOrd="0" presId="urn:microsoft.com/office/officeart/2018/2/layout/IconLabelList"/>
    <dgm:cxn modelId="{D47C7ACD-CECB-4ADC-B4C0-B9BCB64413F6}" srcId="{8C7F0269-563C-4582-8C23-1DB5BA3CD2ED}" destId="{49177C4F-9FE4-4F86-AA4E-DB1D883A8AA4}" srcOrd="2" destOrd="0" parTransId="{9341FBD0-C9EA-4946-BCE5-393E4A55934F}" sibTransId="{A6524077-E6B3-4629-842E-BD0EC33F7BCA}"/>
    <dgm:cxn modelId="{323563FF-1D8C-453A-BEB6-CF45FA286E2F}" type="presOf" srcId="{2750330A-263B-408F-9F77-6DAC5D1BDD8E}" destId="{076034B2-B5DF-4314-B72E-8F7D7BECFD77}" srcOrd="0" destOrd="0" presId="urn:microsoft.com/office/officeart/2018/2/layout/IconLabelList"/>
    <dgm:cxn modelId="{82741820-CA94-479F-855E-44141C9FB48A}" type="presParOf" srcId="{F11374AD-4432-4029-A1C9-F02644A2A6B3}" destId="{589A6525-6AE2-4CE9-BE03-A4DE5B092475}" srcOrd="0" destOrd="0" presId="urn:microsoft.com/office/officeart/2018/2/layout/IconLabelList"/>
    <dgm:cxn modelId="{2BFF1133-3A55-4AE0-9E1A-C9759D799404}" type="presParOf" srcId="{589A6525-6AE2-4CE9-BE03-A4DE5B092475}" destId="{0C6AD732-C770-4A5A-AE1C-86BF68F2145D}" srcOrd="0" destOrd="0" presId="urn:microsoft.com/office/officeart/2018/2/layout/IconLabelList"/>
    <dgm:cxn modelId="{8C060E5C-6D89-4C0D-95E2-32764B6B773F}" type="presParOf" srcId="{589A6525-6AE2-4CE9-BE03-A4DE5B092475}" destId="{76457F09-672D-4B34-82D9-E9D02491B8E0}" srcOrd="1" destOrd="0" presId="urn:microsoft.com/office/officeart/2018/2/layout/IconLabelList"/>
    <dgm:cxn modelId="{5D0B9149-407B-4455-BC2D-19AA4449E82B}" type="presParOf" srcId="{589A6525-6AE2-4CE9-BE03-A4DE5B092475}" destId="{634676B8-D8B3-44F6-B60B-4DDD9204D2E3}" srcOrd="2" destOrd="0" presId="urn:microsoft.com/office/officeart/2018/2/layout/IconLabelList"/>
    <dgm:cxn modelId="{173B5D0C-0796-4D6D-BE35-E5421ACCE140}" type="presParOf" srcId="{F11374AD-4432-4029-A1C9-F02644A2A6B3}" destId="{B9E2B033-478E-4DEC-BCE7-CEF26F8DD357}" srcOrd="1" destOrd="0" presId="urn:microsoft.com/office/officeart/2018/2/layout/IconLabelList"/>
    <dgm:cxn modelId="{5E5D7903-2F3D-4ACA-BC7B-CBED9BF282D5}" type="presParOf" srcId="{F11374AD-4432-4029-A1C9-F02644A2A6B3}" destId="{A5907713-8C29-49AB-8190-C0DC953E1CDF}" srcOrd="2" destOrd="0" presId="urn:microsoft.com/office/officeart/2018/2/layout/IconLabelList"/>
    <dgm:cxn modelId="{135F9214-4486-41BF-A33E-D4AF74B3AA43}" type="presParOf" srcId="{A5907713-8C29-49AB-8190-C0DC953E1CDF}" destId="{BAE2A33D-B8A2-426A-BF91-FA9A97E56574}" srcOrd="0" destOrd="0" presId="urn:microsoft.com/office/officeart/2018/2/layout/IconLabelList"/>
    <dgm:cxn modelId="{9293AA02-2908-4EF6-BE0D-B4863AC15218}" type="presParOf" srcId="{A5907713-8C29-49AB-8190-C0DC953E1CDF}" destId="{F52FEFF1-B4E3-4CCC-841D-EA2D7EEDCD7F}" srcOrd="1" destOrd="0" presId="urn:microsoft.com/office/officeart/2018/2/layout/IconLabelList"/>
    <dgm:cxn modelId="{BDF2BF91-3A40-4DEE-973C-B6F78CB9B049}" type="presParOf" srcId="{A5907713-8C29-49AB-8190-C0DC953E1CDF}" destId="{B2C0BC64-7617-4E63-96B2-D006A8737122}" srcOrd="2" destOrd="0" presId="urn:microsoft.com/office/officeart/2018/2/layout/IconLabelList"/>
    <dgm:cxn modelId="{7933D39B-04C8-46AC-896C-CA2105F48676}" type="presParOf" srcId="{F11374AD-4432-4029-A1C9-F02644A2A6B3}" destId="{D46CA7A2-5C80-43C7-AAC2-5D4DAA55CCF4}" srcOrd="3" destOrd="0" presId="urn:microsoft.com/office/officeart/2018/2/layout/IconLabelList"/>
    <dgm:cxn modelId="{416A836B-5CB6-427F-A8C8-F89CD8E963DD}" type="presParOf" srcId="{F11374AD-4432-4029-A1C9-F02644A2A6B3}" destId="{71837395-A0B3-41C0-BF06-FDCC6077E2E4}" srcOrd="4" destOrd="0" presId="urn:microsoft.com/office/officeart/2018/2/layout/IconLabelList"/>
    <dgm:cxn modelId="{B8DD6CF2-7C08-4A7A-B916-1B4C438A1CB0}" type="presParOf" srcId="{71837395-A0B3-41C0-BF06-FDCC6077E2E4}" destId="{D771177B-8990-4F07-A2DC-D95C917BE038}" srcOrd="0" destOrd="0" presId="urn:microsoft.com/office/officeart/2018/2/layout/IconLabelList"/>
    <dgm:cxn modelId="{20FCEC47-6D74-4584-833A-F713FB4F8722}" type="presParOf" srcId="{71837395-A0B3-41C0-BF06-FDCC6077E2E4}" destId="{80FA8844-A31C-4FAF-AA78-AE15228820E1}" srcOrd="1" destOrd="0" presId="urn:microsoft.com/office/officeart/2018/2/layout/IconLabelList"/>
    <dgm:cxn modelId="{4B1288FE-E33D-4C71-9F41-90003658F876}" type="presParOf" srcId="{71837395-A0B3-41C0-BF06-FDCC6077E2E4}" destId="{1341D642-8601-495C-8221-AC19AC426516}" srcOrd="2" destOrd="0" presId="urn:microsoft.com/office/officeart/2018/2/layout/IconLabelList"/>
    <dgm:cxn modelId="{379BEA8F-429D-47BD-8BDB-ECAFEB3E9F28}" type="presParOf" srcId="{F11374AD-4432-4029-A1C9-F02644A2A6B3}" destId="{20823829-65FE-4D30-A7D8-B98B18DF278A}" srcOrd="5" destOrd="0" presId="urn:microsoft.com/office/officeart/2018/2/layout/IconLabelList"/>
    <dgm:cxn modelId="{885EDB67-F991-4EF2-BDD5-A51F47916E90}" type="presParOf" srcId="{F11374AD-4432-4029-A1C9-F02644A2A6B3}" destId="{2D61A0E0-7AD5-46D5-B8B1-5CC675979A80}" srcOrd="6" destOrd="0" presId="urn:microsoft.com/office/officeart/2018/2/layout/IconLabelList"/>
    <dgm:cxn modelId="{49F9683E-74C1-4747-A23A-B72562449316}" type="presParOf" srcId="{2D61A0E0-7AD5-46D5-B8B1-5CC675979A80}" destId="{F7D4FED2-75E4-4E80-8392-D0F38B403A1F}" srcOrd="0" destOrd="0" presId="urn:microsoft.com/office/officeart/2018/2/layout/IconLabelList"/>
    <dgm:cxn modelId="{791CC291-3F11-4B9D-8535-B5B24C0DCB69}" type="presParOf" srcId="{2D61A0E0-7AD5-46D5-B8B1-5CC675979A80}" destId="{F0F7DD56-91E9-4D1D-83EA-6EEF0B24100E}" srcOrd="1" destOrd="0" presId="urn:microsoft.com/office/officeart/2018/2/layout/IconLabelList"/>
    <dgm:cxn modelId="{8B67FAA6-833C-4B70-8DC3-2E84E3B8CD6A}" type="presParOf" srcId="{2D61A0E0-7AD5-46D5-B8B1-5CC675979A80}" destId="{076034B2-B5DF-4314-B72E-8F7D7BECFD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F058EE2-6219-40F5-8FC8-B000C48835B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B6130F-6A19-4998-B742-635FB64631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🎟️ Freemium model with paid upgrades (offline access, auto-itinerary).</a:t>
          </a:r>
        </a:p>
      </dgm:t>
    </dgm:pt>
    <dgm:pt modelId="{235CB791-7F0E-46C5-85F4-E41CCBBED13C}" type="parTrans" cxnId="{9A360FAD-9902-487B-8169-C9A52FA54A46}">
      <dgm:prSet/>
      <dgm:spPr/>
      <dgm:t>
        <a:bodyPr/>
        <a:lstStyle/>
        <a:p>
          <a:endParaRPr lang="en-US"/>
        </a:p>
      </dgm:t>
    </dgm:pt>
    <dgm:pt modelId="{3CD0BDBB-F57D-4C4F-B160-AC1B0FB80D99}" type="sibTrans" cxnId="{9A360FAD-9902-487B-8169-C9A52FA54A46}">
      <dgm:prSet/>
      <dgm:spPr/>
      <dgm:t>
        <a:bodyPr/>
        <a:lstStyle/>
        <a:p>
          <a:endParaRPr lang="en-US"/>
        </a:p>
      </dgm:t>
    </dgm:pt>
    <dgm:pt modelId="{A2D38A5C-D581-4960-BAD7-AD42A2508F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📍 Affiliate links to bookings (hotels, attractions, events).</a:t>
          </a:r>
        </a:p>
      </dgm:t>
    </dgm:pt>
    <dgm:pt modelId="{8AA876F0-E2EC-41A3-89D2-3C44306369F9}" type="parTrans" cxnId="{C9F7694C-3748-46C9-8B4B-739991443078}">
      <dgm:prSet/>
      <dgm:spPr/>
      <dgm:t>
        <a:bodyPr/>
        <a:lstStyle/>
        <a:p>
          <a:endParaRPr lang="en-US"/>
        </a:p>
      </dgm:t>
    </dgm:pt>
    <dgm:pt modelId="{E93F1C28-438C-46A4-919F-D3F8FEEAD0DB}" type="sibTrans" cxnId="{C9F7694C-3748-46C9-8B4B-739991443078}">
      <dgm:prSet/>
      <dgm:spPr/>
      <dgm:t>
        <a:bodyPr/>
        <a:lstStyle/>
        <a:p>
          <a:endParaRPr lang="en-US"/>
        </a:p>
      </dgm:t>
    </dgm:pt>
    <dgm:pt modelId="{DF4423B0-9B2F-4BE3-A9BB-3025115450F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🛍️ Partner deals for featured experiences.</a:t>
          </a:r>
        </a:p>
      </dgm:t>
    </dgm:pt>
    <dgm:pt modelId="{83AAD6E8-5D5F-42C8-959A-7D8B76D48FAE}" type="parTrans" cxnId="{E72249A9-4B75-469E-9F4D-78CB5CDE1334}">
      <dgm:prSet/>
      <dgm:spPr/>
      <dgm:t>
        <a:bodyPr/>
        <a:lstStyle/>
        <a:p>
          <a:endParaRPr lang="en-US"/>
        </a:p>
      </dgm:t>
    </dgm:pt>
    <dgm:pt modelId="{C26A3AAF-B7BE-4A07-B165-37943C035122}" type="sibTrans" cxnId="{E72249A9-4B75-469E-9F4D-78CB5CDE1334}">
      <dgm:prSet/>
      <dgm:spPr/>
      <dgm:t>
        <a:bodyPr/>
        <a:lstStyle/>
        <a:p>
          <a:endParaRPr lang="en-US"/>
        </a:p>
      </dgm:t>
    </dgm:pt>
    <dgm:pt modelId="{37BFD5BB-5422-478F-B732-C449359498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💬 Sponsored pins or location promotions for local businesses.</a:t>
          </a:r>
        </a:p>
      </dgm:t>
    </dgm:pt>
    <dgm:pt modelId="{E1BDA776-0E7D-4B58-BE45-397653C6D34B}" type="parTrans" cxnId="{55E3E0BF-915D-4DB7-8C4D-46A97A9A6617}">
      <dgm:prSet/>
      <dgm:spPr/>
      <dgm:t>
        <a:bodyPr/>
        <a:lstStyle/>
        <a:p>
          <a:endParaRPr lang="en-US"/>
        </a:p>
      </dgm:t>
    </dgm:pt>
    <dgm:pt modelId="{41838848-7B19-49E0-9ED9-55F04C703536}" type="sibTrans" cxnId="{55E3E0BF-915D-4DB7-8C4D-46A97A9A6617}">
      <dgm:prSet/>
      <dgm:spPr/>
      <dgm:t>
        <a:bodyPr/>
        <a:lstStyle/>
        <a:p>
          <a:endParaRPr lang="en-US"/>
        </a:p>
      </dgm:t>
    </dgm:pt>
    <dgm:pt modelId="{9CACBA29-8129-472F-B3DE-2B9D464042FC}" type="pres">
      <dgm:prSet presAssocID="{DF058EE2-6219-40F5-8FC8-B000C48835B6}" presName="root" presStyleCnt="0">
        <dgm:presLayoutVars>
          <dgm:dir/>
          <dgm:resizeHandles val="exact"/>
        </dgm:presLayoutVars>
      </dgm:prSet>
      <dgm:spPr/>
    </dgm:pt>
    <dgm:pt modelId="{E04688D8-C4CE-4A60-BA9A-D29A456B21DD}" type="pres">
      <dgm:prSet presAssocID="{02B6130F-6A19-4998-B742-635FB6463190}" presName="compNode" presStyleCnt="0"/>
      <dgm:spPr/>
    </dgm:pt>
    <dgm:pt modelId="{6A0397DA-0FB9-4D3A-BB46-8BE5ECB310FD}" type="pres">
      <dgm:prSet presAssocID="{02B6130F-6A19-4998-B742-635FB646319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89FEFAD9-1F6A-427E-A4CB-47322E72E76C}" type="pres">
      <dgm:prSet presAssocID="{02B6130F-6A19-4998-B742-635FB6463190}" presName="spaceRect" presStyleCnt="0"/>
      <dgm:spPr/>
    </dgm:pt>
    <dgm:pt modelId="{83AE8582-D5F0-43C6-9B0A-B24490CD8058}" type="pres">
      <dgm:prSet presAssocID="{02B6130F-6A19-4998-B742-635FB6463190}" presName="textRect" presStyleLbl="revTx" presStyleIdx="0" presStyleCnt="4">
        <dgm:presLayoutVars>
          <dgm:chMax val="1"/>
          <dgm:chPref val="1"/>
        </dgm:presLayoutVars>
      </dgm:prSet>
      <dgm:spPr/>
    </dgm:pt>
    <dgm:pt modelId="{5EFE2DA6-3B0C-4D55-BA44-E34C7B2AAF12}" type="pres">
      <dgm:prSet presAssocID="{3CD0BDBB-F57D-4C4F-B160-AC1B0FB80D99}" presName="sibTrans" presStyleCnt="0"/>
      <dgm:spPr/>
    </dgm:pt>
    <dgm:pt modelId="{69AFD026-F04D-4A03-A347-8E92A74D6ED3}" type="pres">
      <dgm:prSet presAssocID="{A2D38A5C-D581-4960-BAD7-AD42A2508FE0}" presName="compNode" presStyleCnt="0"/>
      <dgm:spPr/>
    </dgm:pt>
    <dgm:pt modelId="{637BA0A0-7D73-4A85-A1C0-F3FCB427166A}" type="pres">
      <dgm:prSet presAssocID="{A2D38A5C-D581-4960-BAD7-AD42A2508FE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EB826A2-5BE2-4364-8E56-013A63283B17}" type="pres">
      <dgm:prSet presAssocID="{A2D38A5C-D581-4960-BAD7-AD42A2508FE0}" presName="spaceRect" presStyleCnt="0"/>
      <dgm:spPr/>
    </dgm:pt>
    <dgm:pt modelId="{244C8F01-AE0F-46DF-8702-3E9D58692475}" type="pres">
      <dgm:prSet presAssocID="{A2D38A5C-D581-4960-BAD7-AD42A2508FE0}" presName="textRect" presStyleLbl="revTx" presStyleIdx="1" presStyleCnt="4">
        <dgm:presLayoutVars>
          <dgm:chMax val="1"/>
          <dgm:chPref val="1"/>
        </dgm:presLayoutVars>
      </dgm:prSet>
      <dgm:spPr/>
    </dgm:pt>
    <dgm:pt modelId="{89C4806E-760F-4D48-BBCB-978A754ABBB5}" type="pres">
      <dgm:prSet presAssocID="{E93F1C28-438C-46A4-919F-D3F8FEEAD0DB}" presName="sibTrans" presStyleCnt="0"/>
      <dgm:spPr/>
    </dgm:pt>
    <dgm:pt modelId="{3C59D4EE-8C9B-4AD0-9B30-656BC50E6E36}" type="pres">
      <dgm:prSet presAssocID="{DF4423B0-9B2F-4BE3-A9BB-3025115450F0}" presName="compNode" presStyleCnt="0"/>
      <dgm:spPr/>
    </dgm:pt>
    <dgm:pt modelId="{F689F338-8B89-46A9-8DB5-1AB5B6BD9587}" type="pres">
      <dgm:prSet presAssocID="{DF4423B0-9B2F-4BE3-A9BB-3025115450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9EA1E029-CDD5-4E75-A340-415A47F9B614}" type="pres">
      <dgm:prSet presAssocID="{DF4423B0-9B2F-4BE3-A9BB-3025115450F0}" presName="spaceRect" presStyleCnt="0"/>
      <dgm:spPr/>
    </dgm:pt>
    <dgm:pt modelId="{C427ED1D-D3DD-437A-A316-5766E0DB5CB6}" type="pres">
      <dgm:prSet presAssocID="{DF4423B0-9B2F-4BE3-A9BB-3025115450F0}" presName="textRect" presStyleLbl="revTx" presStyleIdx="2" presStyleCnt="4">
        <dgm:presLayoutVars>
          <dgm:chMax val="1"/>
          <dgm:chPref val="1"/>
        </dgm:presLayoutVars>
      </dgm:prSet>
      <dgm:spPr/>
    </dgm:pt>
    <dgm:pt modelId="{7D38F704-864D-4F87-B604-1B6D1EF1C608}" type="pres">
      <dgm:prSet presAssocID="{C26A3AAF-B7BE-4A07-B165-37943C035122}" presName="sibTrans" presStyleCnt="0"/>
      <dgm:spPr/>
    </dgm:pt>
    <dgm:pt modelId="{DF738A65-F124-48B3-BDF3-13E2E8F99850}" type="pres">
      <dgm:prSet presAssocID="{37BFD5BB-5422-478F-B732-C44935949842}" presName="compNode" presStyleCnt="0"/>
      <dgm:spPr/>
    </dgm:pt>
    <dgm:pt modelId="{DCC5AF44-71AA-4C86-AE3C-7E1114D0B611}" type="pres">
      <dgm:prSet presAssocID="{37BFD5BB-5422-478F-B732-C449359498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390A690-AFD0-4D30-9C72-FD477F94DE6A}" type="pres">
      <dgm:prSet presAssocID="{37BFD5BB-5422-478F-B732-C44935949842}" presName="spaceRect" presStyleCnt="0"/>
      <dgm:spPr/>
    </dgm:pt>
    <dgm:pt modelId="{BDE0ECA2-DAFF-4997-9705-41011013915E}" type="pres">
      <dgm:prSet presAssocID="{37BFD5BB-5422-478F-B732-C4493594984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09C000-C8FB-4199-9A4A-9CB2203AC49A}" type="presOf" srcId="{A2D38A5C-D581-4960-BAD7-AD42A2508FE0}" destId="{244C8F01-AE0F-46DF-8702-3E9D58692475}" srcOrd="0" destOrd="0" presId="urn:microsoft.com/office/officeart/2018/2/layout/IconLabelList"/>
    <dgm:cxn modelId="{9C450C0A-2562-47EE-8833-7577905F0862}" type="presOf" srcId="{02B6130F-6A19-4998-B742-635FB6463190}" destId="{83AE8582-D5F0-43C6-9B0A-B24490CD8058}" srcOrd="0" destOrd="0" presId="urn:microsoft.com/office/officeart/2018/2/layout/IconLabelList"/>
    <dgm:cxn modelId="{4C516025-38C7-4E1E-9E59-78AE48259380}" type="presOf" srcId="{DF4423B0-9B2F-4BE3-A9BB-3025115450F0}" destId="{C427ED1D-D3DD-437A-A316-5766E0DB5CB6}" srcOrd="0" destOrd="0" presId="urn:microsoft.com/office/officeart/2018/2/layout/IconLabelList"/>
    <dgm:cxn modelId="{C9F7694C-3748-46C9-8B4B-739991443078}" srcId="{DF058EE2-6219-40F5-8FC8-B000C48835B6}" destId="{A2D38A5C-D581-4960-BAD7-AD42A2508FE0}" srcOrd="1" destOrd="0" parTransId="{8AA876F0-E2EC-41A3-89D2-3C44306369F9}" sibTransId="{E93F1C28-438C-46A4-919F-D3F8FEEAD0DB}"/>
    <dgm:cxn modelId="{B0E9D44E-E024-41EA-9C1A-0E41986343C1}" type="presOf" srcId="{37BFD5BB-5422-478F-B732-C44935949842}" destId="{BDE0ECA2-DAFF-4997-9705-41011013915E}" srcOrd="0" destOrd="0" presId="urn:microsoft.com/office/officeart/2018/2/layout/IconLabelList"/>
    <dgm:cxn modelId="{E72249A9-4B75-469E-9F4D-78CB5CDE1334}" srcId="{DF058EE2-6219-40F5-8FC8-B000C48835B6}" destId="{DF4423B0-9B2F-4BE3-A9BB-3025115450F0}" srcOrd="2" destOrd="0" parTransId="{83AAD6E8-5D5F-42C8-959A-7D8B76D48FAE}" sibTransId="{C26A3AAF-B7BE-4A07-B165-37943C035122}"/>
    <dgm:cxn modelId="{9A360FAD-9902-487B-8169-C9A52FA54A46}" srcId="{DF058EE2-6219-40F5-8FC8-B000C48835B6}" destId="{02B6130F-6A19-4998-B742-635FB6463190}" srcOrd="0" destOrd="0" parTransId="{235CB791-7F0E-46C5-85F4-E41CCBBED13C}" sibTransId="{3CD0BDBB-F57D-4C4F-B160-AC1B0FB80D99}"/>
    <dgm:cxn modelId="{55E3E0BF-915D-4DB7-8C4D-46A97A9A6617}" srcId="{DF058EE2-6219-40F5-8FC8-B000C48835B6}" destId="{37BFD5BB-5422-478F-B732-C44935949842}" srcOrd="3" destOrd="0" parTransId="{E1BDA776-0E7D-4B58-BE45-397653C6D34B}" sibTransId="{41838848-7B19-49E0-9ED9-55F04C703536}"/>
    <dgm:cxn modelId="{FB6672CC-AC95-4C69-85B2-AEDD51E3A84D}" type="presOf" srcId="{DF058EE2-6219-40F5-8FC8-B000C48835B6}" destId="{9CACBA29-8129-472F-B3DE-2B9D464042FC}" srcOrd="0" destOrd="0" presId="urn:microsoft.com/office/officeart/2018/2/layout/IconLabelList"/>
    <dgm:cxn modelId="{74B93D0E-83C8-4B95-A97C-0A9055982159}" type="presParOf" srcId="{9CACBA29-8129-472F-B3DE-2B9D464042FC}" destId="{E04688D8-C4CE-4A60-BA9A-D29A456B21DD}" srcOrd="0" destOrd="0" presId="urn:microsoft.com/office/officeart/2018/2/layout/IconLabelList"/>
    <dgm:cxn modelId="{71455E50-0237-4F35-B8A3-AC73E55650EA}" type="presParOf" srcId="{E04688D8-C4CE-4A60-BA9A-D29A456B21DD}" destId="{6A0397DA-0FB9-4D3A-BB46-8BE5ECB310FD}" srcOrd="0" destOrd="0" presId="urn:microsoft.com/office/officeart/2018/2/layout/IconLabelList"/>
    <dgm:cxn modelId="{EB9E125F-112A-447B-AC2B-0CA52AD5F2C9}" type="presParOf" srcId="{E04688D8-C4CE-4A60-BA9A-D29A456B21DD}" destId="{89FEFAD9-1F6A-427E-A4CB-47322E72E76C}" srcOrd="1" destOrd="0" presId="urn:microsoft.com/office/officeart/2018/2/layout/IconLabelList"/>
    <dgm:cxn modelId="{181FBBAC-7C2C-4C0E-B755-052E08E8E5C5}" type="presParOf" srcId="{E04688D8-C4CE-4A60-BA9A-D29A456B21DD}" destId="{83AE8582-D5F0-43C6-9B0A-B24490CD8058}" srcOrd="2" destOrd="0" presId="urn:microsoft.com/office/officeart/2018/2/layout/IconLabelList"/>
    <dgm:cxn modelId="{9643C384-4EF0-4E13-9F7D-97BFF2903988}" type="presParOf" srcId="{9CACBA29-8129-472F-B3DE-2B9D464042FC}" destId="{5EFE2DA6-3B0C-4D55-BA44-E34C7B2AAF12}" srcOrd="1" destOrd="0" presId="urn:microsoft.com/office/officeart/2018/2/layout/IconLabelList"/>
    <dgm:cxn modelId="{43E6517A-ED17-4119-8EE7-4FFF880826CA}" type="presParOf" srcId="{9CACBA29-8129-472F-B3DE-2B9D464042FC}" destId="{69AFD026-F04D-4A03-A347-8E92A74D6ED3}" srcOrd="2" destOrd="0" presId="urn:microsoft.com/office/officeart/2018/2/layout/IconLabelList"/>
    <dgm:cxn modelId="{663C1435-1B3F-495C-BCCB-A61D2A472B8E}" type="presParOf" srcId="{69AFD026-F04D-4A03-A347-8E92A74D6ED3}" destId="{637BA0A0-7D73-4A85-A1C0-F3FCB427166A}" srcOrd="0" destOrd="0" presId="urn:microsoft.com/office/officeart/2018/2/layout/IconLabelList"/>
    <dgm:cxn modelId="{4EA4506C-27E3-4616-938C-BE6E436599BE}" type="presParOf" srcId="{69AFD026-F04D-4A03-A347-8E92A74D6ED3}" destId="{7EB826A2-5BE2-4364-8E56-013A63283B17}" srcOrd="1" destOrd="0" presId="urn:microsoft.com/office/officeart/2018/2/layout/IconLabelList"/>
    <dgm:cxn modelId="{97D479B4-F3DA-4C78-8BD6-7D07D30057F0}" type="presParOf" srcId="{69AFD026-F04D-4A03-A347-8E92A74D6ED3}" destId="{244C8F01-AE0F-46DF-8702-3E9D58692475}" srcOrd="2" destOrd="0" presId="urn:microsoft.com/office/officeart/2018/2/layout/IconLabelList"/>
    <dgm:cxn modelId="{40D1FE89-DC36-4DD6-BA96-C127EAC21FB3}" type="presParOf" srcId="{9CACBA29-8129-472F-B3DE-2B9D464042FC}" destId="{89C4806E-760F-4D48-BBCB-978A754ABBB5}" srcOrd="3" destOrd="0" presId="urn:microsoft.com/office/officeart/2018/2/layout/IconLabelList"/>
    <dgm:cxn modelId="{7A7BC3BD-B77D-4E16-8E30-687779D0BF42}" type="presParOf" srcId="{9CACBA29-8129-472F-B3DE-2B9D464042FC}" destId="{3C59D4EE-8C9B-4AD0-9B30-656BC50E6E36}" srcOrd="4" destOrd="0" presId="urn:microsoft.com/office/officeart/2018/2/layout/IconLabelList"/>
    <dgm:cxn modelId="{FC81255B-B68A-42DE-B453-4C840EC1E743}" type="presParOf" srcId="{3C59D4EE-8C9B-4AD0-9B30-656BC50E6E36}" destId="{F689F338-8B89-46A9-8DB5-1AB5B6BD9587}" srcOrd="0" destOrd="0" presId="urn:microsoft.com/office/officeart/2018/2/layout/IconLabelList"/>
    <dgm:cxn modelId="{35B7CBA5-F382-453A-9A91-710E24ABBF99}" type="presParOf" srcId="{3C59D4EE-8C9B-4AD0-9B30-656BC50E6E36}" destId="{9EA1E029-CDD5-4E75-A340-415A47F9B614}" srcOrd="1" destOrd="0" presId="urn:microsoft.com/office/officeart/2018/2/layout/IconLabelList"/>
    <dgm:cxn modelId="{17B54D1B-05A9-4690-B506-73E29CDC17AF}" type="presParOf" srcId="{3C59D4EE-8C9B-4AD0-9B30-656BC50E6E36}" destId="{C427ED1D-D3DD-437A-A316-5766E0DB5CB6}" srcOrd="2" destOrd="0" presId="urn:microsoft.com/office/officeart/2018/2/layout/IconLabelList"/>
    <dgm:cxn modelId="{27729180-3355-4EF5-9C38-713B2321A887}" type="presParOf" srcId="{9CACBA29-8129-472F-B3DE-2B9D464042FC}" destId="{7D38F704-864D-4F87-B604-1B6D1EF1C608}" srcOrd="5" destOrd="0" presId="urn:microsoft.com/office/officeart/2018/2/layout/IconLabelList"/>
    <dgm:cxn modelId="{3ED3FF5A-CCEA-48E1-8CCD-14CE62D982A3}" type="presParOf" srcId="{9CACBA29-8129-472F-B3DE-2B9D464042FC}" destId="{DF738A65-F124-48B3-BDF3-13E2E8F99850}" srcOrd="6" destOrd="0" presId="urn:microsoft.com/office/officeart/2018/2/layout/IconLabelList"/>
    <dgm:cxn modelId="{C4482936-4085-4081-A328-8AA1605E620A}" type="presParOf" srcId="{DF738A65-F124-48B3-BDF3-13E2E8F99850}" destId="{DCC5AF44-71AA-4C86-AE3C-7E1114D0B611}" srcOrd="0" destOrd="0" presId="urn:microsoft.com/office/officeart/2018/2/layout/IconLabelList"/>
    <dgm:cxn modelId="{C379FE6F-A885-4A96-9453-855B660AAD5A}" type="presParOf" srcId="{DF738A65-F124-48B3-BDF3-13E2E8F99850}" destId="{F390A690-AFD0-4D30-9C72-FD477F94DE6A}" srcOrd="1" destOrd="0" presId="urn:microsoft.com/office/officeart/2018/2/layout/IconLabelList"/>
    <dgm:cxn modelId="{BC8FAE28-8333-4114-8E65-94EA442A5D73}" type="presParOf" srcId="{DF738A65-F124-48B3-BDF3-13E2E8F99850}" destId="{BDE0ECA2-DAFF-4997-9705-41011013915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B088C42-CF7F-4200-BAE7-307A12CB9F7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B70847-51A5-4CFE-8483-AA1B48F1E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📱 Launch social media campaigns showcasing user-generated itineraries.</a:t>
          </a:r>
        </a:p>
      </dgm:t>
    </dgm:pt>
    <dgm:pt modelId="{BF73B01D-20D3-4833-A557-DF372E2C385D}" type="parTrans" cxnId="{D639FBF6-E391-47F3-8A2E-43608BEDB895}">
      <dgm:prSet/>
      <dgm:spPr/>
      <dgm:t>
        <a:bodyPr/>
        <a:lstStyle/>
        <a:p>
          <a:endParaRPr lang="en-US"/>
        </a:p>
      </dgm:t>
    </dgm:pt>
    <dgm:pt modelId="{BA15D9C1-78B0-4992-B4E0-9DD69E679958}" type="sibTrans" cxnId="{D639FBF6-E391-47F3-8A2E-43608BEDB895}">
      <dgm:prSet/>
      <dgm:spPr/>
      <dgm:t>
        <a:bodyPr/>
        <a:lstStyle/>
        <a:p>
          <a:endParaRPr lang="en-US"/>
        </a:p>
      </dgm:t>
    </dgm:pt>
    <dgm:pt modelId="{40F1D635-7EBF-47DA-8502-ED1228278C4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🤝 Partner with travel influencers and content creators.</a:t>
          </a:r>
        </a:p>
      </dgm:t>
    </dgm:pt>
    <dgm:pt modelId="{B5B8527C-36CD-4415-B5DC-29DAD7AEFBC4}" type="parTrans" cxnId="{4A9F1A6D-AF68-41F9-91A3-8BE6434A913A}">
      <dgm:prSet/>
      <dgm:spPr/>
      <dgm:t>
        <a:bodyPr/>
        <a:lstStyle/>
        <a:p>
          <a:endParaRPr lang="en-US"/>
        </a:p>
      </dgm:t>
    </dgm:pt>
    <dgm:pt modelId="{C52C475E-4707-4BED-AD75-FD90C7124446}" type="sibTrans" cxnId="{4A9F1A6D-AF68-41F9-91A3-8BE6434A913A}">
      <dgm:prSet/>
      <dgm:spPr/>
      <dgm:t>
        <a:bodyPr/>
        <a:lstStyle/>
        <a:p>
          <a:endParaRPr lang="en-US"/>
        </a:p>
      </dgm:t>
    </dgm:pt>
    <dgm:pt modelId="{435978AD-41A6-4C26-BB9E-C1FE1982D2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🧳 Create viral campaigns encouraging trip-sharing between friends.</a:t>
          </a:r>
        </a:p>
      </dgm:t>
    </dgm:pt>
    <dgm:pt modelId="{3FAB1AA9-5EA8-43FD-A262-2AA0532A1EDF}" type="parTrans" cxnId="{4AD90B1D-E7F5-4E99-ADF7-4EDA6245EB40}">
      <dgm:prSet/>
      <dgm:spPr/>
      <dgm:t>
        <a:bodyPr/>
        <a:lstStyle/>
        <a:p>
          <a:endParaRPr lang="en-US"/>
        </a:p>
      </dgm:t>
    </dgm:pt>
    <dgm:pt modelId="{9BE00680-394B-4F0B-A8D6-0F3FC72E4E70}" type="sibTrans" cxnId="{4AD90B1D-E7F5-4E99-ADF7-4EDA6245EB40}">
      <dgm:prSet/>
      <dgm:spPr/>
      <dgm:t>
        <a:bodyPr/>
        <a:lstStyle/>
        <a:p>
          <a:endParaRPr lang="en-US"/>
        </a:p>
      </dgm:t>
    </dgm:pt>
    <dgm:pt modelId="{1119C190-A057-48C8-B2CF-AD5991643E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🎯 Run targeted ads focused on travel planning pain points (Pinterest, TikTok, IG).</a:t>
          </a:r>
        </a:p>
      </dgm:t>
    </dgm:pt>
    <dgm:pt modelId="{C46FD6FD-77AE-44CE-98F5-41F20A1B7919}" type="parTrans" cxnId="{A0E9712C-EAAE-4212-B3A8-59180521F9D3}">
      <dgm:prSet/>
      <dgm:spPr/>
      <dgm:t>
        <a:bodyPr/>
        <a:lstStyle/>
        <a:p>
          <a:endParaRPr lang="en-US"/>
        </a:p>
      </dgm:t>
    </dgm:pt>
    <dgm:pt modelId="{5C49735D-3FDF-44B1-B837-8E381EBE767F}" type="sibTrans" cxnId="{A0E9712C-EAAE-4212-B3A8-59180521F9D3}">
      <dgm:prSet/>
      <dgm:spPr/>
      <dgm:t>
        <a:bodyPr/>
        <a:lstStyle/>
        <a:p>
          <a:endParaRPr lang="en-US"/>
        </a:p>
      </dgm:t>
    </dgm:pt>
    <dgm:pt modelId="{A8DCC866-BA6C-4D73-8093-42A1532117A6}" type="pres">
      <dgm:prSet presAssocID="{DB088C42-CF7F-4200-BAE7-307A12CB9F71}" presName="root" presStyleCnt="0">
        <dgm:presLayoutVars>
          <dgm:dir/>
          <dgm:resizeHandles val="exact"/>
        </dgm:presLayoutVars>
      </dgm:prSet>
      <dgm:spPr/>
    </dgm:pt>
    <dgm:pt modelId="{4AF48829-EFC5-4C62-86DE-3068CF29DEEA}" type="pres">
      <dgm:prSet presAssocID="{99B70847-51A5-4CFE-8483-AA1B48F1E034}" presName="compNode" presStyleCnt="0"/>
      <dgm:spPr/>
    </dgm:pt>
    <dgm:pt modelId="{BC246994-6F70-4755-B67C-DC35B2854FF7}" type="pres">
      <dgm:prSet presAssocID="{99B70847-51A5-4CFE-8483-AA1B48F1E03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C784D8B2-B65F-4294-AB02-4CD7A569F6CF}" type="pres">
      <dgm:prSet presAssocID="{99B70847-51A5-4CFE-8483-AA1B48F1E034}" presName="spaceRect" presStyleCnt="0"/>
      <dgm:spPr/>
    </dgm:pt>
    <dgm:pt modelId="{45B59908-6273-4341-AD77-DF43A26B881E}" type="pres">
      <dgm:prSet presAssocID="{99B70847-51A5-4CFE-8483-AA1B48F1E034}" presName="textRect" presStyleLbl="revTx" presStyleIdx="0" presStyleCnt="4">
        <dgm:presLayoutVars>
          <dgm:chMax val="1"/>
          <dgm:chPref val="1"/>
        </dgm:presLayoutVars>
      </dgm:prSet>
      <dgm:spPr/>
    </dgm:pt>
    <dgm:pt modelId="{8BDA59D5-72C4-44CC-B02E-EA5E5598B2B9}" type="pres">
      <dgm:prSet presAssocID="{BA15D9C1-78B0-4992-B4E0-9DD69E679958}" presName="sibTrans" presStyleCnt="0"/>
      <dgm:spPr/>
    </dgm:pt>
    <dgm:pt modelId="{0B2190CF-5309-4845-AE89-BF7DD77CA09C}" type="pres">
      <dgm:prSet presAssocID="{40F1D635-7EBF-47DA-8502-ED1228278C4C}" presName="compNode" presStyleCnt="0"/>
      <dgm:spPr/>
    </dgm:pt>
    <dgm:pt modelId="{CBD4B3D8-8A35-4B1C-9E8C-7F18BED74565}" type="pres">
      <dgm:prSet presAssocID="{40F1D635-7EBF-47DA-8502-ED1228278C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F727535D-0337-46FD-B0BD-400A1126A338}" type="pres">
      <dgm:prSet presAssocID="{40F1D635-7EBF-47DA-8502-ED1228278C4C}" presName="spaceRect" presStyleCnt="0"/>
      <dgm:spPr/>
    </dgm:pt>
    <dgm:pt modelId="{623424DF-03FF-420B-9CC7-ED715A1C6E39}" type="pres">
      <dgm:prSet presAssocID="{40F1D635-7EBF-47DA-8502-ED1228278C4C}" presName="textRect" presStyleLbl="revTx" presStyleIdx="1" presStyleCnt="4">
        <dgm:presLayoutVars>
          <dgm:chMax val="1"/>
          <dgm:chPref val="1"/>
        </dgm:presLayoutVars>
      </dgm:prSet>
      <dgm:spPr/>
    </dgm:pt>
    <dgm:pt modelId="{038DD60E-81A8-48AB-B5C1-AECB10397F92}" type="pres">
      <dgm:prSet presAssocID="{C52C475E-4707-4BED-AD75-FD90C7124446}" presName="sibTrans" presStyleCnt="0"/>
      <dgm:spPr/>
    </dgm:pt>
    <dgm:pt modelId="{3EFBCBEB-9C55-4942-A457-81FFDABABDA5}" type="pres">
      <dgm:prSet presAssocID="{435978AD-41A6-4C26-BB9E-C1FE1982D2DE}" presName="compNode" presStyleCnt="0"/>
      <dgm:spPr/>
    </dgm:pt>
    <dgm:pt modelId="{594FD451-0547-4D5A-BBD2-902E3E926171}" type="pres">
      <dgm:prSet presAssocID="{435978AD-41A6-4C26-BB9E-C1FE1982D2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D03C4BA9-D82C-46A9-B98F-937194D4E481}" type="pres">
      <dgm:prSet presAssocID="{435978AD-41A6-4C26-BB9E-C1FE1982D2DE}" presName="spaceRect" presStyleCnt="0"/>
      <dgm:spPr/>
    </dgm:pt>
    <dgm:pt modelId="{0B7661AE-DCE9-410D-88EA-0EBA9220BF78}" type="pres">
      <dgm:prSet presAssocID="{435978AD-41A6-4C26-BB9E-C1FE1982D2DE}" presName="textRect" presStyleLbl="revTx" presStyleIdx="2" presStyleCnt="4">
        <dgm:presLayoutVars>
          <dgm:chMax val="1"/>
          <dgm:chPref val="1"/>
        </dgm:presLayoutVars>
      </dgm:prSet>
      <dgm:spPr/>
    </dgm:pt>
    <dgm:pt modelId="{81ACB480-216C-444D-94BE-1BAB1865357F}" type="pres">
      <dgm:prSet presAssocID="{9BE00680-394B-4F0B-A8D6-0F3FC72E4E70}" presName="sibTrans" presStyleCnt="0"/>
      <dgm:spPr/>
    </dgm:pt>
    <dgm:pt modelId="{1583C444-3B73-49D9-9343-D5FC3DE92F74}" type="pres">
      <dgm:prSet presAssocID="{1119C190-A057-48C8-B2CF-AD5991643E9F}" presName="compNode" presStyleCnt="0"/>
      <dgm:spPr/>
    </dgm:pt>
    <dgm:pt modelId="{26C66CDF-FBEB-47B7-8E3F-ABFDF6AC0127}" type="pres">
      <dgm:prSet presAssocID="{1119C190-A057-48C8-B2CF-AD5991643E9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D3FC455F-81E8-4659-9AC7-54ED40FD4789}" type="pres">
      <dgm:prSet presAssocID="{1119C190-A057-48C8-B2CF-AD5991643E9F}" presName="spaceRect" presStyleCnt="0"/>
      <dgm:spPr/>
    </dgm:pt>
    <dgm:pt modelId="{CA012389-1C50-46D1-B226-0D33C1415628}" type="pres">
      <dgm:prSet presAssocID="{1119C190-A057-48C8-B2CF-AD5991643E9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AD90B1D-E7F5-4E99-ADF7-4EDA6245EB40}" srcId="{DB088C42-CF7F-4200-BAE7-307A12CB9F71}" destId="{435978AD-41A6-4C26-BB9E-C1FE1982D2DE}" srcOrd="2" destOrd="0" parTransId="{3FAB1AA9-5EA8-43FD-A262-2AA0532A1EDF}" sibTransId="{9BE00680-394B-4F0B-A8D6-0F3FC72E4E70}"/>
    <dgm:cxn modelId="{B4EF0A24-500B-4444-B8D3-0F42293DC8BF}" type="presOf" srcId="{40F1D635-7EBF-47DA-8502-ED1228278C4C}" destId="{623424DF-03FF-420B-9CC7-ED715A1C6E39}" srcOrd="0" destOrd="0" presId="urn:microsoft.com/office/officeart/2018/2/layout/IconLabelList"/>
    <dgm:cxn modelId="{A0E9712C-EAAE-4212-B3A8-59180521F9D3}" srcId="{DB088C42-CF7F-4200-BAE7-307A12CB9F71}" destId="{1119C190-A057-48C8-B2CF-AD5991643E9F}" srcOrd="3" destOrd="0" parTransId="{C46FD6FD-77AE-44CE-98F5-41F20A1B7919}" sibTransId="{5C49735D-3FDF-44B1-B837-8E381EBE767F}"/>
    <dgm:cxn modelId="{1D7DD966-EDC9-46A4-B1C8-D4E4028B74D9}" type="presOf" srcId="{1119C190-A057-48C8-B2CF-AD5991643E9F}" destId="{CA012389-1C50-46D1-B226-0D33C1415628}" srcOrd="0" destOrd="0" presId="urn:microsoft.com/office/officeart/2018/2/layout/IconLabelList"/>
    <dgm:cxn modelId="{4A9F1A6D-AF68-41F9-91A3-8BE6434A913A}" srcId="{DB088C42-CF7F-4200-BAE7-307A12CB9F71}" destId="{40F1D635-7EBF-47DA-8502-ED1228278C4C}" srcOrd="1" destOrd="0" parTransId="{B5B8527C-36CD-4415-B5DC-29DAD7AEFBC4}" sibTransId="{C52C475E-4707-4BED-AD75-FD90C7124446}"/>
    <dgm:cxn modelId="{AD672594-F0EA-43C4-B757-DC223F3B0513}" type="presOf" srcId="{435978AD-41A6-4C26-BB9E-C1FE1982D2DE}" destId="{0B7661AE-DCE9-410D-88EA-0EBA9220BF78}" srcOrd="0" destOrd="0" presId="urn:microsoft.com/office/officeart/2018/2/layout/IconLabelList"/>
    <dgm:cxn modelId="{C7794396-36D2-41C4-B637-CF9321F0D6C0}" type="presOf" srcId="{99B70847-51A5-4CFE-8483-AA1B48F1E034}" destId="{45B59908-6273-4341-AD77-DF43A26B881E}" srcOrd="0" destOrd="0" presId="urn:microsoft.com/office/officeart/2018/2/layout/IconLabelList"/>
    <dgm:cxn modelId="{D7D258AF-7BB2-4F40-8C66-EA180005B1C0}" type="presOf" srcId="{DB088C42-CF7F-4200-BAE7-307A12CB9F71}" destId="{A8DCC866-BA6C-4D73-8093-42A1532117A6}" srcOrd="0" destOrd="0" presId="urn:microsoft.com/office/officeart/2018/2/layout/IconLabelList"/>
    <dgm:cxn modelId="{D639FBF6-E391-47F3-8A2E-43608BEDB895}" srcId="{DB088C42-CF7F-4200-BAE7-307A12CB9F71}" destId="{99B70847-51A5-4CFE-8483-AA1B48F1E034}" srcOrd="0" destOrd="0" parTransId="{BF73B01D-20D3-4833-A557-DF372E2C385D}" sibTransId="{BA15D9C1-78B0-4992-B4E0-9DD69E679958}"/>
    <dgm:cxn modelId="{1A4AB28E-89F6-4839-BAB1-7436BEBBB41E}" type="presParOf" srcId="{A8DCC866-BA6C-4D73-8093-42A1532117A6}" destId="{4AF48829-EFC5-4C62-86DE-3068CF29DEEA}" srcOrd="0" destOrd="0" presId="urn:microsoft.com/office/officeart/2018/2/layout/IconLabelList"/>
    <dgm:cxn modelId="{B21DD801-1590-4205-93E5-27E2CD541149}" type="presParOf" srcId="{4AF48829-EFC5-4C62-86DE-3068CF29DEEA}" destId="{BC246994-6F70-4755-B67C-DC35B2854FF7}" srcOrd="0" destOrd="0" presId="urn:microsoft.com/office/officeart/2018/2/layout/IconLabelList"/>
    <dgm:cxn modelId="{CF3AA6F2-79DC-4794-97B6-27B6CF78DE27}" type="presParOf" srcId="{4AF48829-EFC5-4C62-86DE-3068CF29DEEA}" destId="{C784D8B2-B65F-4294-AB02-4CD7A569F6CF}" srcOrd="1" destOrd="0" presId="urn:microsoft.com/office/officeart/2018/2/layout/IconLabelList"/>
    <dgm:cxn modelId="{F471C2C4-1D98-4646-A1F4-9E19987C8779}" type="presParOf" srcId="{4AF48829-EFC5-4C62-86DE-3068CF29DEEA}" destId="{45B59908-6273-4341-AD77-DF43A26B881E}" srcOrd="2" destOrd="0" presId="urn:microsoft.com/office/officeart/2018/2/layout/IconLabelList"/>
    <dgm:cxn modelId="{640DE681-90C4-4621-853F-5BC01F984404}" type="presParOf" srcId="{A8DCC866-BA6C-4D73-8093-42A1532117A6}" destId="{8BDA59D5-72C4-44CC-B02E-EA5E5598B2B9}" srcOrd="1" destOrd="0" presId="urn:microsoft.com/office/officeart/2018/2/layout/IconLabelList"/>
    <dgm:cxn modelId="{29CB74CF-4719-46A1-A401-05649BB6610E}" type="presParOf" srcId="{A8DCC866-BA6C-4D73-8093-42A1532117A6}" destId="{0B2190CF-5309-4845-AE89-BF7DD77CA09C}" srcOrd="2" destOrd="0" presId="urn:microsoft.com/office/officeart/2018/2/layout/IconLabelList"/>
    <dgm:cxn modelId="{CF187340-8AE3-4644-9A1A-F6503DA58A48}" type="presParOf" srcId="{0B2190CF-5309-4845-AE89-BF7DD77CA09C}" destId="{CBD4B3D8-8A35-4B1C-9E8C-7F18BED74565}" srcOrd="0" destOrd="0" presId="urn:microsoft.com/office/officeart/2018/2/layout/IconLabelList"/>
    <dgm:cxn modelId="{715A9063-98F8-49C5-B26E-E7E132D50B9E}" type="presParOf" srcId="{0B2190CF-5309-4845-AE89-BF7DD77CA09C}" destId="{F727535D-0337-46FD-B0BD-400A1126A338}" srcOrd="1" destOrd="0" presId="urn:microsoft.com/office/officeart/2018/2/layout/IconLabelList"/>
    <dgm:cxn modelId="{46DB3C13-EF42-4058-822A-D53B99D0E45F}" type="presParOf" srcId="{0B2190CF-5309-4845-AE89-BF7DD77CA09C}" destId="{623424DF-03FF-420B-9CC7-ED715A1C6E39}" srcOrd="2" destOrd="0" presId="urn:microsoft.com/office/officeart/2018/2/layout/IconLabelList"/>
    <dgm:cxn modelId="{AE64FC68-9F98-4B0C-9FEB-32F472274780}" type="presParOf" srcId="{A8DCC866-BA6C-4D73-8093-42A1532117A6}" destId="{038DD60E-81A8-48AB-B5C1-AECB10397F92}" srcOrd="3" destOrd="0" presId="urn:microsoft.com/office/officeart/2018/2/layout/IconLabelList"/>
    <dgm:cxn modelId="{C9A32B4A-D40E-48EC-95F1-9EAE21FA36D4}" type="presParOf" srcId="{A8DCC866-BA6C-4D73-8093-42A1532117A6}" destId="{3EFBCBEB-9C55-4942-A457-81FFDABABDA5}" srcOrd="4" destOrd="0" presId="urn:microsoft.com/office/officeart/2018/2/layout/IconLabelList"/>
    <dgm:cxn modelId="{EF42461F-1B78-475B-8CFD-EF10AA8F0A11}" type="presParOf" srcId="{3EFBCBEB-9C55-4942-A457-81FFDABABDA5}" destId="{594FD451-0547-4D5A-BBD2-902E3E926171}" srcOrd="0" destOrd="0" presId="urn:microsoft.com/office/officeart/2018/2/layout/IconLabelList"/>
    <dgm:cxn modelId="{E7991D69-7179-4498-B7AE-8D92C09D31C8}" type="presParOf" srcId="{3EFBCBEB-9C55-4942-A457-81FFDABABDA5}" destId="{D03C4BA9-D82C-46A9-B98F-937194D4E481}" srcOrd="1" destOrd="0" presId="urn:microsoft.com/office/officeart/2018/2/layout/IconLabelList"/>
    <dgm:cxn modelId="{191CDC50-EAB0-44AF-AFCC-ACD6FD1F5BBE}" type="presParOf" srcId="{3EFBCBEB-9C55-4942-A457-81FFDABABDA5}" destId="{0B7661AE-DCE9-410D-88EA-0EBA9220BF78}" srcOrd="2" destOrd="0" presId="urn:microsoft.com/office/officeart/2018/2/layout/IconLabelList"/>
    <dgm:cxn modelId="{68AFF9A6-2699-415E-AE0C-4CCCE11E5D81}" type="presParOf" srcId="{A8DCC866-BA6C-4D73-8093-42A1532117A6}" destId="{81ACB480-216C-444D-94BE-1BAB1865357F}" srcOrd="5" destOrd="0" presId="urn:microsoft.com/office/officeart/2018/2/layout/IconLabelList"/>
    <dgm:cxn modelId="{8086A991-91C6-410A-A661-43422A7F563E}" type="presParOf" srcId="{A8DCC866-BA6C-4D73-8093-42A1532117A6}" destId="{1583C444-3B73-49D9-9343-D5FC3DE92F74}" srcOrd="6" destOrd="0" presId="urn:microsoft.com/office/officeart/2018/2/layout/IconLabelList"/>
    <dgm:cxn modelId="{E7FA29A6-90CF-4331-8297-2DE66C4BEC34}" type="presParOf" srcId="{1583C444-3B73-49D9-9343-D5FC3DE92F74}" destId="{26C66CDF-FBEB-47B7-8E3F-ABFDF6AC0127}" srcOrd="0" destOrd="0" presId="urn:microsoft.com/office/officeart/2018/2/layout/IconLabelList"/>
    <dgm:cxn modelId="{86C50F87-F3CD-49FB-91FB-E6F436BECB00}" type="presParOf" srcId="{1583C444-3B73-49D9-9343-D5FC3DE92F74}" destId="{D3FC455F-81E8-4659-9AC7-54ED40FD4789}" srcOrd="1" destOrd="0" presId="urn:microsoft.com/office/officeart/2018/2/layout/IconLabelList"/>
    <dgm:cxn modelId="{3F47F90E-BC82-4E99-98E9-B8F91903AA48}" type="presParOf" srcId="{1583C444-3B73-49D9-9343-D5FC3DE92F74}" destId="{CA012389-1C50-46D1-B226-0D33C141562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96D62D8-6C3D-45BC-A843-5C9503C29F9A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E022824-FA86-4B1D-843B-4B7E9201EE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🧭 Travel planning is more than booking—it’s about experience.</a:t>
          </a:r>
        </a:p>
      </dgm:t>
    </dgm:pt>
    <dgm:pt modelId="{33C858B3-5DD6-41C8-A1BE-0C648836C398}" type="parTrans" cxnId="{0012A0BC-8BEA-4005-AA67-ED2CA3F3D090}">
      <dgm:prSet/>
      <dgm:spPr/>
      <dgm:t>
        <a:bodyPr/>
        <a:lstStyle/>
        <a:p>
          <a:endParaRPr lang="en-US"/>
        </a:p>
      </dgm:t>
    </dgm:pt>
    <dgm:pt modelId="{6829C2D2-3BD8-4109-877A-7AFFBE469671}" type="sibTrans" cxnId="{0012A0BC-8BEA-4005-AA67-ED2CA3F3D090}">
      <dgm:prSet/>
      <dgm:spPr/>
      <dgm:t>
        <a:bodyPr/>
        <a:lstStyle/>
        <a:p>
          <a:endParaRPr lang="en-US"/>
        </a:p>
      </dgm:t>
    </dgm:pt>
    <dgm:pt modelId="{965A3D2D-1880-4BE4-B4CE-6611EA5315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📌 Our app makes it easy to organize, visualize, and share trips.</a:t>
          </a:r>
        </a:p>
      </dgm:t>
    </dgm:pt>
    <dgm:pt modelId="{603F3D52-836D-4F5D-8AE6-EAE14DA5A428}" type="parTrans" cxnId="{004D768E-82AF-4601-ACD6-DF6141DDF292}">
      <dgm:prSet/>
      <dgm:spPr/>
      <dgm:t>
        <a:bodyPr/>
        <a:lstStyle/>
        <a:p>
          <a:endParaRPr lang="en-US"/>
        </a:p>
      </dgm:t>
    </dgm:pt>
    <dgm:pt modelId="{EFCF936B-5981-4D0A-BC6F-BAFEC17C67A3}" type="sibTrans" cxnId="{004D768E-82AF-4601-ACD6-DF6141DDF292}">
      <dgm:prSet/>
      <dgm:spPr/>
      <dgm:t>
        <a:bodyPr/>
        <a:lstStyle/>
        <a:p>
          <a:endParaRPr lang="en-US"/>
        </a:p>
      </dgm:t>
    </dgm:pt>
    <dgm:pt modelId="{B2C72699-1E0B-4864-804A-65749FBB8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🚀 With strong features and monetization potential, it's built for scale.</a:t>
          </a:r>
        </a:p>
      </dgm:t>
    </dgm:pt>
    <dgm:pt modelId="{8A437F47-59D8-4EE9-92E2-4E55E4A4C5C8}" type="parTrans" cxnId="{20972589-EE95-4BAC-A193-5AF3E5E4809F}">
      <dgm:prSet/>
      <dgm:spPr/>
      <dgm:t>
        <a:bodyPr/>
        <a:lstStyle/>
        <a:p>
          <a:endParaRPr lang="en-US"/>
        </a:p>
      </dgm:t>
    </dgm:pt>
    <dgm:pt modelId="{1712D998-5079-4B71-A867-F14A2A8D4042}" type="sibTrans" cxnId="{20972589-EE95-4BAC-A193-5AF3E5E4809F}">
      <dgm:prSet/>
      <dgm:spPr/>
      <dgm:t>
        <a:bodyPr/>
        <a:lstStyle/>
        <a:p>
          <a:endParaRPr lang="en-US"/>
        </a:p>
      </dgm:t>
    </dgm:pt>
    <dgm:pt modelId="{CFE349B7-06A7-4B97-8D37-075747F5A2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🌍 Whether you're dreaming or doing—we’re with you every step of the journey.</a:t>
          </a:r>
        </a:p>
      </dgm:t>
    </dgm:pt>
    <dgm:pt modelId="{98ACF2BC-DFC8-45DB-A5A3-0F74427802C4}" type="parTrans" cxnId="{C9240086-A370-44A6-AC0A-DF497F2633B2}">
      <dgm:prSet/>
      <dgm:spPr/>
      <dgm:t>
        <a:bodyPr/>
        <a:lstStyle/>
        <a:p>
          <a:endParaRPr lang="en-US"/>
        </a:p>
      </dgm:t>
    </dgm:pt>
    <dgm:pt modelId="{DF45D6B9-13A7-4E1A-B4E6-F62B15A0A259}" type="sibTrans" cxnId="{C9240086-A370-44A6-AC0A-DF497F2633B2}">
      <dgm:prSet/>
      <dgm:spPr/>
      <dgm:t>
        <a:bodyPr/>
        <a:lstStyle/>
        <a:p>
          <a:endParaRPr lang="en-US"/>
        </a:p>
      </dgm:t>
    </dgm:pt>
    <dgm:pt modelId="{6B0576B1-BD02-4B7B-B93C-1243D007A9AC}" type="pres">
      <dgm:prSet presAssocID="{896D62D8-6C3D-45BC-A843-5C9503C29F9A}" presName="root" presStyleCnt="0">
        <dgm:presLayoutVars>
          <dgm:dir/>
          <dgm:resizeHandles val="exact"/>
        </dgm:presLayoutVars>
      </dgm:prSet>
      <dgm:spPr/>
    </dgm:pt>
    <dgm:pt modelId="{4BA6B088-7D97-42A4-AC94-F7B4D99C46FE}" type="pres">
      <dgm:prSet presAssocID="{FE022824-FA86-4B1D-843B-4B7E9201EE35}" presName="compNode" presStyleCnt="0"/>
      <dgm:spPr/>
    </dgm:pt>
    <dgm:pt modelId="{D10CF9CF-3766-4EC8-9F88-8295E7476F99}" type="pres">
      <dgm:prSet presAssocID="{FE022824-FA86-4B1D-843B-4B7E9201EE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B1791CC1-91B8-43D9-9652-E753EC4A89AF}" type="pres">
      <dgm:prSet presAssocID="{FE022824-FA86-4B1D-843B-4B7E9201EE35}" presName="spaceRect" presStyleCnt="0"/>
      <dgm:spPr/>
    </dgm:pt>
    <dgm:pt modelId="{4075D5EE-ADB6-44DE-BE66-885C526F6AB8}" type="pres">
      <dgm:prSet presAssocID="{FE022824-FA86-4B1D-843B-4B7E9201EE35}" presName="textRect" presStyleLbl="revTx" presStyleIdx="0" presStyleCnt="4">
        <dgm:presLayoutVars>
          <dgm:chMax val="1"/>
          <dgm:chPref val="1"/>
        </dgm:presLayoutVars>
      </dgm:prSet>
      <dgm:spPr/>
    </dgm:pt>
    <dgm:pt modelId="{C450AC37-D3DE-4308-AE9B-1E606900E90A}" type="pres">
      <dgm:prSet presAssocID="{6829C2D2-3BD8-4109-877A-7AFFBE469671}" presName="sibTrans" presStyleCnt="0"/>
      <dgm:spPr/>
    </dgm:pt>
    <dgm:pt modelId="{08B91741-D5BA-4490-B0AE-65DDECC96E14}" type="pres">
      <dgm:prSet presAssocID="{965A3D2D-1880-4BE4-B4CE-6611EA531540}" presName="compNode" presStyleCnt="0"/>
      <dgm:spPr/>
    </dgm:pt>
    <dgm:pt modelId="{3E20AED8-2298-4FA6-81A1-EA8CD750C200}" type="pres">
      <dgm:prSet presAssocID="{965A3D2D-1880-4BE4-B4CE-6611EA53154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24F4330-3152-4C90-80C0-D2B7A2A48808}" type="pres">
      <dgm:prSet presAssocID="{965A3D2D-1880-4BE4-B4CE-6611EA531540}" presName="spaceRect" presStyleCnt="0"/>
      <dgm:spPr/>
    </dgm:pt>
    <dgm:pt modelId="{17FA48F2-B881-461C-97F6-A4F8504BAD3C}" type="pres">
      <dgm:prSet presAssocID="{965A3D2D-1880-4BE4-B4CE-6611EA531540}" presName="textRect" presStyleLbl="revTx" presStyleIdx="1" presStyleCnt="4">
        <dgm:presLayoutVars>
          <dgm:chMax val="1"/>
          <dgm:chPref val="1"/>
        </dgm:presLayoutVars>
      </dgm:prSet>
      <dgm:spPr/>
    </dgm:pt>
    <dgm:pt modelId="{589DF35B-4CF7-4AEB-89AD-E25592E42968}" type="pres">
      <dgm:prSet presAssocID="{EFCF936B-5981-4D0A-BC6F-BAFEC17C67A3}" presName="sibTrans" presStyleCnt="0"/>
      <dgm:spPr/>
    </dgm:pt>
    <dgm:pt modelId="{1BEF736E-ADF0-4EE7-B4C3-4123B11026C3}" type="pres">
      <dgm:prSet presAssocID="{B2C72699-1E0B-4864-804A-65749FBB8F42}" presName="compNode" presStyleCnt="0"/>
      <dgm:spPr/>
    </dgm:pt>
    <dgm:pt modelId="{B64F4C6C-0F90-4A54-8C13-0FD3FF91E76D}" type="pres">
      <dgm:prSet presAssocID="{B2C72699-1E0B-4864-804A-65749FBB8F4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467281AC-93EF-4FCF-9884-0993A8B9344A}" type="pres">
      <dgm:prSet presAssocID="{B2C72699-1E0B-4864-804A-65749FBB8F42}" presName="spaceRect" presStyleCnt="0"/>
      <dgm:spPr/>
    </dgm:pt>
    <dgm:pt modelId="{B9C8CB25-EA59-4393-9751-FF12FE9DF226}" type="pres">
      <dgm:prSet presAssocID="{B2C72699-1E0B-4864-804A-65749FBB8F42}" presName="textRect" presStyleLbl="revTx" presStyleIdx="2" presStyleCnt="4">
        <dgm:presLayoutVars>
          <dgm:chMax val="1"/>
          <dgm:chPref val="1"/>
        </dgm:presLayoutVars>
      </dgm:prSet>
      <dgm:spPr/>
    </dgm:pt>
    <dgm:pt modelId="{01563843-C301-4816-B6FA-9240D7037B69}" type="pres">
      <dgm:prSet presAssocID="{1712D998-5079-4B71-A867-F14A2A8D4042}" presName="sibTrans" presStyleCnt="0"/>
      <dgm:spPr/>
    </dgm:pt>
    <dgm:pt modelId="{BD04D1B4-2D9A-475D-A241-E6CFC8D931C5}" type="pres">
      <dgm:prSet presAssocID="{CFE349B7-06A7-4B97-8D37-075747F5A298}" presName="compNode" presStyleCnt="0"/>
      <dgm:spPr/>
    </dgm:pt>
    <dgm:pt modelId="{68829F92-B8BD-4AB2-A0A8-D88671CE5C3A}" type="pres">
      <dgm:prSet presAssocID="{CFE349B7-06A7-4B97-8D37-075747F5A2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on"/>
        </a:ext>
      </dgm:extLst>
    </dgm:pt>
    <dgm:pt modelId="{60FCBCB8-3C8C-424C-8C58-BD63E053E383}" type="pres">
      <dgm:prSet presAssocID="{CFE349B7-06A7-4B97-8D37-075747F5A298}" presName="spaceRect" presStyleCnt="0"/>
      <dgm:spPr/>
    </dgm:pt>
    <dgm:pt modelId="{F40232B9-882B-4B79-B164-6DBE8B9B57E4}" type="pres">
      <dgm:prSet presAssocID="{CFE349B7-06A7-4B97-8D37-075747F5A29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215002E-E384-4949-875C-90F33CAC12E0}" type="presOf" srcId="{FE022824-FA86-4B1D-843B-4B7E9201EE35}" destId="{4075D5EE-ADB6-44DE-BE66-885C526F6AB8}" srcOrd="0" destOrd="0" presId="urn:microsoft.com/office/officeart/2018/2/layout/IconLabelList"/>
    <dgm:cxn modelId="{76598950-01E0-4944-A46F-661646FEFCAD}" type="presOf" srcId="{896D62D8-6C3D-45BC-A843-5C9503C29F9A}" destId="{6B0576B1-BD02-4B7B-B93C-1243D007A9AC}" srcOrd="0" destOrd="0" presId="urn:microsoft.com/office/officeart/2018/2/layout/IconLabelList"/>
    <dgm:cxn modelId="{C9240086-A370-44A6-AC0A-DF497F2633B2}" srcId="{896D62D8-6C3D-45BC-A843-5C9503C29F9A}" destId="{CFE349B7-06A7-4B97-8D37-075747F5A298}" srcOrd="3" destOrd="0" parTransId="{98ACF2BC-DFC8-45DB-A5A3-0F74427802C4}" sibTransId="{DF45D6B9-13A7-4E1A-B4E6-F62B15A0A259}"/>
    <dgm:cxn modelId="{20972589-EE95-4BAC-A193-5AF3E5E4809F}" srcId="{896D62D8-6C3D-45BC-A843-5C9503C29F9A}" destId="{B2C72699-1E0B-4864-804A-65749FBB8F42}" srcOrd="2" destOrd="0" parTransId="{8A437F47-59D8-4EE9-92E2-4E55E4A4C5C8}" sibTransId="{1712D998-5079-4B71-A867-F14A2A8D4042}"/>
    <dgm:cxn modelId="{004D768E-82AF-4601-ACD6-DF6141DDF292}" srcId="{896D62D8-6C3D-45BC-A843-5C9503C29F9A}" destId="{965A3D2D-1880-4BE4-B4CE-6611EA531540}" srcOrd="1" destOrd="0" parTransId="{603F3D52-836D-4F5D-8AE6-EAE14DA5A428}" sibTransId="{EFCF936B-5981-4D0A-BC6F-BAFEC17C67A3}"/>
    <dgm:cxn modelId="{EC2CB3B8-FCF3-4FB9-A84D-90CE6AA66FFB}" type="presOf" srcId="{CFE349B7-06A7-4B97-8D37-075747F5A298}" destId="{F40232B9-882B-4B79-B164-6DBE8B9B57E4}" srcOrd="0" destOrd="0" presId="urn:microsoft.com/office/officeart/2018/2/layout/IconLabelList"/>
    <dgm:cxn modelId="{0012A0BC-8BEA-4005-AA67-ED2CA3F3D090}" srcId="{896D62D8-6C3D-45BC-A843-5C9503C29F9A}" destId="{FE022824-FA86-4B1D-843B-4B7E9201EE35}" srcOrd="0" destOrd="0" parTransId="{33C858B3-5DD6-41C8-A1BE-0C648836C398}" sibTransId="{6829C2D2-3BD8-4109-877A-7AFFBE469671}"/>
    <dgm:cxn modelId="{617475DE-F12A-48E9-B506-440904E9C112}" type="presOf" srcId="{965A3D2D-1880-4BE4-B4CE-6611EA531540}" destId="{17FA48F2-B881-461C-97F6-A4F8504BAD3C}" srcOrd="0" destOrd="0" presId="urn:microsoft.com/office/officeart/2018/2/layout/IconLabelList"/>
    <dgm:cxn modelId="{7AC0C8EA-2BE7-4D68-8C90-19ADA28BEE24}" type="presOf" srcId="{B2C72699-1E0B-4864-804A-65749FBB8F42}" destId="{B9C8CB25-EA59-4393-9751-FF12FE9DF226}" srcOrd="0" destOrd="0" presId="urn:microsoft.com/office/officeart/2018/2/layout/IconLabelList"/>
    <dgm:cxn modelId="{06CF0082-7740-4524-B2E3-243FB315B027}" type="presParOf" srcId="{6B0576B1-BD02-4B7B-B93C-1243D007A9AC}" destId="{4BA6B088-7D97-42A4-AC94-F7B4D99C46FE}" srcOrd="0" destOrd="0" presId="urn:microsoft.com/office/officeart/2018/2/layout/IconLabelList"/>
    <dgm:cxn modelId="{75C45036-1BF3-4E69-A29C-E7EF722B1ACE}" type="presParOf" srcId="{4BA6B088-7D97-42A4-AC94-F7B4D99C46FE}" destId="{D10CF9CF-3766-4EC8-9F88-8295E7476F99}" srcOrd="0" destOrd="0" presId="urn:microsoft.com/office/officeart/2018/2/layout/IconLabelList"/>
    <dgm:cxn modelId="{0A448955-DEA4-4535-B5AF-7B3156DA1F3D}" type="presParOf" srcId="{4BA6B088-7D97-42A4-AC94-F7B4D99C46FE}" destId="{B1791CC1-91B8-43D9-9652-E753EC4A89AF}" srcOrd="1" destOrd="0" presId="urn:microsoft.com/office/officeart/2018/2/layout/IconLabelList"/>
    <dgm:cxn modelId="{AB4207F0-3F7B-45F0-8949-B659566B9F42}" type="presParOf" srcId="{4BA6B088-7D97-42A4-AC94-F7B4D99C46FE}" destId="{4075D5EE-ADB6-44DE-BE66-885C526F6AB8}" srcOrd="2" destOrd="0" presId="urn:microsoft.com/office/officeart/2018/2/layout/IconLabelList"/>
    <dgm:cxn modelId="{0457357B-899A-48E1-8785-AA7450239A3B}" type="presParOf" srcId="{6B0576B1-BD02-4B7B-B93C-1243D007A9AC}" destId="{C450AC37-D3DE-4308-AE9B-1E606900E90A}" srcOrd="1" destOrd="0" presId="urn:microsoft.com/office/officeart/2018/2/layout/IconLabelList"/>
    <dgm:cxn modelId="{D3B70FC8-5D01-4D54-87A3-0C8ACF47F33E}" type="presParOf" srcId="{6B0576B1-BD02-4B7B-B93C-1243D007A9AC}" destId="{08B91741-D5BA-4490-B0AE-65DDECC96E14}" srcOrd="2" destOrd="0" presId="urn:microsoft.com/office/officeart/2018/2/layout/IconLabelList"/>
    <dgm:cxn modelId="{9B818CCB-4062-41E6-8E3F-7C1ADF0300FB}" type="presParOf" srcId="{08B91741-D5BA-4490-B0AE-65DDECC96E14}" destId="{3E20AED8-2298-4FA6-81A1-EA8CD750C200}" srcOrd="0" destOrd="0" presId="urn:microsoft.com/office/officeart/2018/2/layout/IconLabelList"/>
    <dgm:cxn modelId="{50D7B41D-622B-48CC-AE92-0BB49F81FE8D}" type="presParOf" srcId="{08B91741-D5BA-4490-B0AE-65DDECC96E14}" destId="{224F4330-3152-4C90-80C0-D2B7A2A48808}" srcOrd="1" destOrd="0" presId="urn:microsoft.com/office/officeart/2018/2/layout/IconLabelList"/>
    <dgm:cxn modelId="{4B0545A9-E708-4CE0-AB40-85C12202BC67}" type="presParOf" srcId="{08B91741-D5BA-4490-B0AE-65DDECC96E14}" destId="{17FA48F2-B881-461C-97F6-A4F8504BAD3C}" srcOrd="2" destOrd="0" presId="urn:microsoft.com/office/officeart/2018/2/layout/IconLabelList"/>
    <dgm:cxn modelId="{7E2AE4CB-B329-423D-8570-487C91E39BC3}" type="presParOf" srcId="{6B0576B1-BD02-4B7B-B93C-1243D007A9AC}" destId="{589DF35B-4CF7-4AEB-89AD-E25592E42968}" srcOrd="3" destOrd="0" presId="urn:microsoft.com/office/officeart/2018/2/layout/IconLabelList"/>
    <dgm:cxn modelId="{333F8AFC-8E4D-44D2-A997-C31BC1C88288}" type="presParOf" srcId="{6B0576B1-BD02-4B7B-B93C-1243D007A9AC}" destId="{1BEF736E-ADF0-4EE7-B4C3-4123B11026C3}" srcOrd="4" destOrd="0" presId="urn:microsoft.com/office/officeart/2018/2/layout/IconLabelList"/>
    <dgm:cxn modelId="{267C9D00-604E-45EB-868F-4C3A96A92AF8}" type="presParOf" srcId="{1BEF736E-ADF0-4EE7-B4C3-4123B11026C3}" destId="{B64F4C6C-0F90-4A54-8C13-0FD3FF91E76D}" srcOrd="0" destOrd="0" presId="urn:microsoft.com/office/officeart/2018/2/layout/IconLabelList"/>
    <dgm:cxn modelId="{E69CB937-AB72-490D-81D0-23F7E58E29EC}" type="presParOf" srcId="{1BEF736E-ADF0-4EE7-B4C3-4123B11026C3}" destId="{467281AC-93EF-4FCF-9884-0993A8B9344A}" srcOrd="1" destOrd="0" presId="urn:microsoft.com/office/officeart/2018/2/layout/IconLabelList"/>
    <dgm:cxn modelId="{C89F9CC5-9465-4BE8-AF29-E7E53DA580C7}" type="presParOf" srcId="{1BEF736E-ADF0-4EE7-B4C3-4123B11026C3}" destId="{B9C8CB25-EA59-4393-9751-FF12FE9DF226}" srcOrd="2" destOrd="0" presId="urn:microsoft.com/office/officeart/2018/2/layout/IconLabelList"/>
    <dgm:cxn modelId="{23F613F1-7FB2-434C-89CA-5737B2933817}" type="presParOf" srcId="{6B0576B1-BD02-4B7B-B93C-1243D007A9AC}" destId="{01563843-C301-4816-B6FA-9240D7037B69}" srcOrd="5" destOrd="0" presId="urn:microsoft.com/office/officeart/2018/2/layout/IconLabelList"/>
    <dgm:cxn modelId="{568C344C-37D7-428D-A2A4-BA53A04F145E}" type="presParOf" srcId="{6B0576B1-BD02-4B7B-B93C-1243D007A9AC}" destId="{BD04D1B4-2D9A-475D-A241-E6CFC8D931C5}" srcOrd="6" destOrd="0" presId="urn:microsoft.com/office/officeart/2018/2/layout/IconLabelList"/>
    <dgm:cxn modelId="{C2A4858E-E6DA-4E57-B015-0AC401393563}" type="presParOf" srcId="{BD04D1B4-2D9A-475D-A241-E6CFC8D931C5}" destId="{68829F92-B8BD-4AB2-A0A8-D88671CE5C3A}" srcOrd="0" destOrd="0" presId="urn:microsoft.com/office/officeart/2018/2/layout/IconLabelList"/>
    <dgm:cxn modelId="{8EC72E18-2932-40E2-8C2C-B35A92975B60}" type="presParOf" srcId="{BD04D1B4-2D9A-475D-A241-E6CFC8D931C5}" destId="{60FCBCB8-3C8C-424C-8C58-BD63E053E383}" srcOrd="1" destOrd="0" presId="urn:microsoft.com/office/officeart/2018/2/layout/IconLabelList"/>
    <dgm:cxn modelId="{13F6E91B-DF3B-4EE1-BD20-A345E671FB33}" type="presParOf" srcId="{BD04D1B4-2D9A-475D-A241-E6CFC8D931C5}" destId="{F40232B9-882B-4B79-B164-6DBE8B9B57E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8F71C-9D8E-4A95-B37A-A5A71B2D3232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953D76-B2E3-4F1A-A661-82CD320957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🗺️ Pin locations into two collections: Wishlist or Itinerary.</a:t>
          </a:r>
        </a:p>
      </dgm:t>
    </dgm:pt>
    <dgm:pt modelId="{45804C19-FAAD-46E1-89F1-4C585B522C4D}" type="parTrans" cxnId="{8DBAD15C-B63F-4F95-9BA6-DF044B211157}">
      <dgm:prSet/>
      <dgm:spPr/>
      <dgm:t>
        <a:bodyPr/>
        <a:lstStyle/>
        <a:p>
          <a:endParaRPr lang="en-US"/>
        </a:p>
      </dgm:t>
    </dgm:pt>
    <dgm:pt modelId="{5CCA30AF-C493-4185-9A52-0B2ACBBA0409}" type="sibTrans" cxnId="{8DBAD15C-B63F-4F95-9BA6-DF044B211157}">
      <dgm:prSet/>
      <dgm:spPr/>
      <dgm:t>
        <a:bodyPr/>
        <a:lstStyle/>
        <a:p>
          <a:endParaRPr lang="en-US"/>
        </a:p>
      </dgm:t>
    </dgm:pt>
    <dgm:pt modelId="{A369239F-B7B6-4BCF-8D84-2E27D3EDCE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📍 View saved pins in relation to your live location on a map.</a:t>
          </a:r>
        </a:p>
      </dgm:t>
    </dgm:pt>
    <dgm:pt modelId="{4826BE05-22AE-4448-8B5D-FFF0CCED44E8}" type="parTrans" cxnId="{EF4FD458-1A8C-439A-9249-8856AB9FD18F}">
      <dgm:prSet/>
      <dgm:spPr/>
      <dgm:t>
        <a:bodyPr/>
        <a:lstStyle/>
        <a:p>
          <a:endParaRPr lang="en-US"/>
        </a:p>
      </dgm:t>
    </dgm:pt>
    <dgm:pt modelId="{C4D0EBC6-AC35-47D1-8CA5-B0EFA49ADFCF}" type="sibTrans" cxnId="{EF4FD458-1A8C-439A-9249-8856AB9FD18F}">
      <dgm:prSet/>
      <dgm:spPr/>
      <dgm:t>
        <a:bodyPr/>
        <a:lstStyle/>
        <a:p>
          <a:endParaRPr lang="en-US"/>
        </a:p>
      </dgm:t>
    </dgm:pt>
    <dgm:pt modelId="{09C4CA48-21D7-4CA8-BA67-FFEF2A8FF2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🗂️ Filter pins by country and category.</a:t>
          </a:r>
        </a:p>
      </dgm:t>
    </dgm:pt>
    <dgm:pt modelId="{8BDA92D0-9060-4FB9-8701-6E323DF3E4D2}" type="parTrans" cxnId="{BCD87FEE-876D-40B8-8BA4-BE4E4969D44C}">
      <dgm:prSet/>
      <dgm:spPr/>
      <dgm:t>
        <a:bodyPr/>
        <a:lstStyle/>
        <a:p>
          <a:endParaRPr lang="en-US"/>
        </a:p>
      </dgm:t>
    </dgm:pt>
    <dgm:pt modelId="{E3E85B47-7256-4A9D-8ABB-E936B86A5B3F}" type="sibTrans" cxnId="{BCD87FEE-876D-40B8-8BA4-BE4E4969D44C}">
      <dgm:prSet/>
      <dgm:spPr/>
      <dgm:t>
        <a:bodyPr/>
        <a:lstStyle/>
        <a:p>
          <a:endParaRPr lang="en-US"/>
        </a:p>
      </dgm:t>
    </dgm:pt>
    <dgm:pt modelId="{2B4E2B8E-69F8-4112-AA47-B472731B66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📒 Track planned vs. desired locations.</a:t>
          </a:r>
        </a:p>
      </dgm:t>
    </dgm:pt>
    <dgm:pt modelId="{675203F6-7513-409E-B6B1-00588A7E7CE5}" type="parTrans" cxnId="{681AADEF-2AB0-49C5-B1F9-F2BBB395EC9D}">
      <dgm:prSet/>
      <dgm:spPr/>
      <dgm:t>
        <a:bodyPr/>
        <a:lstStyle/>
        <a:p>
          <a:endParaRPr lang="en-US"/>
        </a:p>
      </dgm:t>
    </dgm:pt>
    <dgm:pt modelId="{22364052-4C83-465E-87CE-93CFF27E0CCD}" type="sibTrans" cxnId="{681AADEF-2AB0-49C5-B1F9-F2BBB395EC9D}">
      <dgm:prSet/>
      <dgm:spPr/>
      <dgm:t>
        <a:bodyPr/>
        <a:lstStyle/>
        <a:p>
          <a:endParaRPr lang="en-US"/>
        </a:p>
      </dgm:t>
    </dgm:pt>
    <dgm:pt modelId="{BA79C649-22F1-476A-892A-F59F13ED5D4C}" type="pres">
      <dgm:prSet presAssocID="{6B48F71C-9D8E-4A95-B37A-A5A71B2D3232}" presName="root" presStyleCnt="0">
        <dgm:presLayoutVars>
          <dgm:dir/>
          <dgm:resizeHandles val="exact"/>
        </dgm:presLayoutVars>
      </dgm:prSet>
      <dgm:spPr/>
    </dgm:pt>
    <dgm:pt modelId="{FA9B235E-F418-4B3B-9AC1-C890F24FCA3C}" type="pres">
      <dgm:prSet presAssocID="{F1953D76-B2E3-4F1A-A661-82CD3209576D}" presName="compNode" presStyleCnt="0"/>
      <dgm:spPr/>
    </dgm:pt>
    <dgm:pt modelId="{B08F23C3-998C-4820-9BCA-62A39972B434}" type="pres">
      <dgm:prSet presAssocID="{F1953D76-B2E3-4F1A-A661-82CD320957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F3AC46C2-C5F6-4B78-81C2-814470988814}" type="pres">
      <dgm:prSet presAssocID="{F1953D76-B2E3-4F1A-A661-82CD3209576D}" presName="spaceRect" presStyleCnt="0"/>
      <dgm:spPr/>
    </dgm:pt>
    <dgm:pt modelId="{E0DBE40A-B0EC-472E-ACB5-C728E0653791}" type="pres">
      <dgm:prSet presAssocID="{F1953D76-B2E3-4F1A-A661-82CD3209576D}" presName="textRect" presStyleLbl="revTx" presStyleIdx="0" presStyleCnt="4">
        <dgm:presLayoutVars>
          <dgm:chMax val="1"/>
          <dgm:chPref val="1"/>
        </dgm:presLayoutVars>
      </dgm:prSet>
      <dgm:spPr/>
    </dgm:pt>
    <dgm:pt modelId="{9CC2919C-1F55-4D00-8313-F34E1B996BBE}" type="pres">
      <dgm:prSet presAssocID="{5CCA30AF-C493-4185-9A52-0B2ACBBA0409}" presName="sibTrans" presStyleCnt="0"/>
      <dgm:spPr/>
    </dgm:pt>
    <dgm:pt modelId="{B9BD4B20-90B2-42D0-B034-3B5E46D917AB}" type="pres">
      <dgm:prSet presAssocID="{A369239F-B7B6-4BCF-8D84-2E27D3EDCE2E}" presName="compNode" presStyleCnt="0"/>
      <dgm:spPr/>
    </dgm:pt>
    <dgm:pt modelId="{5C154CD3-3276-4D07-A709-B7FDE2E65D14}" type="pres">
      <dgm:prSet presAssocID="{A369239F-B7B6-4BCF-8D84-2E27D3EDCE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4532AC86-FD8F-461C-BA23-55C009B0692D}" type="pres">
      <dgm:prSet presAssocID="{A369239F-B7B6-4BCF-8D84-2E27D3EDCE2E}" presName="spaceRect" presStyleCnt="0"/>
      <dgm:spPr/>
    </dgm:pt>
    <dgm:pt modelId="{F16D0DAD-DA7B-4DE8-B528-5F61430017A7}" type="pres">
      <dgm:prSet presAssocID="{A369239F-B7B6-4BCF-8D84-2E27D3EDCE2E}" presName="textRect" presStyleLbl="revTx" presStyleIdx="1" presStyleCnt="4">
        <dgm:presLayoutVars>
          <dgm:chMax val="1"/>
          <dgm:chPref val="1"/>
        </dgm:presLayoutVars>
      </dgm:prSet>
      <dgm:spPr/>
    </dgm:pt>
    <dgm:pt modelId="{0C5D2EBF-6803-489D-8B24-7115A5421577}" type="pres">
      <dgm:prSet presAssocID="{C4D0EBC6-AC35-47D1-8CA5-B0EFA49ADFCF}" presName="sibTrans" presStyleCnt="0"/>
      <dgm:spPr/>
    </dgm:pt>
    <dgm:pt modelId="{0D6849CE-8914-40DE-93A2-39DE7709FACF}" type="pres">
      <dgm:prSet presAssocID="{09C4CA48-21D7-4CA8-BA67-FFEF2A8FF2DD}" presName="compNode" presStyleCnt="0"/>
      <dgm:spPr/>
    </dgm:pt>
    <dgm:pt modelId="{952D27B0-9CB5-4D7B-8BDE-A44470757DDF}" type="pres">
      <dgm:prSet presAssocID="{09C4CA48-21D7-4CA8-BA67-FFEF2A8FF2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3B9040B-C598-4114-A942-87AE2F137013}" type="pres">
      <dgm:prSet presAssocID="{09C4CA48-21D7-4CA8-BA67-FFEF2A8FF2DD}" presName="spaceRect" presStyleCnt="0"/>
      <dgm:spPr/>
    </dgm:pt>
    <dgm:pt modelId="{A6708ABA-CA5A-47A8-BA3D-7E5217830729}" type="pres">
      <dgm:prSet presAssocID="{09C4CA48-21D7-4CA8-BA67-FFEF2A8FF2DD}" presName="textRect" presStyleLbl="revTx" presStyleIdx="2" presStyleCnt="4">
        <dgm:presLayoutVars>
          <dgm:chMax val="1"/>
          <dgm:chPref val="1"/>
        </dgm:presLayoutVars>
      </dgm:prSet>
      <dgm:spPr/>
    </dgm:pt>
    <dgm:pt modelId="{F2B067A3-BC6C-497D-97BB-0A7ED59AD9DB}" type="pres">
      <dgm:prSet presAssocID="{E3E85B47-7256-4A9D-8ABB-E936B86A5B3F}" presName="sibTrans" presStyleCnt="0"/>
      <dgm:spPr/>
    </dgm:pt>
    <dgm:pt modelId="{025730C4-9103-4CA0-9FB2-929CB192B143}" type="pres">
      <dgm:prSet presAssocID="{2B4E2B8E-69F8-4112-AA47-B472731B66C0}" presName="compNode" presStyleCnt="0"/>
      <dgm:spPr/>
    </dgm:pt>
    <dgm:pt modelId="{8057C740-7FFC-4FB2-8B1E-8590E15DA19B}" type="pres">
      <dgm:prSet presAssocID="{2B4E2B8E-69F8-4112-AA47-B472731B66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C956C33A-3513-4012-ABDE-71DEAA5DC7A8}" type="pres">
      <dgm:prSet presAssocID="{2B4E2B8E-69F8-4112-AA47-B472731B66C0}" presName="spaceRect" presStyleCnt="0"/>
      <dgm:spPr/>
    </dgm:pt>
    <dgm:pt modelId="{988C26F4-F780-478E-B25C-4DF3CD9B0662}" type="pres">
      <dgm:prSet presAssocID="{2B4E2B8E-69F8-4112-AA47-B472731B66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3AC814-4403-4CA8-8ECF-B66FD5B214B0}" type="presOf" srcId="{6B48F71C-9D8E-4A95-B37A-A5A71B2D3232}" destId="{BA79C649-22F1-476A-892A-F59F13ED5D4C}" srcOrd="0" destOrd="0" presId="urn:microsoft.com/office/officeart/2018/2/layout/IconLabelList"/>
    <dgm:cxn modelId="{FDC2AF1F-1CAD-445D-B13D-BA1FE2803C1B}" type="presOf" srcId="{A369239F-B7B6-4BCF-8D84-2E27D3EDCE2E}" destId="{F16D0DAD-DA7B-4DE8-B528-5F61430017A7}" srcOrd="0" destOrd="0" presId="urn:microsoft.com/office/officeart/2018/2/layout/IconLabelList"/>
    <dgm:cxn modelId="{42DA3B3F-F1C1-4DBB-9B67-926BBEE369E5}" type="presOf" srcId="{F1953D76-B2E3-4F1A-A661-82CD3209576D}" destId="{E0DBE40A-B0EC-472E-ACB5-C728E0653791}" srcOrd="0" destOrd="0" presId="urn:microsoft.com/office/officeart/2018/2/layout/IconLabelList"/>
    <dgm:cxn modelId="{8DBAD15C-B63F-4F95-9BA6-DF044B211157}" srcId="{6B48F71C-9D8E-4A95-B37A-A5A71B2D3232}" destId="{F1953D76-B2E3-4F1A-A661-82CD3209576D}" srcOrd="0" destOrd="0" parTransId="{45804C19-FAAD-46E1-89F1-4C585B522C4D}" sibTransId="{5CCA30AF-C493-4185-9A52-0B2ACBBA0409}"/>
    <dgm:cxn modelId="{EF4FD458-1A8C-439A-9249-8856AB9FD18F}" srcId="{6B48F71C-9D8E-4A95-B37A-A5A71B2D3232}" destId="{A369239F-B7B6-4BCF-8D84-2E27D3EDCE2E}" srcOrd="1" destOrd="0" parTransId="{4826BE05-22AE-4448-8B5D-FFF0CCED44E8}" sibTransId="{C4D0EBC6-AC35-47D1-8CA5-B0EFA49ADFCF}"/>
    <dgm:cxn modelId="{C10C25A3-99C3-477D-B08D-7E3284A51ECC}" type="presOf" srcId="{2B4E2B8E-69F8-4112-AA47-B472731B66C0}" destId="{988C26F4-F780-478E-B25C-4DF3CD9B0662}" srcOrd="0" destOrd="0" presId="urn:microsoft.com/office/officeart/2018/2/layout/IconLabelList"/>
    <dgm:cxn modelId="{D113D0C7-5DF1-4071-967F-9B463FF74025}" type="presOf" srcId="{09C4CA48-21D7-4CA8-BA67-FFEF2A8FF2DD}" destId="{A6708ABA-CA5A-47A8-BA3D-7E5217830729}" srcOrd="0" destOrd="0" presId="urn:microsoft.com/office/officeart/2018/2/layout/IconLabelList"/>
    <dgm:cxn modelId="{BCD87FEE-876D-40B8-8BA4-BE4E4969D44C}" srcId="{6B48F71C-9D8E-4A95-B37A-A5A71B2D3232}" destId="{09C4CA48-21D7-4CA8-BA67-FFEF2A8FF2DD}" srcOrd="2" destOrd="0" parTransId="{8BDA92D0-9060-4FB9-8701-6E323DF3E4D2}" sibTransId="{E3E85B47-7256-4A9D-8ABB-E936B86A5B3F}"/>
    <dgm:cxn modelId="{681AADEF-2AB0-49C5-B1F9-F2BBB395EC9D}" srcId="{6B48F71C-9D8E-4A95-B37A-A5A71B2D3232}" destId="{2B4E2B8E-69F8-4112-AA47-B472731B66C0}" srcOrd="3" destOrd="0" parTransId="{675203F6-7513-409E-B6B1-00588A7E7CE5}" sibTransId="{22364052-4C83-465E-87CE-93CFF27E0CCD}"/>
    <dgm:cxn modelId="{770FFDD8-8772-4881-BF49-FA887A8F19E5}" type="presParOf" srcId="{BA79C649-22F1-476A-892A-F59F13ED5D4C}" destId="{FA9B235E-F418-4B3B-9AC1-C890F24FCA3C}" srcOrd="0" destOrd="0" presId="urn:microsoft.com/office/officeart/2018/2/layout/IconLabelList"/>
    <dgm:cxn modelId="{2F1E54B0-5A90-4412-B1A8-F6DB57953947}" type="presParOf" srcId="{FA9B235E-F418-4B3B-9AC1-C890F24FCA3C}" destId="{B08F23C3-998C-4820-9BCA-62A39972B434}" srcOrd="0" destOrd="0" presId="urn:microsoft.com/office/officeart/2018/2/layout/IconLabelList"/>
    <dgm:cxn modelId="{D50D5F55-661F-42BD-9FF1-BA4A43D65F59}" type="presParOf" srcId="{FA9B235E-F418-4B3B-9AC1-C890F24FCA3C}" destId="{F3AC46C2-C5F6-4B78-81C2-814470988814}" srcOrd="1" destOrd="0" presId="urn:microsoft.com/office/officeart/2018/2/layout/IconLabelList"/>
    <dgm:cxn modelId="{8801C463-53AF-4EB6-BDAD-DBD4AF6582AD}" type="presParOf" srcId="{FA9B235E-F418-4B3B-9AC1-C890F24FCA3C}" destId="{E0DBE40A-B0EC-472E-ACB5-C728E0653791}" srcOrd="2" destOrd="0" presId="urn:microsoft.com/office/officeart/2018/2/layout/IconLabelList"/>
    <dgm:cxn modelId="{9F3F3D65-9C13-4C96-A693-A80B47534CBB}" type="presParOf" srcId="{BA79C649-22F1-476A-892A-F59F13ED5D4C}" destId="{9CC2919C-1F55-4D00-8313-F34E1B996BBE}" srcOrd="1" destOrd="0" presId="urn:microsoft.com/office/officeart/2018/2/layout/IconLabelList"/>
    <dgm:cxn modelId="{B66B564C-AD28-4699-AB67-9273C4C36919}" type="presParOf" srcId="{BA79C649-22F1-476A-892A-F59F13ED5D4C}" destId="{B9BD4B20-90B2-42D0-B034-3B5E46D917AB}" srcOrd="2" destOrd="0" presId="urn:microsoft.com/office/officeart/2018/2/layout/IconLabelList"/>
    <dgm:cxn modelId="{9AA20658-A1F0-401C-8434-3AA77B477055}" type="presParOf" srcId="{B9BD4B20-90B2-42D0-B034-3B5E46D917AB}" destId="{5C154CD3-3276-4D07-A709-B7FDE2E65D14}" srcOrd="0" destOrd="0" presId="urn:microsoft.com/office/officeart/2018/2/layout/IconLabelList"/>
    <dgm:cxn modelId="{705CD252-4B86-46E1-A812-688079FAE683}" type="presParOf" srcId="{B9BD4B20-90B2-42D0-B034-3B5E46D917AB}" destId="{4532AC86-FD8F-461C-BA23-55C009B0692D}" srcOrd="1" destOrd="0" presId="urn:microsoft.com/office/officeart/2018/2/layout/IconLabelList"/>
    <dgm:cxn modelId="{BBFD8143-7E9C-4B03-94F4-6C1293F9297E}" type="presParOf" srcId="{B9BD4B20-90B2-42D0-B034-3B5E46D917AB}" destId="{F16D0DAD-DA7B-4DE8-B528-5F61430017A7}" srcOrd="2" destOrd="0" presId="urn:microsoft.com/office/officeart/2018/2/layout/IconLabelList"/>
    <dgm:cxn modelId="{F8C80A06-98D6-4D71-B451-A2F31BF696AE}" type="presParOf" srcId="{BA79C649-22F1-476A-892A-F59F13ED5D4C}" destId="{0C5D2EBF-6803-489D-8B24-7115A5421577}" srcOrd="3" destOrd="0" presId="urn:microsoft.com/office/officeart/2018/2/layout/IconLabelList"/>
    <dgm:cxn modelId="{85F62249-6FE2-4F7D-A250-DA392055C6BD}" type="presParOf" srcId="{BA79C649-22F1-476A-892A-F59F13ED5D4C}" destId="{0D6849CE-8914-40DE-93A2-39DE7709FACF}" srcOrd="4" destOrd="0" presId="urn:microsoft.com/office/officeart/2018/2/layout/IconLabelList"/>
    <dgm:cxn modelId="{4E9E89B7-5C97-4061-B94D-36462CFDA43E}" type="presParOf" srcId="{0D6849CE-8914-40DE-93A2-39DE7709FACF}" destId="{952D27B0-9CB5-4D7B-8BDE-A44470757DDF}" srcOrd="0" destOrd="0" presId="urn:microsoft.com/office/officeart/2018/2/layout/IconLabelList"/>
    <dgm:cxn modelId="{A329C91F-8C40-42B6-9618-72F279EA7127}" type="presParOf" srcId="{0D6849CE-8914-40DE-93A2-39DE7709FACF}" destId="{03B9040B-C598-4114-A942-87AE2F137013}" srcOrd="1" destOrd="0" presId="urn:microsoft.com/office/officeart/2018/2/layout/IconLabelList"/>
    <dgm:cxn modelId="{4D58A4FC-0911-4473-9F6D-0D097A7D4B90}" type="presParOf" srcId="{0D6849CE-8914-40DE-93A2-39DE7709FACF}" destId="{A6708ABA-CA5A-47A8-BA3D-7E5217830729}" srcOrd="2" destOrd="0" presId="urn:microsoft.com/office/officeart/2018/2/layout/IconLabelList"/>
    <dgm:cxn modelId="{B36FF882-EB4F-47AB-AB29-08C15FBDEBCE}" type="presParOf" srcId="{BA79C649-22F1-476A-892A-F59F13ED5D4C}" destId="{F2B067A3-BC6C-497D-97BB-0A7ED59AD9DB}" srcOrd="5" destOrd="0" presId="urn:microsoft.com/office/officeart/2018/2/layout/IconLabelList"/>
    <dgm:cxn modelId="{B2D345DD-48F3-4C61-9DB9-42DA3962CB40}" type="presParOf" srcId="{BA79C649-22F1-476A-892A-F59F13ED5D4C}" destId="{025730C4-9103-4CA0-9FB2-929CB192B143}" srcOrd="6" destOrd="0" presId="urn:microsoft.com/office/officeart/2018/2/layout/IconLabelList"/>
    <dgm:cxn modelId="{901CDC3B-7472-4546-8EEA-43231DBFFC69}" type="presParOf" srcId="{025730C4-9103-4CA0-9FB2-929CB192B143}" destId="{8057C740-7FFC-4FB2-8B1E-8590E15DA19B}" srcOrd="0" destOrd="0" presId="urn:microsoft.com/office/officeart/2018/2/layout/IconLabelList"/>
    <dgm:cxn modelId="{1C8E4973-F431-4A47-BDD2-A35FCD85786E}" type="presParOf" srcId="{025730C4-9103-4CA0-9FB2-929CB192B143}" destId="{C956C33A-3513-4012-ABDE-71DEAA5DC7A8}" srcOrd="1" destOrd="0" presId="urn:microsoft.com/office/officeart/2018/2/layout/IconLabelList"/>
    <dgm:cxn modelId="{B3D47136-4EBE-4769-B2D4-08E62AA9E7BB}" type="presParOf" srcId="{025730C4-9103-4CA0-9FB2-929CB192B143}" destId="{988C26F4-F780-478E-B25C-4DF3CD9B066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BDD913-AA33-4460-B658-FB14274FF70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D41D5D0-9CD9-4004-9DF0-7BB9949FB8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Live map shows your current position alongside saved pins.</a:t>
          </a:r>
        </a:p>
      </dgm:t>
    </dgm:pt>
    <dgm:pt modelId="{6BC89DF1-65DB-4C5A-8D79-7A0049AB255A}" type="parTrans" cxnId="{78BBB54E-A81D-4470-A0D4-2F802A38D983}">
      <dgm:prSet/>
      <dgm:spPr/>
      <dgm:t>
        <a:bodyPr/>
        <a:lstStyle/>
        <a:p>
          <a:endParaRPr lang="en-US"/>
        </a:p>
      </dgm:t>
    </dgm:pt>
    <dgm:pt modelId="{ACDEC56E-45DF-4642-9FD8-8CA441ED11AD}" type="sibTrans" cxnId="{78BBB54E-A81D-4470-A0D4-2F802A38D983}">
      <dgm:prSet/>
      <dgm:spPr/>
      <dgm:t>
        <a:bodyPr/>
        <a:lstStyle/>
        <a:p>
          <a:endParaRPr lang="en-US"/>
        </a:p>
      </dgm:t>
    </dgm:pt>
    <dgm:pt modelId="{B73F02F3-33FF-423A-91C6-ADBFB9D7D6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Helps users navigate, explore, and understand proximity.</a:t>
          </a:r>
        </a:p>
      </dgm:t>
    </dgm:pt>
    <dgm:pt modelId="{E7754C09-5E9E-4EE3-BCBF-90D7B97E8EB5}" type="parTrans" cxnId="{880AFFC4-CE91-4F53-86A2-9EFBB9C8E609}">
      <dgm:prSet/>
      <dgm:spPr/>
      <dgm:t>
        <a:bodyPr/>
        <a:lstStyle/>
        <a:p>
          <a:endParaRPr lang="en-US"/>
        </a:p>
      </dgm:t>
    </dgm:pt>
    <dgm:pt modelId="{91B8322B-4ACE-4846-9E4A-AC16586C3F39}" type="sibTrans" cxnId="{880AFFC4-CE91-4F53-86A2-9EFBB9C8E609}">
      <dgm:prSet/>
      <dgm:spPr/>
      <dgm:t>
        <a:bodyPr/>
        <a:lstStyle/>
        <a:p>
          <a:endParaRPr lang="en-US"/>
        </a:p>
      </dgm:t>
    </dgm:pt>
    <dgm:pt modelId="{15338238-790A-44B7-B33E-7515A68C22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Future: Tap on pins to get real-time directions.</a:t>
          </a:r>
        </a:p>
      </dgm:t>
    </dgm:pt>
    <dgm:pt modelId="{F23FFE85-F120-4B07-AD25-59752356487C}" type="parTrans" cxnId="{67E249DC-822E-4050-9CBF-AE3C81FC7E42}">
      <dgm:prSet/>
      <dgm:spPr/>
      <dgm:t>
        <a:bodyPr/>
        <a:lstStyle/>
        <a:p>
          <a:endParaRPr lang="en-US"/>
        </a:p>
      </dgm:t>
    </dgm:pt>
    <dgm:pt modelId="{2C10CC2E-A88F-4F48-8152-B16CBDA4EC1C}" type="sibTrans" cxnId="{67E249DC-822E-4050-9CBF-AE3C81FC7E42}">
      <dgm:prSet/>
      <dgm:spPr/>
      <dgm:t>
        <a:bodyPr/>
        <a:lstStyle/>
        <a:p>
          <a:endParaRPr lang="en-US"/>
        </a:p>
      </dgm:t>
    </dgm:pt>
    <dgm:pt modelId="{CA4BB4B3-5F5B-452A-9C80-AD60DAA80437}" type="pres">
      <dgm:prSet presAssocID="{BEBDD913-AA33-4460-B658-FB14274FF706}" presName="root" presStyleCnt="0">
        <dgm:presLayoutVars>
          <dgm:dir/>
          <dgm:resizeHandles val="exact"/>
        </dgm:presLayoutVars>
      </dgm:prSet>
      <dgm:spPr/>
    </dgm:pt>
    <dgm:pt modelId="{3278BD5D-5C2C-490D-A936-8970FE1A6126}" type="pres">
      <dgm:prSet presAssocID="{BD41D5D0-9CD9-4004-9DF0-7BB9949FB8C8}" presName="compNode" presStyleCnt="0"/>
      <dgm:spPr/>
    </dgm:pt>
    <dgm:pt modelId="{1CF9A1D2-8BB1-4299-85A1-0DFB2FB41759}" type="pres">
      <dgm:prSet presAssocID="{BD41D5D0-9CD9-4004-9DF0-7BB9949FB8C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60278A11-50DD-402F-B73A-59F9ECB5DC20}" type="pres">
      <dgm:prSet presAssocID="{BD41D5D0-9CD9-4004-9DF0-7BB9949FB8C8}" presName="spaceRect" presStyleCnt="0"/>
      <dgm:spPr/>
    </dgm:pt>
    <dgm:pt modelId="{9775071C-5BED-4A49-A10F-7688FF476091}" type="pres">
      <dgm:prSet presAssocID="{BD41D5D0-9CD9-4004-9DF0-7BB9949FB8C8}" presName="textRect" presStyleLbl="revTx" presStyleIdx="0" presStyleCnt="3">
        <dgm:presLayoutVars>
          <dgm:chMax val="1"/>
          <dgm:chPref val="1"/>
        </dgm:presLayoutVars>
      </dgm:prSet>
      <dgm:spPr/>
    </dgm:pt>
    <dgm:pt modelId="{C7066E11-6C1F-4983-8755-10B5AD98B346}" type="pres">
      <dgm:prSet presAssocID="{ACDEC56E-45DF-4642-9FD8-8CA441ED11AD}" presName="sibTrans" presStyleCnt="0"/>
      <dgm:spPr/>
    </dgm:pt>
    <dgm:pt modelId="{35D9005F-24F9-4FBD-9861-23223320753F}" type="pres">
      <dgm:prSet presAssocID="{B73F02F3-33FF-423A-91C6-ADBFB9D7D64B}" presName="compNode" presStyleCnt="0"/>
      <dgm:spPr/>
    </dgm:pt>
    <dgm:pt modelId="{43A9CB14-4215-4053-9A39-39A195F09323}" type="pres">
      <dgm:prSet presAssocID="{B73F02F3-33FF-423A-91C6-ADBFB9D7D6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5DF5CE00-B5A9-4219-BE3D-0B77B6DC0AFF}" type="pres">
      <dgm:prSet presAssocID="{B73F02F3-33FF-423A-91C6-ADBFB9D7D64B}" presName="spaceRect" presStyleCnt="0"/>
      <dgm:spPr/>
    </dgm:pt>
    <dgm:pt modelId="{D76CA75A-1C50-48E8-92D9-36934102B269}" type="pres">
      <dgm:prSet presAssocID="{B73F02F3-33FF-423A-91C6-ADBFB9D7D64B}" presName="textRect" presStyleLbl="revTx" presStyleIdx="1" presStyleCnt="3">
        <dgm:presLayoutVars>
          <dgm:chMax val="1"/>
          <dgm:chPref val="1"/>
        </dgm:presLayoutVars>
      </dgm:prSet>
      <dgm:spPr/>
    </dgm:pt>
    <dgm:pt modelId="{E2805594-3F11-4BA4-9703-F703AB7DEA3B}" type="pres">
      <dgm:prSet presAssocID="{91B8322B-4ACE-4846-9E4A-AC16586C3F39}" presName="sibTrans" presStyleCnt="0"/>
      <dgm:spPr/>
    </dgm:pt>
    <dgm:pt modelId="{57950074-09C3-4C13-A711-0FBDD038D30B}" type="pres">
      <dgm:prSet presAssocID="{15338238-790A-44B7-B33E-7515A68C2286}" presName="compNode" presStyleCnt="0"/>
      <dgm:spPr/>
    </dgm:pt>
    <dgm:pt modelId="{86A50890-E682-4161-BB27-0BDA1DAD39C2}" type="pres">
      <dgm:prSet presAssocID="{15338238-790A-44B7-B33E-7515A68C228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B2507B33-FC3A-4B9E-9245-C803400CEA76}" type="pres">
      <dgm:prSet presAssocID="{15338238-790A-44B7-B33E-7515A68C2286}" presName="spaceRect" presStyleCnt="0"/>
      <dgm:spPr/>
    </dgm:pt>
    <dgm:pt modelId="{72D135B5-684E-492E-8C19-B3B19ADED915}" type="pres">
      <dgm:prSet presAssocID="{15338238-790A-44B7-B33E-7515A68C228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E79C35D-85FE-4CF5-8D64-AAF16E302301}" type="presOf" srcId="{B73F02F3-33FF-423A-91C6-ADBFB9D7D64B}" destId="{D76CA75A-1C50-48E8-92D9-36934102B269}" srcOrd="0" destOrd="0" presId="urn:microsoft.com/office/officeart/2018/2/layout/IconLabelList"/>
    <dgm:cxn modelId="{78BBB54E-A81D-4470-A0D4-2F802A38D983}" srcId="{BEBDD913-AA33-4460-B658-FB14274FF706}" destId="{BD41D5D0-9CD9-4004-9DF0-7BB9949FB8C8}" srcOrd="0" destOrd="0" parTransId="{6BC89DF1-65DB-4C5A-8D79-7A0049AB255A}" sibTransId="{ACDEC56E-45DF-4642-9FD8-8CA441ED11AD}"/>
    <dgm:cxn modelId="{91F3DC99-F9B9-47BB-89F3-D3B1F0E19FBE}" type="presOf" srcId="{BEBDD913-AA33-4460-B658-FB14274FF706}" destId="{CA4BB4B3-5F5B-452A-9C80-AD60DAA80437}" srcOrd="0" destOrd="0" presId="urn:microsoft.com/office/officeart/2018/2/layout/IconLabelList"/>
    <dgm:cxn modelId="{880AFFC4-CE91-4F53-86A2-9EFBB9C8E609}" srcId="{BEBDD913-AA33-4460-B658-FB14274FF706}" destId="{B73F02F3-33FF-423A-91C6-ADBFB9D7D64B}" srcOrd="1" destOrd="0" parTransId="{E7754C09-5E9E-4EE3-BCBF-90D7B97E8EB5}" sibTransId="{91B8322B-4ACE-4846-9E4A-AC16586C3F39}"/>
    <dgm:cxn modelId="{F544E2D3-4C26-429C-B5A4-02FFC4B57871}" type="presOf" srcId="{15338238-790A-44B7-B33E-7515A68C2286}" destId="{72D135B5-684E-492E-8C19-B3B19ADED915}" srcOrd="0" destOrd="0" presId="urn:microsoft.com/office/officeart/2018/2/layout/IconLabelList"/>
    <dgm:cxn modelId="{67E249DC-822E-4050-9CBF-AE3C81FC7E42}" srcId="{BEBDD913-AA33-4460-B658-FB14274FF706}" destId="{15338238-790A-44B7-B33E-7515A68C2286}" srcOrd="2" destOrd="0" parTransId="{F23FFE85-F120-4B07-AD25-59752356487C}" sibTransId="{2C10CC2E-A88F-4F48-8152-B16CBDA4EC1C}"/>
    <dgm:cxn modelId="{E4C7F7F5-3BA8-4664-8593-B6AE5F9045AD}" type="presOf" srcId="{BD41D5D0-9CD9-4004-9DF0-7BB9949FB8C8}" destId="{9775071C-5BED-4A49-A10F-7688FF476091}" srcOrd="0" destOrd="0" presId="urn:microsoft.com/office/officeart/2018/2/layout/IconLabelList"/>
    <dgm:cxn modelId="{850D08F5-6BC3-4AA2-99ED-A78E1D1AD328}" type="presParOf" srcId="{CA4BB4B3-5F5B-452A-9C80-AD60DAA80437}" destId="{3278BD5D-5C2C-490D-A936-8970FE1A6126}" srcOrd="0" destOrd="0" presId="urn:microsoft.com/office/officeart/2018/2/layout/IconLabelList"/>
    <dgm:cxn modelId="{A5B5BE39-E62F-48D0-9404-8F7E4358A012}" type="presParOf" srcId="{3278BD5D-5C2C-490D-A936-8970FE1A6126}" destId="{1CF9A1D2-8BB1-4299-85A1-0DFB2FB41759}" srcOrd="0" destOrd="0" presId="urn:microsoft.com/office/officeart/2018/2/layout/IconLabelList"/>
    <dgm:cxn modelId="{3ADD0CCD-A8C1-4981-BAF9-F2B7CF033B1E}" type="presParOf" srcId="{3278BD5D-5C2C-490D-A936-8970FE1A6126}" destId="{60278A11-50DD-402F-B73A-59F9ECB5DC20}" srcOrd="1" destOrd="0" presId="urn:microsoft.com/office/officeart/2018/2/layout/IconLabelList"/>
    <dgm:cxn modelId="{07B5D538-C398-4E16-9F47-DFA2B4AE6BDA}" type="presParOf" srcId="{3278BD5D-5C2C-490D-A936-8970FE1A6126}" destId="{9775071C-5BED-4A49-A10F-7688FF476091}" srcOrd="2" destOrd="0" presId="urn:microsoft.com/office/officeart/2018/2/layout/IconLabelList"/>
    <dgm:cxn modelId="{22DF8CDE-EA2F-42BE-B43E-798D37307578}" type="presParOf" srcId="{CA4BB4B3-5F5B-452A-9C80-AD60DAA80437}" destId="{C7066E11-6C1F-4983-8755-10B5AD98B346}" srcOrd="1" destOrd="0" presId="urn:microsoft.com/office/officeart/2018/2/layout/IconLabelList"/>
    <dgm:cxn modelId="{C4C13EDC-1FCF-42A1-BEB9-78D01E618939}" type="presParOf" srcId="{CA4BB4B3-5F5B-452A-9C80-AD60DAA80437}" destId="{35D9005F-24F9-4FBD-9861-23223320753F}" srcOrd="2" destOrd="0" presId="urn:microsoft.com/office/officeart/2018/2/layout/IconLabelList"/>
    <dgm:cxn modelId="{8C88DB6F-6D80-4AE4-BE14-130AD8BC7D63}" type="presParOf" srcId="{35D9005F-24F9-4FBD-9861-23223320753F}" destId="{43A9CB14-4215-4053-9A39-39A195F09323}" srcOrd="0" destOrd="0" presId="urn:microsoft.com/office/officeart/2018/2/layout/IconLabelList"/>
    <dgm:cxn modelId="{BC21D70C-F64C-4AC6-AEA8-0AFF400E980D}" type="presParOf" srcId="{35D9005F-24F9-4FBD-9861-23223320753F}" destId="{5DF5CE00-B5A9-4219-BE3D-0B77B6DC0AFF}" srcOrd="1" destOrd="0" presId="urn:microsoft.com/office/officeart/2018/2/layout/IconLabelList"/>
    <dgm:cxn modelId="{AB6A1EC2-DF6C-456A-84DC-25E65E150B70}" type="presParOf" srcId="{35D9005F-24F9-4FBD-9861-23223320753F}" destId="{D76CA75A-1C50-48E8-92D9-36934102B269}" srcOrd="2" destOrd="0" presId="urn:microsoft.com/office/officeart/2018/2/layout/IconLabelList"/>
    <dgm:cxn modelId="{87F4FCC2-2B65-4FE2-91ED-F2712825D34A}" type="presParOf" srcId="{CA4BB4B3-5F5B-452A-9C80-AD60DAA80437}" destId="{E2805594-3F11-4BA4-9703-F703AB7DEA3B}" srcOrd="3" destOrd="0" presId="urn:microsoft.com/office/officeart/2018/2/layout/IconLabelList"/>
    <dgm:cxn modelId="{9FC01FCB-86EA-4852-B2C8-F905C0A43AC2}" type="presParOf" srcId="{CA4BB4B3-5F5B-452A-9C80-AD60DAA80437}" destId="{57950074-09C3-4C13-A711-0FBDD038D30B}" srcOrd="4" destOrd="0" presId="urn:microsoft.com/office/officeart/2018/2/layout/IconLabelList"/>
    <dgm:cxn modelId="{EBE5C3E1-636D-4660-8B1B-0480CFE958E0}" type="presParOf" srcId="{57950074-09C3-4C13-A711-0FBDD038D30B}" destId="{86A50890-E682-4161-BB27-0BDA1DAD39C2}" srcOrd="0" destOrd="0" presId="urn:microsoft.com/office/officeart/2018/2/layout/IconLabelList"/>
    <dgm:cxn modelId="{8622D389-3633-4899-B6B2-B4625C3A1650}" type="presParOf" srcId="{57950074-09C3-4C13-A711-0FBDD038D30B}" destId="{B2507B33-FC3A-4B9E-9245-C803400CEA76}" srcOrd="1" destOrd="0" presId="urn:microsoft.com/office/officeart/2018/2/layout/IconLabelList"/>
    <dgm:cxn modelId="{8CA34338-FF77-4CDC-A5F2-4B99D3C20EAE}" type="presParOf" srcId="{57950074-09C3-4C13-A711-0FBDD038D30B}" destId="{72D135B5-684E-492E-8C19-B3B19ADED91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0725A2-A7DC-4547-9F18-DDF3CDC6619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7C584D-592F-47CE-85F1-C0A8D6B740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Wishlist: Future travel ideas, dream spots, long-term goals.</a:t>
          </a:r>
        </a:p>
      </dgm:t>
    </dgm:pt>
    <dgm:pt modelId="{1EED9EF7-D37C-4904-947F-9AA1FE74287E}" type="parTrans" cxnId="{925042AE-46FE-4742-AF86-43F019980B93}">
      <dgm:prSet/>
      <dgm:spPr/>
      <dgm:t>
        <a:bodyPr/>
        <a:lstStyle/>
        <a:p>
          <a:endParaRPr lang="en-US"/>
        </a:p>
      </dgm:t>
    </dgm:pt>
    <dgm:pt modelId="{4058A93F-D250-4E7E-A468-B3CF16FEE9B4}" type="sibTrans" cxnId="{925042AE-46FE-4742-AF86-43F019980B93}">
      <dgm:prSet/>
      <dgm:spPr/>
      <dgm:t>
        <a:bodyPr/>
        <a:lstStyle/>
        <a:p>
          <a:endParaRPr lang="en-US"/>
        </a:p>
      </dgm:t>
    </dgm:pt>
    <dgm:pt modelId="{D155C7A0-A718-449B-B857-9634BDD37D0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Itinerary: Confirmed trip plans sorted by city and category.</a:t>
          </a:r>
        </a:p>
      </dgm:t>
    </dgm:pt>
    <dgm:pt modelId="{E44DE240-1F4A-40FD-B1DB-0DFBD132794C}" type="parTrans" cxnId="{C3BCCCFA-999C-4346-BE95-427BA9DE3BD6}">
      <dgm:prSet/>
      <dgm:spPr/>
      <dgm:t>
        <a:bodyPr/>
        <a:lstStyle/>
        <a:p>
          <a:endParaRPr lang="en-US"/>
        </a:p>
      </dgm:t>
    </dgm:pt>
    <dgm:pt modelId="{A3A230D2-7E89-4D13-988A-0E1E30C9552E}" type="sibTrans" cxnId="{C3BCCCFA-999C-4346-BE95-427BA9DE3BD6}">
      <dgm:prSet/>
      <dgm:spPr/>
      <dgm:t>
        <a:bodyPr/>
        <a:lstStyle/>
        <a:p>
          <a:endParaRPr lang="en-US"/>
        </a:p>
      </dgm:t>
    </dgm:pt>
    <dgm:pt modelId="{43FF34E8-C04E-4F81-A44D-BF07A36E62A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Easily switch and edit pins between the two views.</a:t>
          </a:r>
        </a:p>
      </dgm:t>
    </dgm:pt>
    <dgm:pt modelId="{CDA28103-3041-4FB9-83E1-6389B7D14539}" type="parTrans" cxnId="{94D3805F-E0E1-4CD1-AC28-7ECEA1FF8D25}">
      <dgm:prSet/>
      <dgm:spPr/>
      <dgm:t>
        <a:bodyPr/>
        <a:lstStyle/>
        <a:p>
          <a:endParaRPr lang="en-US"/>
        </a:p>
      </dgm:t>
    </dgm:pt>
    <dgm:pt modelId="{3D0F1202-7060-4F99-822D-27D75971DAD8}" type="sibTrans" cxnId="{94D3805F-E0E1-4CD1-AC28-7ECEA1FF8D25}">
      <dgm:prSet/>
      <dgm:spPr/>
      <dgm:t>
        <a:bodyPr/>
        <a:lstStyle/>
        <a:p>
          <a:endParaRPr lang="en-US"/>
        </a:p>
      </dgm:t>
    </dgm:pt>
    <dgm:pt modelId="{44E7DEC7-8052-4EC6-B8DA-6D08B2D0B9F0}" type="pres">
      <dgm:prSet presAssocID="{300725A2-A7DC-4547-9F18-DDF3CDC66193}" presName="root" presStyleCnt="0">
        <dgm:presLayoutVars>
          <dgm:dir/>
          <dgm:resizeHandles val="exact"/>
        </dgm:presLayoutVars>
      </dgm:prSet>
      <dgm:spPr/>
    </dgm:pt>
    <dgm:pt modelId="{1409205B-5DCA-4E75-8BDC-1B7D47A5045F}" type="pres">
      <dgm:prSet presAssocID="{767C584D-592F-47CE-85F1-C0A8D6B740A3}" presName="compNode" presStyleCnt="0"/>
      <dgm:spPr/>
    </dgm:pt>
    <dgm:pt modelId="{6202015D-C889-46A2-AC28-DB021181E00F}" type="pres">
      <dgm:prSet presAssocID="{767C584D-592F-47CE-85F1-C0A8D6B740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224AAF9B-6445-4596-ABB0-E8F29474FE1B}" type="pres">
      <dgm:prSet presAssocID="{767C584D-592F-47CE-85F1-C0A8D6B740A3}" presName="spaceRect" presStyleCnt="0"/>
      <dgm:spPr/>
    </dgm:pt>
    <dgm:pt modelId="{0A8AC874-9144-4D60-81C5-5CACE2CD237E}" type="pres">
      <dgm:prSet presAssocID="{767C584D-592F-47CE-85F1-C0A8D6B740A3}" presName="textRect" presStyleLbl="revTx" presStyleIdx="0" presStyleCnt="3">
        <dgm:presLayoutVars>
          <dgm:chMax val="1"/>
          <dgm:chPref val="1"/>
        </dgm:presLayoutVars>
      </dgm:prSet>
      <dgm:spPr/>
    </dgm:pt>
    <dgm:pt modelId="{9EB6AB38-57E1-44C7-913B-2603DDFF1D77}" type="pres">
      <dgm:prSet presAssocID="{4058A93F-D250-4E7E-A468-B3CF16FEE9B4}" presName="sibTrans" presStyleCnt="0"/>
      <dgm:spPr/>
    </dgm:pt>
    <dgm:pt modelId="{727EF04F-847E-44C6-A7C3-75AEF454EEF9}" type="pres">
      <dgm:prSet presAssocID="{D155C7A0-A718-449B-B857-9634BDD37D03}" presName="compNode" presStyleCnt="0"/>
      <dgm:spPr/>
    </dgm:pt>
    <dgm:pt modelId="{B2232B7F-8219-4D44-81C0-1041CB7128FB}" type="pres">
      <dgm:prSet presAssocID="{D155C7A0-A718-449B-B857-9634BDD37D0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uise Ship"/>
        </a:ext>
      </dgm:extLst>
    </dgm:pt>
    <dgm:pt modelId="{69A78E57-E638-49DA-A904-D4619A1BDD74}" type="pres">
      <dgm:prSet presAssocID="{D155C7A0-A718-449B-B857-9634BDD37D03}" presName="spaceRect" presStyleCnt="0"/>
      <dgm:spPr/>
    </dgm:pt>
    <dgm:pt modelId="{2C706C88-21B2-4496-860A-F56275C91DDA}" type="pres">
      <dgm:prSet presAssocID="{D155C7A0-A718-449B-B857-9634BDD37D03}" presName="textRect" presStyleLbl="revTx" presStyleIdx="1" presStyleCnt="3">
        <dgm:presLayoutVars>
          <dgm:chMax val="1"/>
          <dgm:chPref val="1"/>
        </dgm:presLayoutVars>
      </dgm:prSet>
      <dgm:spPr/>
    </dgm:pt>
    <dgm:pt modelId="{87969577-9D1E-4C27-8168-ECA4D53F59F7}" type="pres">
      <dgm:prSet presAssocID="{A3A230D2-7E89-4D13-988A-0E1E30C9552E}" presName="sibTrans" presStyleCnt="0"/>
      <dgm:spPr/>
    </dgm:pt>
    <dgm:pt modelId="{E45103D4-5D89-4478-9947-D1A1ACFD2B4D}" type="pres">
      <dgm:prSet presAssocID="{43FF34E8-C04E-4F81-A44D-BF07A36E62A0}" presName="compNode" presStyleCnt="0"/>
      <dgm:spPr/>
    </dgm:pt>
    <dgm:pt modelId="{C0C6626D-1DEB-4975-A846-5CD69FFE2C75}" type="pres">
      <dgm:prSet presAssocID="{43FF34E8-C04E-4F81-A44D-BF07A36E62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D1F4C6E1-D2B5-4ACB-AD8B-AF6C5D512C12}" type="pres">
      <dgm:prSet presAssocID="{43FF34E8-C04E-4F81-A44D-BF07A36E62A0}" presName="spaceRect" presStyleCnt="0"/>
      <dgm:spPr/>
    </dgm:pt>
    <dgm:pt modelId="{C14F7F83-B9A5-422D-8D67-E7A85E1A39A8}" type="pres">
      <dgm:prSet presAssocID="{43FF34E8-C04E-4F81-A44D-BF07A36E62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4EF4C0B-0CDF-4E3F-8580-DC362E7BBCAC}" type="presOf" srcId="{43FF34E8-C04E-4F81-A44D-BF07A36E62A0}" destId="{C14F7F83-B9A5-422D-8D67-E7A85E1A39A8}" srcOrd="0" destOrd="0" presId="urn:microsoft.com/office/officeart/2018/2/layout/IconLabelList"/>
    <dgm:cxn modelId="{94D3805F-E0E1-4CD1-AC28-7ECEA1FF8D25}" srcId="{300725A2-A7DC-4547-9F18-DDF3CDC66193}" destId="{43FF34E8-C04E-4F81-A44D-BF07A36E62A0}" srcOrd="2" destOrd="0" parTransId="{CDA28103-3041-4FB9-83E1-6389B7D14539}" sibTransId="{3D0F1202-7060-4F99-822D-27D75971DAD8}"/>
    <dgm:cxn modelId="{91827D45-3FA1-46DF-9CF7-4D9D541D19B4}" type="presOf" srcId="{D155C7A0-A718-449B-B857-9634BDD37D03}" destId="{2C706C88-21B2-4496-860A-F56275C91DDA}" srcOrd="0" destOrd="0" presId="urn:microsoft.com/office/officeart/2018/2/layout/IconLabelList"/>
    <dgm:cxn modelId="{1705D346-0200-4548-89C6-A45D45415E46}" type="presOf" srcId="{767C584D-592F-47CE-85F1-C0A8D6B740A3}" destId="{0A8AC874-9144-4D60-81C5-5CACE2CD237E}" srcOrd="0" destOrd="0" presId="urn:microsoft.com/office/officeart/2018/2/layout/IconLabelList"/>
    <dgm:cxn modelId="{58FB0389-92F0-42F5-AC11-1A87140240D2}" type="presOf" srcId="{300725A2-A7DC-4547-9F18-DDF3CDC66193}" destId="{44E7DEC7-8052-4EC6-B8DA-6D08B2D0B9F0}" srcOrd="0" destOrd="0" presId="urn:microsoft.com/office/officeart/2018/2/layout/IconLabelList"/>
    <dgm:cxn modelId="{925042AE-46FE-4742-AF86-43F019980B93}" srcId="{300725A2-A7DC-4547-9F18-DDF3CDC66193}" destId="{767C584D-592F-47CE-85F1-C0A8D6B740A3}" srcOrd="0" destOrd="0" parTransId="{1EED9EF7-D37C-4904-947F-9AA1FE74287E}" sibTransId="{4058A93F-D250-4E7E-A468-B3CF16FEE9B4}"/>
    <dgm:cxn modelId="{C3BCCCFA-999C-4346-BE95-427BA9DE3BD6}" srcId="{300725A2-A7DC-4547-9F18-DDF3CDC66193}" destId="{D155C7A0-A718-449B-B857-9634BDD37D03}" srcOrd="1" destOrd="0" parTransId="{E44DE240-1F4A-40FD-B1DB-0DFBD132794C}" sibTransId="{A3A230D2-7E89-4D13-988A-0E1E30C9552E}"/>
    <dgm:cxn modelId="{0BB5C85C-81E7-4893-9FEE-4EF127A5ECA3}" type="presParOf" srcId="{44E7DEC7-8052-4EC6-B8DA-6D08B2D0B9F0}" destId="{1409205B-5DCA-4E75-8BDC-1B7D47A5045F}" srcOrd="0" destOrd="0" presId="urn:microsoft.com/office/officeart/2018/2/layout/IconLabelList"/>
    <dgm:cxn modelId="{CC63A6FE-A963-4B82-9BFE-E9F4E3039F33}" type="presParOf" srcId="{1409205B-5DCA-4E75-8BDC-1B7D47A5045F}" destId="{6202015D-C889-46A2-AC28-DB021181E00F}" srcOrd="0" destOrd="0" presId="urn:microsoft.com/office/officeart/2018/2/layout/IconLabelList"/>
    <dgm:cxn modelId="{4E133224-1610-419E-836A-FE4B871F94F8}" type="presParOf" srcId="{1409205B-5DCA-4E75-8BDC-1B7D47A5045F}" destId="{224AAF9B-6445-4596-ABB0-E8F29474FE1B}" srcOrd="1" destOrd="0" presId="urn:microsoft.com/office/officeart/2018/2/layout/IconLabelList"/>
    <dgm:cxn modelId="{AE6AB839-F482-4F08-B31A-B1CEC9F16ACE}" type="presParOf" srcId="{1409205B-5DCA-4E75-8BDC-1B7D47A5045F}" destId="{0A8AC874-9144-4D60-81C5-5CACE2CD237E}" srcOrd="2" destOrd="0" presId="urn:microsoft.com/office/officeart/2018/2/layout/IconLabelList"/>
    <dgm:cxn modelId="{064CA08F-43BB-469F-AECC-298AFB2F265B}" type="presParOf" srcId="{44E7DEC7-8052-4EC6-B8DA-6D08B2D0B9F0}" destId="{9EB6AB38-57E1-44C7-913B-2603DDFF1D77}" srcOrd="1" destOrd="0" presId="urn:microsoft.com/office/officeart/2018/2/layout/IconLabelList"/>
    <dgm:cxn modelId="{5C5E8171-3F00-48D2-BE32-82E837AD6691}" type="presParOf" srcId="{44E7DEC7-8052-4EC6-B8DA-6D08B2D0B9F0}" destId="{727EF04F-847E-44C6-A7C3-75AEF454EEF9}" srcOrd="2" destOrd="0" presId="urn:microsoft.com/office/officeart/2018/2/layout/IconLabelList"/>
    <dgm:cxn modelId="{00C1431E-4686-4E8A-8277-B30FBE6591E4}" type="presParOf" srcId="{727EF04F-847E-44C6-A7C3-75AEF454EEF9}" destId="{B2232B7F-8219-4D44-81C0-1041CB7128FB}" srcOrd="0" destOrd="0" presId="urn:microsoft.com/office/officeart/2018/2/layout/IconLabelList"/>
    <dgm:cxn modelId="{85FF6721-6B3C-423D-B721-07084E51AFD9}" type="presParOf" srcId="{727EF04F-847E-44C6-A7C3-75AEF454EEF9}" destId="{69A78E57-E638-49DA-A904-D4619A1BDD74}" srcOrd="1" destOrd="0" presId="urn:microsoft.com/office/officeart/2018/2/layout/IconLabelList"/>
    <dgm:cxn modelId="{D5E072DF-5C62-44E3-ACF6-3F8661D8B889}" type="presParOf" srcId="{727EF04F-847E-44C6-A7C3-75AEF454EEF9}" destId="{2C706C88-21B2-4496-860A-F56275C91DDA}" srcOrd="2" destOrd="0" presId="urn:microsoft.com/office/officeart/2018/2/layout/IconLabelList"/>
    <dgm:cxn modelId="{B6917BA3-A61B-4793-B6CE-0CC3116B7E4E}" type="presParOf" srcId="{44E7DEC7-8052-4EC6-B8DA-6D08B2D0B9F0}" destId="{87969577-9D1E-4C27-8168-ECA4D53F59F7}" srcOrd="3" destOrd="0" presId="urn:microsoft.com/office/officeart/2018/2/layout/IconLabelList"/>
    <dgm:cxn modelId="{3E4AA430-6B8A-4F7A-ABB9-F3A6493F9494}" type="presParOf" srcId="{44E7DEC7-8052-4EC6-B8DA-6D08B2D0B9F0}" destId="{E45103D4-5D89-4478-9947-D1A1ACFD2B4D}" srcOrd="4" destOrd="0" presId="urn:microsoft.com/office/officeart/2018/2/layout/IconLabelList"/>
    <dgm:cxn modelId="{448DFD0E-60B7-488B-B427-D86B8AC41F52}" type="presParOf" srcId="{E45103D4-5D89-4478-9947-D1A1ACFD2B4D}" destId="{C0C6626D-1DEB-4975-A846-5CD69FFE2C75}" srcOrd="0" destOrd="0" presId="urn:microsoft.com/office/officeart/2018/2/layout/IconLabelList"/>
    <dgm:cxn modelId="{58252868-D157-4553-9177-193551764C13}" type="presParOf" srcId="{E45103D4-5D89-4478-9947-D1A1ACFD2B4D}" destId="{D1F4C6E1-D2B5-4ACB-AD8B-AF6C5D512C12}" srcOrd="1" destOrd="0" presId="urn:microsoft.com/office/officeart/2018/2/layout/IconLabelList"/>
    <dgm:cxn modelId="{09AB4546-05D9-48F3-ABD8-1848584064E0}" type="presParOf" srcId="{E45103D4-5D89-4478-9947-D1A1ACFD2B4D}" destId="{C14F7F83-B9A5-422D-8D67-E7A85E1A39A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C1CB97-C3FB-4BF4-ACE2-8F744D9EC36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8F818CD-3D57-4909-BEB5-9EB6346CD2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🔗 Share wishlists or itineraries with friends.</a:t>
          </a:r>
        </a:p>
      </dgm:t>
    </dgm:pt>
    <dgm:pt modelId="{4CE50AB9-2BC9-4C11-8A16-BF9CE77635AA}" type="parTrans" cxnId="{075A6B74-F5C3-4111-B19B-25B9A80375DB}">
      <dgm:prSet/>
      <dgm:spPr/>
      <dgm:t>
        <a:bodyPr/>
        <a:lstStyle/>
        <a:p>
          <a:endParaRPr lang="en-US"/>
        </a:p>
      </dgm:t>
    </dgm:pt>
    <dgm:pt modelId="{CA556413-6DAA-441A-9866-A63D5D1185DA}" type="sibTrans" cxnId="{075A6B74-F5C3-4111-B19B-25B9A80375DB}">
      <dgm:prSet/>
      <dgm:spPr/>
      <dgm:t>
        <a:bodyPr/>
        <a:lstStyle/>
        <a:p>
          <a:endParaRPr lang="en-US"/>
        </a:p>
      </dgm:t>
    </dgm:pt>
    <dgm:pt modelId="{535BF0FB-F375-4551-B33E-29CF531558D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👥 Collaborative planning: allow others to pin suggestions.</a:t>
          </a:r>
        </a:p>
      </dgm:t>
    </dgm:pt>
    <dgm:pt modelId="{6B534EC1-0B11-49C0-AB9B-06CB455F9390}" type="parTrans" cxnId="{94D71086-33A1-4AD3-A6D8-914D7E37EB7A}">
      <dgm:prSet/>
      <dgm:spPr/>
      <dgm:t>
        <a:bodyPr/>
        <a:lstStyle/>
        <a:p>
          <a:endParaRPr lang="en-US"/>
        </a:p>
      </dgm:t>
    </dgm:pt>
    <dgm:pt modelId="{BCFE80B2-2904-4ABE-86B6-8D7AE0493B0B}" type="sibTrans" cxnId="{94D71086-33A1-4AD3-A6D8-914D7E37EB7A}">
      <dgm:prSet/>
      <dgm:spPr/>
      <dgm:t>
        <a:bodyPr/>
        <a:lstStyle/>
        <a:p>
          <a:endParaRPr lang="en-US"/>
        </a:p>
      </dgm:t>
    </dgm:pt>
    <dgm:pt modelId="{AE549AE4-9CD6-4F60-948D-3B727C1976E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⚙️ Auto-generate itineraries based on pins + trip duration.</a:t>
          </a:r>
        </a:p>
      </dgm:t>
    </dgm:pt>
    <dgm:pt modelId="{B7CDB451-B16F-4ABC-AC6D-4C827C308A4B}" type="parTrans" cxnId="{AF371A91-52D3-4CFD-A849-5BFA2DFA1AC0}">
      <dgm:prSet/>
      <dgm:spPr/>
      <dgm:t>
        <a:bodyPr/>
        <a:lstStyle/>
        <a:p>
          <a:endParaRPr lang="en-US"/>
        </a:p>
      </dgm:t>
    </dgm:pt>
    <dgm:pt modelId="{E7BB3CBB-985E-4E2E-BCAB-677BAB9B8FDA}" type="sibTrans" cxnId="{AF371A91-52D3-4CFD-A849-5BFA2DFA1AC0}">
      <dgm:prSet/>
      <dgm:spPr/>
      <dgm:t>
        <a:bodyPr/>
        <a:lstStyle/>
        <a:p>
          <a:endParaRPr lang="en-US"/>
        </a:p>
      </dgm:t>
    </dgm:pt>
    <dgm:pt modelId="{8CE2EB35-984A-47A6-A822-F03D72F27C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🚗 Get directions integrated with Google Maps.</a:t>
          </a:r>
        </a:p>
      </dgm:t>
    </dgm:pt>
    <dgm:pt modelId="{27E0DAE2-C7A2-421E-AC37-241FAFBB6A1D}" type="parTrans" cxnId="{BA8530EE-AEC5-4F59-A40C-74E56695AC38}">
      <dgm:prSet/>
      <dgm:spPr/>
      <dgm:t>
        <a:bodyPr/>
        <a:lstStyle/>
        <a:p>
          <a:endParaRPr lang="en-US"/>
        </a:p>
      </dgm:t>
    </dgm:pt>
    <dgm:pt modelId="{C2294FCE-DFD6-42F3-BAE8-5AFDA48C4B6A}" type="sibTrans" cxnId="{BA8530EE-AEC5-4F59-A40C-74E56695AC38}">
      <dgm:prSet/>
      <dgm:spPr/>
      <dgm:t>
        <a:bodyPr/>
        <a:lstStyle/>
        <a:p>
          <a:endParaRPr lang="en-US"/>
        </a:p>
      </dgm:t>
    </dgm:pt>
    <dgm:pt modelId="{A1EF7111-BE5C-422F-AFC3-81500DB80352}" type="pres">
      <dgm:prSet presAssocID="{CDC1CB97-C3FB-4BF4-ACE2-8F744D9EC366}" presName="root" presStyleCnt="0">
        <dgm:presLayoutVars>
          <dgm:dir/>
          <dgm:resizeHandles val="exact"/>
        </dgm:presLayoutVars>
      </dgm:prSet>
      <dgm:spPr/>
    </dgm:pt>
    <dgm:pt modelId="{6BDDCD0B-EA05-4FF1-A80D-56BF1D2D9C2E}" type="pres">
      <dgm:prSet presAssocID="{E8F818CD-3D57-4909-BEB5-9EB6346CD2B3}" presName="compNode" presStyleCnt="0"/>
      <dgm:spPr/>
    </dgm:pt>
    <dgm:pt modelId="{8AC209C4-7B8D-460D-83BA-98846E366921}" type="pres">
      <dgm:prSet presAssocID="{E8F818CD-3D57-4909-BEB5-9EB6346CD2B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unny Face Outline"/>
        </a:ext>
      </dgm:extLst>
    </dgm:pt>
    <dgm:pt modelId="{D3754BDC-AB91-4208-8397-7F53BB51840B}" type="pres">
      <dgm:prSet presAssocID="{E8F818CD-3D57-4909-BEB5-9EB6346CD2B3}" presName="spaceRect" presStyleCnt="0"/>
      <dgm:spPr/>
    </dgm:pt>
    <dgm:pt modelId="{E4E20F41-C4FB-46BE-9F5B-7D5AA93690B9}" type="pres">
      <dgm:prSet presAssocID="{E8F818CD-3D57-4909-BEB5-9EB6346CD2B3}" presName="textRect" presStyleLbl="revTx" presStyleIdx="0" presStyleCnt="4">
        <dgm:presLayoutVars>
          <dgm:chMax val="1"/>
          <dgm:chPref val="1"/>
        </dgm:presLayoutVars>
      </dgm:prSet>
      <dgm:spPr/>
    </dgm:pt>
    <dgm:pt modelId="{9A50C4E9-C3A5-45C6-A01D-F186E75718CB}" type="pres">
      <dgm:prSet presAssocID="{CA556413-6DAA-441A-9866-A63D5D1185DA}" presName="sibTrans" presStyleCnt="0"/>
      <dgm:spPr/>
    </dgm:pt>
    <dgm:pt modelId="{93A817E4-AC21-4AF6-8A70-0E13B1A18872}" type="pres">
      <dgm:prSet presAssocID="{535BF0FB-F375-4551-B33E-29CF531558DD}" presName="compNode" presStyleCnt="0"/>
      <dgm:spPr/>
    </dgm:pt>
    <dgm:pt modelId="{A073BEE3-B69E-4DC8-8FDB-A18541983191}" type="pres">
      <dgm:prSet presAssocID="{535BF0FB-F375-4551-B33E-29CF531558D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F0254E22-5B39-4D8D-A785-5B6BCE2C7755}" type="pres">
      <dgm:prSet presAssocID="{535BF0FB-F375-4551-B33E-29CF531558DD}" presName="spaceRect" presStyleCnt="0"/>
      <dgm:spPr/>
    </dgm:pt>
    <dgm:pt modelId="{D673B89D-2189-4514-B3E1-33ADEEF9359D}" type="pres">
      <dgm:prSet presAssocID="{535BF0FB-F375-4551-B33E-29CF531558DD}" presName="textRect" presStyleLbl="revTx" presStyleIdx="1" presStyleCnt="4">
        <dgm:presLayoutVars>
          <dgm:chMax val="1"/>
          <dgm:chPref val="1"/>
        </dgm:presLayoutVars>
      </dgm:prSet>
      <dgm:spPr/>
    </dgm:pt>
    <dgm:pt modelId="{41549ACC-9ED5-421E-98ED-9622CD9521F4}" type="pres">
      <dgm:prSet presAssocID="{BCFE80B2-2904-4ABE-86B6-8D7AE0493B0B}" presName="sibTrans" presStyleCnt="0"/>
      <dgm:spPr/>
    </dgm:pt>
    <dgm:pt modelId="{D26D16BE-5768-441F-B405-0F5025566E95}" type="pres">
      <dgm:prSet presAssocID="{AE549AE4-9CD6-4F60-948D-3B727C1976EE}" presName="compNode" presStyleCnt="0"/>
      <dgm:spPr/>
    </dgm:pt>
    <dgm:pt modelId="{6250CA4A-5605-4AAA-8C84-9F35AB680871}" type="pres">
      <dgm:prSet presAssocID="{AE549AE4-9CD6-4F60-948D-3B727C1976E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79F5122-B352-4C9A-9464-87903AE4C3EB}" type="pres">
      <dgm:prSet presAssocID="{AE549AE4-9CD6-4F60-948D-3B727C1976EE}" presName="spaceRect" presStyleCnt="0"/>
      <dgm:spPr/>
    </dgm:pt>
    <dgm:pt modelId="{D4A60471-6D3D-4378-A715-35C29C5BDDFB}" type="pres">
      <dgm:prSet presAssocID="{AE549AE4-9CD6-4F60-948D-3B727C1976EE}" presName="textRect" presStyleLbl="revTx" presStyleIdx="2" presStyleCnt="4">
        <dgm:presLayoutVars>
          <dgm:chMax val="1"/>
          <dgm:chPref val="1"/>
        </dgm:presLayoutVars>
      </dgm:prSet>
      <dgm:spPr/>
    </dgm:pt>
    <dgm:pt modelId="{115859A7-2C30-4B80-BF65-889441FB8BED}" type="pres">
      <dgm:prSet presAssocID="{E7BB3CBB-985E-4E2E-BCAB-677BAB9B8FDA}" presName="sibTrans" presStyleCnt="0"/>
      <dgm:spPr/>
    </dgm:pt>
    <dgm:pt modelId="{B5DAC73B-7854-4B4B-B463-11946C8A5421}" type="pres">
      <dgm:prSet presAssocID="{8CE2EB35-984A-47A6-A822-F03D72F27C1F}" presName="compNode" presStyleCnt="0"/>
      <dgm:spPr/>
    </dgm:pt>
    <dgm:pt modelId="{56D37CB5-C0CF-4A78-9E35-CFB42E7BBE69}" type="pres">
      <dgm:prSet presAssocID="{8CE2EB35-984A-47A6-A822-F03D72F27C1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D94DE7F4-CCDE-45A5-B9A0-20999434743E}" type="pres">
      <dgm:prSet presAssocID="{8CE2EB35-984A-47A6-A822-F03D72F27C1F}" presName="spaceRect" presStyleCnt="0"/>
      <dgm:spPr/>
    </dgm:pt>
    <dgm:pt modelId="{807479A9-8A95-408D-BE87-93334ADF9C46}" type="pres">
      <dgm:prSet presAssocID="{8CE2EB35-984A-47A6-A822-F03D72F27C1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7FB6D02-DFAB-4F6A-A996-DD73E2C55B40}" type="presOf" srcId="{CDC1CB97-C3FB-4BF4-ACE2-8F744D9EC366}" destId="{A1EF7111-BE5C-422F-AFC3-81500DB80352}" srcOrd="0" destOrd="0" presId="urn:microsoft.com/office/officeart/2018/2/layout/IconLabelList"/>
    <dgm:cxn modelId="{AAA7001D-88F0-4359-A12A-D74034ABE634}" type="presOf" srcId="{535BF0FB-F375-4551-B33E-29CF531558DD}" destId="{D673B89D-2189-4514-B3E1-33ADEEF9359D}" srcOrd="0" destOrd="0" presId="urn:microsoft.com/office/officeart/2018/2/layout/IconLabelList"/>
    <dgm:cxn modelId="{FA45163A-AD28-44AA-AACB-5D58F1CD9AA8}" type="presOf" srcId="{E8F818CD-3D57-4909-BEB5-9EB6346CD2B3}" destId="{E4E20F41-C4FB-46BE-9F5B-7D5AA93690B9}" srcOrd="0" destOrd="0" presId="urn:microsoft.com/office/officeart/2018/2/layout/IconLabelList"/>
    <dgm:cxn modelId="{2933335D-EF10-473E-BBC5-1A7D3F602FCC}" type="presOf" srcId="{8CE2EB35-984A-47A6-A822-F03D72F27C1F}" destId="{807479A9-8A95-408D-BE87-93334ADF9C46}" srcOrd="0" destOrd="0" presId="urn:microsoft.com/office/officeart/2018/2/layout/IconLabelList"/>
    <dgm:cxn modelId="{075A6B74-F5C3-4111-B19B-25B9A80375DB}" srcId="{CDC1CB97-C3FB-4BF4-ACE2-8F744D9EC366}" destId="{E8F818CD-3D57-4909-BEB5-9EB6346CD2B3}" srcOrd="0" destOrd="0" parTransId="{4CE50AB9-2BC9-4C11-8A16-BF9CE77635AA}" sibTransId="{CA556413-6DAA-441A-9866-A63D5D1185DA}"/>
    <dgm:cxn modelId="{94D71086-33A1-4AD3-A6D8-914D7E37EB7A}" srcId="{CDC1CB97-C3FB-4BF4-ACE2-8F744D9EC366}" destId="{535BF0FB-F375-4551-B33E-29CF531558DD}" srcOrd="1" destOrd="0" parTransId="{6B534EC1-0B11-49C0-AB9B-06CB455F9390}" sibTransId="{BCFE80B2-2904-4ABE-86B6-8D7AE0493B0B}"/>
    <dgm:cxn modelId="{AF371A91-52D3-4CFD-A849-5BFA2DFA1AC0}" srcId="{CDC1CB97-C3FB-4BF4-ACE2-8F744D9EC366}" destId="{AE549AE4-9CD6-4F60-948D-3B727C1976EE}" srcOrd="2" destOrd="0" parTransId="{B7CDB451-B16F-4ABC-AC6D-4C827C308A4B}" sibTransId="{E7BB3CBB-985E-4E2E-BCAB-677BAB9B8FDA}"/>
    <dgm:cxn modelId="{A7B797E5-87CF-4E32-88A1-A100E5A5B5AB}" type="presOf" srcId="{AE549AE4-9CD6-4F60-948D-3B727C1976EE}" destId="{D4A60471-6D3D-4378-A715-35C29C5BDDFB}" srcOrd="0" destOrd="0" presId="urn:microsoft.com/office/officeart/2018/2/layout/IconLabelList"/>
    <dgm:cxn modelId="{BA8530EE-AEC5-4F59-A40C-74E56695AC38}" srcId="{CDC1CB97-C3FB-4BF4-ACE2-8F744D9EC366}" destId="{8CE2EB35-984A-47A6-A822-F03D72F27C1F}" srcOrd="3" destOrd="0" parTransId="{27E0DAE2-C7A2-421E-AC37-241FAFBB6A1D}" sibTransId="{C2294FCE-DFD6-42F3-BAE8-5AFDA48C4B6A}"/>
    <dgm:cxn modelId="{196B3B87-BD8F-477D-BA72-D639162D6042}" type="presParOf" srcId="{A1EF7111-BE5C-422F-AFC3-81500DB80352}" destId="{6BDDCD0B-EA05-4FF1-A80D-56BF1D2D9C2E}" srcOrd="0" destOrd="0" presId="urn:microsoft.com/office/officeart/2018/2/layout/IconLabelList"/>
    <dgm:cxn modelId="{15205C82-A7C1-46A7-AE35-B8FD073B4B89}" type="presParOf" srcId="{6BDDCD0B-EA05-4FF1-A80D-56BF1D2D9C2E}" destId="{8AC209C4-7B8D-460D-83BA-98846E366921}" srcOrd="0" destOrd="0" presId="urn:microsoft.com/office/officeart/2018/2/layout/IconLabelList"/>
    <dgm:cxn modelId="{6941C908-9A71-429B-A47C-C021C80725F2}" type="presParOf" srcId="{6BDDCD0B-EA05-4FF1-A80D-56BF1D2D9C2E}" destId="{D3754BDC-AB91-4208-8397-7F53BB51840B}" srcOrd="1" destOrd="0" presId="urn:microsoft.com/office/officeart/2018/2/layout/IconLabelList"/>
    <dgm:cxn modelId="{BF7DF0E2-8119-4CCD-B841-506D0726AA76}" type="presParOf" srcId="{6BDDCD0B-EA05-4FF1-A80D-56BF1D2D9C2E}" destId="{E4E20F41-C4FB-46BE-9F5B-7D5AA93690B9}" srcOrd="2" destOrd="0" presId="urn:microsoft.com/office/officeart/2018/2/layout/IconLabelList"/>
    <dgm:cxn modelId="{054E18B1-3F21-4A04-8AB9-E69C1D5BA036}" type="presParOf" srcId="{A1EF7111-BE5C-422F-AFC3-81500DB80352}" destId="{9A50C4E9-C3A5-45C6-A01D-F186E75718CB}" srcOrd="1" destOrd="0" presId="urn:microsoft.com/office/officeart/2018/2/layout/IconLabelList"/>
    <dgm:cxn modelId="{4FA7A121-07AB-4EC2-9911-26D83F16A46D}" type="presParOf" srcId="{A1EF7111-BE5C-422F-AFC3-81500DB80352}" destId="{93A817E4-AC21-4AF6-8A70-0E13B1A18872}" srcOrd="2" destOrd="0" presId="urn:microsoft.com/office/officeart/2018/2/layout/IconLabelList"/>
    <dgm:cxn modelId="{9D4CAF8F-7BFB-479C-83D1-752D3CB5A332}" type="presParOf" srcId="{93A817E4-AC21-4AF6-8A70-0E13B1A18872}" destId="{A073BEE3-B69E-4DC8-8FDB-A18541983191}" srcOrd="0" destOrd="0" presId="urn:microsoft.com/office/officeart/2018/2/layout/IconLabelList"/>
    <dgm:cxn modelId="{4E76299E-B2DE-48DF-97AE-FA4166CCC121}" type="presParOf" srcId="{93A817E4-AC21-4AF6-8A70-0E13B1A18872}" destId="{F0254E22-5B39-4D8D-A785-5B6BCE2C7755}" srcOrd="1" destOrd="0" presId="urn:microsoft.com/office/officeart/2018/2/layout/IconLabelList"/>
    <dgm:cxn modelId="{4E3CB8C4-C790-485F-A2CF-A3AB4B35CF6F}" type="presParOf" srcId="{93A817E4-AC21-4AF6-8A70-0E13B1A18872}" destId="{D673B89D-2189-4514-B3E1-33ADEEF9359D}" srcOrd="2" destOrd="0" presId="urn:microsoft.com/office/officeart/2018/2/layout/IconLabelList"/>
    <dgm:cxn modelId="{6A086F8E-1054-410C-8E5F-10B5A011ACE3}" type="presParOf" srcId="{A1EF7111-BE5C-422F-AFC3-81500DB80352}" destId="{41549ACC-9ED5-421E-98ED-9622CD9521F4}" srcOrd="3" destOrd="0" presId="urn:microsoft.com/office/officeart/2018/2/layout/IconLabelList"/>
    <dgm:cxn modelId="{15B8F814-8442-4FD4-8B1A-B819EC11CD42}" type="presParOf" srcId="{A1EF7111-BE5C-422F-AFC3-81500DB80352}" destId="{D26D16BE-5768-441F-B405-0F5025566E95}" srcOrd="4" destOrd="0" presId="urn:microsoft.com/office/officeart/2018/2/layout/IconLabelList"/>
    <dgm:cxn modelId="{985471FE-327B-44E3-A626-38A081ED8F51}" type="presParOf" srcId="{D26D16BE-5768-441F-B405-0F5025566E95}" destId="{6250CA4A-5605-4AAA-8C84-9F35AB680871}" srcOrd="0" destOrd="0" presId="urn:microsoft.com/office/officeart/2018/2/layout/IconLabelList"/>
    <dgm:cxn modelId="{55064258-9F79-4B90-B21D-BFA5E41997F4}" type="presParOf" srcId="{D26D16BE-5768-441F-B405-0F5025566E95}" destId="{779F5122-B352-4C9A-9464-87903AE4C3EB}" srcOrd="1" destOrd="0" presId="urn:microsoft.com/office/officeart/2018/2/layout/IconLabelList"/>
    <dgm:cxn modelId="{CC0E90B5-017D-4FA4-A35D-1AAD87DE243E}" type="presParOf" srcId="{D26D16BE-5768-441F-B405-0F5025566E95}" destId="{D4A60471-6D3D-4378-A715-35C29C5BDDFB}" srcOrd="2" destOrd="0" presId="urn:microsoft.com/office/officeart/2018/2/layout/IconLabelList"/>
    <dgm:cxn modelId="{019ECDED-124A-448D-AEE0-7C8F3A8F9335}" type="presParOf" srcId="{A1EF7111-BE5C-422F-AFC3-81500DB80352}" destId="{115859A7-2C30-4B80-BF65-889441FB8BED}" srcOrd="5" destOrd="0" presId="urn:microsoft.com/office/officeart/2018/2/layout/IconLabelList"/>
    <dgm:cxn modelId="{404381F9-C2C4-4BE1-A521-1B23B9494F61}" type="presParOf" srcId="{A1EF7111-BE5C-422F-AFC3-81500DB80352}" destId="{B5DAC73B-7854-4B4B-B463-11946C8A5421}" srcOrd="6" destOrd="0" presId="urn:microsoft.com/office/officeart/2018/2/layout/IconLabelList"/>
    <dgm:cxn modelId="{99086B6C-6753-4C0B-BA43-621B732B225B}" type="presParOf" srcId="{B5DAC73B-7854-4B4B-B463-11946C8A5421}" destId="{56D37CB5-C0CF-4A78-9E35-CFB42E7BBE69}" srcOrd="0" destOrd="0" presId="urn:microsoft.com/office/officeart/2018/2/layout/IconLabelList"/>
    <dgm:cxn modelId="{6CDC25F1-69F7-4126-9099-15F0B4523BDC}" type="presParOf" srcId="{B5DAC73B-7854-4B4B-B463-11946C8A5421}" destId="{D94DE7F4-CCDE-45A5-B9A0-20999434743E}" srcOrd="1" destOrd="0" presId="urn:microsoft.com/office/officeart/2018/2/layout/IconLabelList"/>
    <dgm:cxn modelId="{1D06560D-79A1-458B-8D8F-EE03DB711889}" type="presParOf" srcId="{B5DAC73B-7854-4B4B-B463-11946C8A5421}" destId="{807479A9-8A95-408D-BE87-93334ADF9C4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D3C951-7AB7-4D72-A16C-3BD07C7BB531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05838C-281A-4320-A35B-3AFEA9FBE1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🔧 Built with Angular + Ionic for cross-platform support.</a:t>
          </a:r>
        </a:p>
      </dgm:t>
    </dgm:pt>
    <dgm:pt modelId="{7BE102F9-5B9A-49D9-BEE8-2356E22EACF8}" type="parTrans" cxnId="{D316EC1B-4C6D-4B94-AAF0-37DC697FFC48}">
      <dgm:prSet/>
      <dgm:spPr/>
      <dgm:t>
        <a:bodyPr/>
        <a:lstStyle/>
        <a:p>
          <a:endParaRPr lang="en-US"/>
        </a:p>
      </dgm:t>
    </dgm:pt>
    <dgm:pt modelId="{AAE727EB-E3A8-4AFF-92E7-1D640A6DB373}" type="sibTrans" cxnId="{D316EC1B-4C6D-4B94-AAF0-37DC697FFC48}">
      <dgm:prSet/>
      <dgm:spPr/>
      <dgm:t>
        <a:bodyPr/>
        <a:lstStyle/>
        <a:p>
          <a:endParaRPr lang="en-US"/>
        </a:p>
      </dgm:t>
    </dgm:pt>
    <dgm:pt modelId="{CB90158B-5EE4-4D42-8248-D3F1584623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📦 Modular pages: Add Location, Search, Map, Wishlist, Itinerary.</a:t>
          </a:r>
        </a:p>
      </dgm:t>
    </dgm:pt>
    <dgm:pt modelId="{E99A4A8A-80EA-4256-BA6F-358F7D234624}" type="parTrans" cxnId="{6DF3A4A9-801C-4432-A630-068135E1AF04}">
      <dgm:prSet/>
      <dgm:spPr/>
      <dgm:t>
        <a:bodyPr/>
        <a:lstStyle/>
        <a:p>
          <a:endParaRPr lang="en-US"/>
        </a:p>
      </dgm:t>
    </dgm:pt>
    <dgm:pt modelId="{3ED02F39-6D34-4E13-A1AF-8FEAFA34DBB5}" type="sibTrans" cxnId="{6DF3A4A9-801C-4432-A630-068135E1AF04}">
      <dgm:prSet/>
      <dgm:spPr/>
      <dgm:t>
        <a:bodyPr/>
        <a:lstStyle/>
        <a:p>
          <a:endParaRPr lang="en-US"/>
        </a:p>
      </dgm:t>
    </dgm:pt>
    <dgm:pt modelId="{8FDE6570-E303-4E68-BF0F-BF74310DA9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🌐 Backend handles pin storage, user data, and collections.</a:t>
          </a:r>
        </a:p>
      </dgm:t>
    </dgm:pt>
    <dgm:pt modelId="{E4D30B19-0DE4-48C4-91EF-1041477D734F}" type="parTrans" cxnId="{E741FDF3-B208-48EC-B995-A0A38D445988}">
      <dgm:prSet/>
      <dgm:spPr/>
      <dgm:t>
        <a:bodyPr/>
        <a:lstStyle/>
        <a:p>
          <a:endParaRPr lang="en-US"/>
        </a:p>
      </dgm:t>
    </dgm:pt>
    <dgm:pt modelId="{3428EB7D-84C6-46B0-9DA5-CC318008F293}" type="sibTrans" cxnId="{E741FDF3-B208-48EC-B995-A0A38D445988}">
      <dgm:prSet/>
      <dgm:spPr/>
      <dgm:t>
        <a:bodyPr/>
        <a:lstStyle/>
        <a:p>
          <a:endParaRPr lang="en-US"/>
        </a:p>
      </dgm:t>
    </dgm:pt>
    <dgm:pt modelId="{E2CCBCB9-8E1E-4BFD-A3E2-977B752FC5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📍 Uses Google Maps API for real-time geolocation &amp; search.</a:t>
          </a:r>
        </a:p>
      </dgm:t>
    </dgm:pt>
    <dgm:pt modelId="{AA637A85-49BF-4EFC-B6DA-58C7695C92F6}" type="parTrans" cxnId="{2D92A73E-1511-48B1-91F1-ACF05F1E976A}">
      <dgm:prSet/>
      <dgm:spPr/>
      <dgm:t>
        <a:bodyPr/>
        <a:lstStyle/>
        <a:p>
          <a:endParaRPr lang="en-US"/>
        </a:p>
      </dgm:t>
    </dgm:pt>
    <dgm:pt modelId="{242D7D4E-89A5-4024-A847-ECE0A1EA79D3}" type="sibTrans" cxnId="{2D92A73E-1511-48B1-91F1-ACF05F1E976A}">
      <dgm:prSet/>
      <dgm:spPr/>
      <dgm:t>
        <a:bodyPr/>
        <a:lstStyle/>
        <a:p>
          <a:endParaRPr lang="en-US"/>
        </a:p>
      </dgm:t>
    </dgm:pt>
    <dgm:pt modelId="{BF857506-1276-42C0-A1D3-15426E5D3A42}" type="pres">
      <dgm:prSet presAssocID="{F5D3C951-7AB7-4D72-A16C-3BD07C7BB531}" presName="root" presStyleCnt="0">
        <dgm:presLayoutVars>
          <dgm:dir/>
          <dgm:resizeHandles val="exact"/>
        </dgm:presLayoutVars>
      </dgm:prSet>
      <dgm:spPr/>
    </dgm:pt>
    <dgm:pt modelId="{B49C96B5-3242-461E-9A2E-02C5EB0507D0}" type="pres">
      <dgm:prSet presAssocID="{AA05838C-281A-4320-A35B-3AFEA9FBE1BF}" presName="compNode" presStyleCnt="0"/>
      <dgm:spPr/>
    </dgm:pt>
    <dgm:pt modelId="{93478B49-9DC0-4D29-AB19-762D46ED5086}" type="pres">
      <dgm:prSet presAssocID="{AA05838C-281A-4320-A35B-3AFEA9FBE1B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tom"/>
        </a:ext>
      </dgm:extLst>
    </dgm:pt>
    <dgm:pt modelId="{B875E092-8C8A-4302-82E5-A4A3BD4FBFE7}" type="pres">
      <dgm:prSet presAssocID="{AA05838C-281A-4320-A35B-3AFEA9FBE1BF}" presName="spaceRect" presStyleCnt="0"/>
      <dgm:spPr/>
    </dgm:pt>
    <dgm:pt modelId="{27E91ABD-B3BC-485C-9493-AB7B397656D5}" type="pres">
      <dgm:prSet presAssocID="{AA05838C-281A-4320-A35B-3AFEA9FBE1BF}" presName="textRect" presStyleLbl="revTx" presStyleIdx="0" presStyleCnt="4">
        <dgm:presLayoutVars>
          <dgm:chMax val="1"/>
          <dgm:chPref val="1"/>
        </dgm:presLayoutVars>
      </dgm:prSet>
      <dgm:spPr/>
    </dgm:pt>
    <dgm:pt modelId="{85A2646B-B741-44F0-ACFE-4CDC22DFE600}" type="pres">
      <dgm:prSet presAssocID="{AAE727EB-E3A8-4AFF-92E7-1D640A6DB373}" presName="sibTrans" presStyleCnt="0"/>
      <dgm:spPr/>
    </dgm:pt>
    <dgm:pt modelId="{3A26D092-3E01-4D9B-8F8E-0A48983E529A}" type="pres">
      <dgm:prSet presAssocID="{CB90158B-5EE4-4D42-8248-D3F158462363}" presName="compNode" presStyleCnt="0"/>
      <dgm:spPr/>
    </dgm:pt>
    <dgm:pt modelId="{AC10C6B5-81F4-4084-A110-5A6D16D75ACB}" type="pres">
      <dgm:prSet presAssocID="{CB90158B-5EE4-4D42-8248-D3F1584623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oom Out"/>
        </a:ext>
      </dgm:extLst>
    </dgm:pt>
    <dgm:pt modelId="{ABD654D1-4AB8-4A02-A656-C65BF4C9F328}" type="pres">
      <dgm:prSet presAssocID="{CB90158B-5EE4-4D42-8248-D3F158462363}" presName="spaceRect" presStyleCnt="0"/>
      <dgm:spPr/>
    </dgm:pt>
    <dgm:pt modelId="{D15388C2-83D9-48F7-BF77-DCF6E03DFF93}" type="pres">
      <dgm:prSet presAssocID="{CB90158B-5EE4-4D42-8248-D3F158462363}" presName="textRect" presStyleLbl="revTx" presStyleIdx="1" presStyleCnt="4">
        <dgm:presLayoutVars>
          <dgm:chMax val="1"/>
          <dgm:chPref val="1"/>
        </dgm:presLayoutVars>
      </dgm:prSet>
      <dgm:spPr/>
    </dgm:pt>
    <dgm:pt modelId="{C945D907-E468-49ED-AF78-C53EF350F98B}" type="pres">
      <dgm:prSet presAssocID="{3ED02F39-6D34-4E13-A1AF-8FEAFA34DBB5}" presName="sibTrans" presStyleCnt="0"/>
      <dgm:spPr/>
    </dgm:pt>
    <dgm:pt modelId="{91FD9AFD-C01E-47A7-84F1-ACCC7D004E7D}" type="pres">
      <dgm:prSet presAssocID="{8FDE6570-E303-4E68-BF0F-BF74310DA925}" presName="compNode" presStyleCnt="0"/>
      <dgm:spPr/>
    </dgm:pt>
    <dgm:pt modelId="{57ABA4A3-006F-4097-A2B0-7BF15042EB58}" type="pres">
      <dgm:prSet presAssocID="{8FDE6570-E303-4E68-BF0F-BF74310DA92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1D530757-AACB-402D-8EF8-2BD7D5DA5823}" type="pres">
      <dgm:prSet presAssocID="{8FDE6570-E303-4E68-BF0F-BF74310DA925}" presName="spaceRect" presStyleCnt="0"/>
      <dgm:spPr/>
    </dgm:pt>
    <dgm:pt modelId="{EE1862A2-0FC3-4412-98FC-384D708423AC}" type="pres">
      <dgm:prSet presAssocID="{8FDE6570-E303-4E68-BF0F-BF74310DA925}" presName="textRect" presStyleLbl="revTx" presStyleIdx="2" presStyleCnt="4">
        <dgm:presLayoutVars>
          <dgm:chMax val="1"/>
          <dgm:chPref val="1"/>
        </dgm:presLayoutVars>
      </dgm:prSet>
      <dgm:spPr/>
    </dgm:pt>
    <dgm:pt modelId="{5355F519-73B4-4824-BDAE-0F1566C226E3}" type="pres">
      <dgm:prSet presAssocID="{3428EB7D-84C6-46B0-9DA5-CC318008F293}" presName="sibTrans" presStyleCnt="0"/>
      <dgm:spPr/>
    </dgm:pt>
    <dgm:pt modelId="{242F01F4-91CB-4F6A-935F-9517EE304E60}" type="pres">
      <dgm:prSet presAssocID="{E2CCBCB9-8E1E-4BFD-A3E2-977B752FC56B}" presName="compNode" presStyleCnt="0"/>
      <dgm:spPr/>
    </dgm:pt>
    <dgm:pt modelId="{C757CAB7-FB1F-49E6-A879-EA5F40DB8C2B}" type="pres">
      <dgm:prSet presAssocID="{E2CCBCB9-8E1E-4BFD-A3E2-977B752FC5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1B11438B-DDFB-4CF8-A151-1EFABB0354F8}" type="pres">
      <dgm:prSet presAssocID="{E2CCBCB9-8E1E-4BFD-A3E2-977B752FC56B}" presName="spaceRect" presStyleCnt="0"/>
      <dgm:spPr/>
    </dgm:pt>
    <dgm:pt modelId="{7D7728F6-D9C0-435C-909D-14D9F39F3079}" type="pres">
      <dgm:prSet presAssocID="{E2CCBCB9-8E1E-4BFD-A3E2-977B752FC56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316EC1B-4C6D-4B94-AAF0-37DC697FFC48}" srcId="{F5D3C951-7AB7-4D72-A16C-3BD07C7BB531}" destId="{AA05838C-281A-4320-A35B-3AFEA9FBE1BF}" srcOrd="0" destOrd="0" parTransId="{7BE102F9-5B9A-49D9-BEE8-2356E22EACF8}" sibTransId="{AAE727EB-E3A8-4AFF-92E7-1D640A6DB373}"/>
    <dgm:cxn modelId="{243C0A3B-EBAD-4E7A-9D1D-FA545C39DD13}" type="presOf" srcId="{E2CCBCB9-8E1E-4BFD-A3E2-977B752FC56B}" destId="{7D7728F6-D9C0-435C-909D-14D9F39F3079}" srcOrd="0" destOrd="0" presId="urn:microsoft.com/office/officeart/2018/2/layout/IconLabelList"/>
    <dgm:cxn modelId="{2D92A73E-1511-48B1-91F1-ACF05F1E976A}" srcId="{F5D3C951-7AB7-4D72-A16C-3BD07C7BB531}" destId="{E2CCBCB9-8E1E-4BFD-A3E2-977B752FC56B}" srcOrd="3" destOrd="0" parTransId="{AA637A85-49BF-4EFC-B6DA-58C7695C92F6}" sibTransId="{242D7D4E-89A5-4024-A847-ECE0A1EA79D3}"/>
    <dgm:cxn modelId="{F8A4D76A-3716-4248-925C-8F78DFA8575D}" type="presOf" srcId="{8FDE6570-E303-4E68-BF0F-BF74310DA925}" destId="{EE1862A2-0FC3-4412-98FC-384D708423AC}" srcOrd="0" destOrd="0" presId="urn:microsoft.com/office/officeart/2018/2/layout/IconLabelList"/>
    <dgm:cxn modelId="{E38F9578-B758-4AAF-BBA9-65403322F59E}" type="presOf" srcId="{AA05838C-281A-4320-A35B-3AFEA9FBE1BF}" destId="{27E91ABD-B3BC-485C-9493-AB7B397656D5}" srcOrd="0" destOrd="0" presId="urn:microsoft.com/office/officeart/2018/2/layout/IconLabelList"/>
    <dgm:cxn modelId="{6DF3A4A9-801C-4432-A630-068135E1AF04}" srcId="{F5D3C951-7AB7-4D72-A16C-3BD07C7BB531}" destId="{CB90158B-5EE4-4D42-8248-D3F158462363}" srcOrd="1" destOrd="0" parTransId="{E99A4A8A-80EA-4256-BA6F-358F7D234624}" sibTransId="{3ED02F39-6D34-4E13-A1AF-8FEAFA34DBB5}"/>
    <dgm:cxn modelId="{AF5804B0-CDAC-4146-9766-BCE38E9C428C}" type="presOf" srcId="{CB90158B-5EE4-4D42-8248-D3F158462363}" destId="{D15388C2-83D9-48F7-BF77-DCF6E03DFF93}" srcOrd="0" destOrd="0" presId="urn:microsoft.com/office/officeart/2018/2/layout/IconLabelList"/>
    <dgm:cxn modelId="{02F819C9-F14D-46C1-8ADA-2BB52FDF4FB0}" type="presOf" srcId="{F5D3C951-7AB7-4D72-A16C-3BD07C7BB531}" destId="{BF857506-1276-42C0-A1D3-15426E5D3A42}" srcOrd="0" destOrd="0" presId="urn:microsoft.com/office/officeart/2018/2/layout/IconLabelList"/>
    <dgm:cxn modelId="{E741FDF3-B208-48EC-B995-A0A38D445988}" srcId="{F5D3C951-7AB7-4D72-A16C-3BD07C7BB531}" destId="{8FDE6570-E303-4E68-BF0F-BF74310DA925}" srcOrd="2" destOrd="0" parTransId="{E4D30B19-0DE4-48C4-91EF-1041477D734F}" sibTransId="{3428EB7D-84C6-46B0-9DA5-CC318008F293}"/>
    <dgm:cxn modelId="{670F1620-4775-4875-BBBA-0516C670F3CD}" type="presParOf" srcId="{BF857506-1276-42C0-A1D3-15426E5D3A42}" destId="{B49C96B5-3242-461E-9A2E-02C5EB0507D0}" srcOrd="0" destOrd="0" presId="urn:microsoft.com/office/officeart/2018/2/layout/IconLabelList"/>
    <dgm:cxn modelId="{37B8E2B5-9480-48B0-A683-E9EC314D5C75}" type="presParOf" srcId="{B49C96B5-3242-461E-9A2E-02C5EB0507D0}" destId="{93478B49-9DC0-4D29-AB19-762D46ED5086}" srcOrd="0" destOrd="0" presId="urn:microsoft.com/office/officeart/2018/2/layout/IconLabelList"/>
    <dgm:cxn modelId="{1A068A78-C35F-4774-A5EB-CCD6B9668F53}" type="presParOf" srcId="{B49C96B5-3242-461E-9A2E-02C5EB0507D0}" destId="{B875E092-8C8A-4302-82E5-A4A3BD4FBFE7}" srcOrd="1" destOrd="0" presId="urn:microsoft.com/office/officeart/2018/2/layout/IconLabelList"/>
    <dgm:cxn modelId="{A42F0A22-21BD-4FD7-83F8-0C54003075C8}" type="presParOf" srcId="{B49C96B5-3242-461E-9A2E-02C5EB0507D0}" destId="{27E91ABD-B3BC-485C-9493-AB7B397656D5}" srcOrd="2" destOrd="0" presId="urn:microsoft.com/office/officeart/2018/2/layout/IconLabelList"/>
    <dgm:cxn modelId="{6B75DB3D-3968-4942-B480-0FD434EDD7CE}" type="presParOf" srcId="{BF857506-1276-42C0-A1D3-15426E5D3A42}" destId="{85A2646B-B741-44F0-ACFE-4CDC22DFE600}" srcOrd="1" destOrd="0" presId="urn:microsoft.com/office/officeart/2018/2/layout/IconLabelList"/>
    <dgm:cxn modelId="{19F21E6C-189B-4611-AD38-682D782E1D4F}" type="presParOf" srcId="{BF857506-1276-42C0-A1D3-15426E5D3A42}" destId="{3A26D092-3E01-4D9B-8F8E-0A48983E529A}" srcOrd="2" destOrd="0" presId="urn:microsoft.com/office/officeart/2018/2/layout/IconLabelList"/>
    <dgm:cxn modelId="{C9783BF1-9BCC-4A9C-8967-953308D18F8A}" type="presParOf" srcId="{3A26D092-3E01-4D9B-8F8E-0A48983E529A}" destId="{AC10C6B5-81F4-4084-A110-5A6D16D75ACB}" srcOrd="0" destOrd="0" presId="urn:microsoft.com/office/officeart/2018/2/layout/IconLabelList"/>
    <dgm:cxn modelId="{3DA2A6C7-AD35-47CB-9C31-34F3E39F84D7}" type="presParOf" srcId="{3A26D092-3E01-4D9B-8F8E-0A48983E529A}" destId="{ABD654D1-4AB8-4A02-A656-C65BF4C9F328}" srcOrd="1" destOrd="0" presId="urn:microsoft.com/office/officeart/2018/2/layout/IconLabelList"/>
    <dgm:cxn modelId="{ECA2C165-9A07-4768-8FAC-904BE1E670F3}" type="presParOf" srcId="{3A26D092-3E01-4D9B-8F8E-0A48983E529A}" destId="{D15388C2-83D9-48F7-BF77-DCF6E03DFF93}" srcOrd="2" destOrd="0" presId="urn:microsoft.com/office/officeart/2018/2/layout/IconLabelList"/>
    <dgm:cxn modelId="{C7EF7DAD-7FAE-46FE-8105-E1FD6B8DB99E}" type="presParOf" srcId="{BF857506-1276-42C0-A1D3-15426E5D3A42}" destId="{C945D907-E468-49ED-AF78-C53EF350F98B}" srcOrd="3" destOrd="0" presId="urn:microsoft.com/office/officeart/2018/2/layout/IconLabelList"/>
    <dgm:cxn modelId="{E50A5174-A520-4595-B03E-B761A4235F61}" type="presParOf" srcId="{BF857506-1276-42C0-A1D3-15426E5D3A42}" destId="{91FD9AFD-C01E-47A7-84F1-ACCC7D004E7D}" srcOrd="4" destOrd="0" presId="urn:microsoft.com/office/officeart/2018/2/layout/IconLabelList"/>
    <dgm:cxn modelId="{746A4464-9E2A-448F-8530-A9C5925CD83A}" type="presParOf" srcId="{91FD9AFD-C01E-47A7-84F1-ACCC7D004E7D}" destId="{57ABA4A3-006F-4097-A2B0-7BF15042EB58}" srcOrd="0" destOrd="0" presId="urn:microsoft.com/office/officeart/2018/2/layout/IconLabelList"/>
    <dgm:cxn modelId="{EAE97A84-92C3-4097-B491-8355191875BE}" type="presParOf" srcId="{91FD9AFD-C01E-47A7-84F1-ACCC7D004E7D}" destId="{1D530757-AACB-402D-8EF8-2BD7D5DA5823}" srcOrd="1" destOrd="0" presId="urn:microsoft.com/office/officeart/2018/2/layout/IconLabelList"/>
    <dgm:cxn modelId="{34E8AECF-CE88-49A0-888F-1BF7A57C0FF1}" type="presParOf" srcId="{91FD9AFD-C01E-47A7-84F1-ACCC7D004E7D}" destId="{EE1862A2-0FC3-4412-98FC-384D708423AC}" srcOrd="2" destOrd="0" presId="urn:microsoft.com/office/officeart/2018/2/layout/IconLabelList"/>
    <dgm:cxn modelId="{7D5880E0-64A7-4865-A6F9-30C9D69356BB}" type="presParOf" srcId="{BF857506-1276-42C0-A1D3-15426E5D3A42}" destId="{5355F519-73B4-4824-BDAE-0F1566C226E3}" srcOrd="5" destOrd="0" presId="urn:microsoft.com/office/officeart/2018/2/layout/IconLabelList"/>
    <dgm:cxn modelId="{6C0A4791-C41E-41EB-9962-588EA35DD710}" type="presParOf" srcId="{BF857506-1276-42C0-A1D3-15426E5D3A42}" destId="{242F01F4-91CB-4F6A-935F-9517EE304E60}" srcOrd="6" destOrd="0" presId="urn:microsoft.com/office/officeart/2018/2/layout/IconLabelList"/>
    <dgm:cxn modelId="{81A24F2E-3265-4F48-B910-8D455F9411BF}" type="presParOf" srcId="{242F01F4-91CB-4F6A-935F-9517EE304E60}" destId="{C757CAB7-FB1F-49E6-A879-EA5F40DB8C2B}" srcOrd="0" destOrd="0" presId="urn:microsoft.com/office/officeart/2018/2/layout/IconLabelList"/>
    <dgm:cxn modelId="{8673BCFC-D65F-4AE4-A7F6-9A9A91A46657}" type="presParOf" srcId="{242F01F4-91CB-4F6A-935F-9517EE304E60}" destId="{1B11438B-DDFB-4CF8-A151-1EFABB0354F8}" srcOrd="1" destOrd="0" presId="urn:microsoft.com/office/officeart/2018/2/layout/IconLabelList"/>
    <dgm:cxn modelId="{985B0019-B864-47BF-ABBA-611FCB647781}" type="presParOf" srcId="{242F01F4-91CB-4F6A-935F-9517EE304E60}" destId="{7D7728F6-D9C0-435C-909D-14D9F39F30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81A4F64-C34E-4ED5-92CF-B8BABB63917C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F6D835-EAFE-4F0C-8C66-E755F4004C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 trip planning visual, simple, and collaborative.</a:t>
          </a:r>
        </a:p>
      </dgm:t>
    </dgm:pt>
    <dgm:pt modelId="{9866B01D-20B0-47F5-8CF1-2F1E2B6A8258}" type="parTrans" cxnId="{FFFF5B2B-4FC0-4AE3-B052-265D38818820}">
      <dgm:prSet/>
      <dgm:spPr/>
      <dgm:t>
        <a:bodyPr/>
        <a:lstStyle/>
        <a:p>
          <a:endParaRPr lang="en-US"/>
        </a:p>
      </dgm:t>
    </dgm:pt>
    <dgm:pt modelId="{044C7FBB-9A61-43DA-BAA8-897406F8EBEB}" type="sibTrans" cxnId="{FFFF5B2B-4FC0-4AE3-B052-265D38818820}">
      <dgm:prSet/>
      <dgm:spPr/>
      <dgm:t>
        <a:bodyPr/>
        <a:lstStyle/>
        <a:p>
          <a:endParaRPr lang="en-US"/>
        </a:p>
      </dgm:t>
    </dgm:pt>
    <dgm:pt modelId="{1DF5B7FB-3E1C-4695-A006-43BCD2BC56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 every stage of travel—from dreaming to doing.</a:t>
          </a:r>
        </a:p>
      </dgm:t>
    </dgm:pt>
    <dgm:pt modelId="{974466A9-38DA-49F9-B79F-BB40CAB283CA}" type="parTrans" cxnId="{E482D3EE-825D-42BC-97FF-22288DBAAD72}">
      <dgm:prSet/>
      <dgm:spPr/>
      <dgm:t>
        <a:bodyPr/>
        <a:lstStyle/>
        <a:p>
          <a:endParaRPr lang="en-US"/>
        </a:p>
      </dgm:t>
    </dgm:pt>
    <dgm:pt modelId="{0BB349AC-39FC-4D81-8B0C-BC793AF222B1}" type="sibTrans" cxnId="{E482D3EE-825D-42BC-97FF-22288DBAAD72}">
      <dgm:prSet/>
      <dgm:spPr/>
      <dgm:t>
        <a:bodyPr/>
        <a:lstStyle/>
        <a:p>
          <a:endParaRPr lang="en-US"/>
        </a:p>
      </dgm:t>
    </dgm:pt>
    <dgm:pt modelId="{B80DE488-F0F6-4849-A7A0-041C9DC35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smarter way to turn inspiration into action.</a:t>
          </a:r>
        </a:p>
      </dgm:t>
    </dgm:pt>
    <dgm:pt modelId="{EA7F6996-1773-4EB0-83E5-B73969052B9A}" type="parTrans" cxnId="{4DA4793C-922C-4BF6-B8A8-008851BB5677}">
      <dgm:prSet/>
      <dgm:spPr/>
      <dgm:t>
        <a:bodyPr/>
        <a:lstStyle/>
        <a:p>
          <a:endParaRPr lang="en-US"/>
        </a:p>
      </dgm:t>
    </dgm:pt>
    <dgm:pt modelId="{134D6E29-AF2A-4ECF-A348-84C899977C0D}" type="sibTrans" cxnId="{4DA4793C-922C-4BF6-B8A8-008851BB5677}">
      <dgm:prSet/>
      <dgm:spPr/>
      <dgm:t>
        <a:bodyPr/>
        <a:lstStyle/>
        <a:p>
          <a:endParaRPr lang="en-US"/>
        </a:p>
      </dgm:t>
    </dgm:pt>
    <dgm:pt modelId="{2E00907D-5473-45CB-8C39-CF8FA6D6178D}" type="pres">
      <dgm:prSet presAssocID="{081A4F64-C34E-4ED5-92CF-B8BABB63917C}" presName="root" presStyleCnt="0">
        <dgm:presLayoutVars>
          <dgm:dir/>
          <dgm:resizeHandles val="exact"/>
        </dgm:presLayoutVars>
      </dgm:prSet>
      <dgm:spPr/>
    </dgm:pt>
    <dgm:pt modelId="{65C972E3-3D5E-4B17-A84C-5313FFFF756A}" type="pres">
      <dgm:prSet presAssocID="{8BF6D835-EAFE-4F0C-8C66-E755F4004C37}" presName="compNode" presStyleCnt="0"/>
      <dgm:spPr/>
    </dgm:pt>
    <dgm:pt modelId="{B76B5E6D-25C7-4023-8C43-2DB696BCB420}" type="pres">
      <dgm:prSet presAssocID="{8BF6D835-EAFE-4F0C-8C66-E755F4004C3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A2A29D12-9504-4241-9DFA-6941C1D2A83D}" type="pres">
      <dgm:prSet presAssocID="{8BF6D835-EAFE-4F0C-8C66-E755F4004C37}" presName="spaceRect" presStyleCnt="0"/>
      <dgm:spPr/>
    </dgm:pt>
    <dgm:pt modelId="{1FC24507-0E18-4A98-A9F6-90277E0B0ECB}" type="pres">
      <dgm:prSet presAssocID="{8BF6D835-EAFE-4F0C-8C66-E755F4004C37}" presName="textRect" presStyleLbl="revTx" presStyleIdx="0" presStyleCnt="3">
        <dgm:presLayoutVars>
          <dgm:chMax val="1"/>
          <dgm:chPref val="1"/>
        </dgm:presLayoutVars>
      </dgm:prSet>
      <dgm:spPr/>
    </dgm:pt>
    <dgm:pt modelId="{458205BC-A96A-40AA-A757-580828D25961}" type="pres">
      <dgm:prSet presAssocID="{044C7FBB-9A61-43DA-BAA8-897406F8EBEB}" presName="sibTrans" presStyleCnt="0"/>
      <dgm:spPr/>
    </dgm:pt>
    <dgm:pt modelId="{A5DA4AAE-CC04-49EB-AA98-672487D0046C}" type="pres">
      <dgm:prSet presAssocID="{1DF5B7FB-3E1C-4695-A006-43BCD2BC5640}" presName="compNode" presStyleCnt="0"/>
      <dgm:spPr/>
    </dgm:pt>
    <dgm:pt modelId="{78057B06-B1C2-4746-BAEA-0F05F4DB2AED}" type="pres">
      <dgm:prSet presAssocID="{1DF5B7FB-3E1C-4695-A006-43BCD2BC564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63208A6D-4919-4056-8259-A793C902465A}" type="pres">
      <dgm:prSet presAssocID="{1DF5B7FB-3E1C-4695-A006-43BCD2BC5640}" presName="spaceRect" presStyleCnt="0"/>
      <dgm:spPr/>
    </dgm:pt>
    <dgm:pt modelId="{3485620D-37D0-48DB-BFC8-228A8A51788A}" type="pres">
      <dgm:prSet presAssocID="{1DF5B7FB-3E1C-4695-A006-43BCD2BC5640}" presName="textRect" presStyleLbl="revTx" presStyleIdx="1" presStyleCnt="3">
        <dgm:presLayoutVars>
          <dgm:chMax val="1"/>
          <dgm:chPref val="1"/>
        </dgm:presLayoutVars>
      </dgm:prSet>
      <dgm:spPr/>
    </dgm:pt>
    <dgm:pt modelId="{F0F520A0-4DA3-4C01-B3D5-308D8A4197C2}" type="pres">
      <dgm:prSet presAssocID="{0BB349AC-39FC-4D81-8B0C-BC793AF222B1}" presName="sibTrans" presStyleCnt="0"/>
      <dgm:spPr/>
    </dgm:pt>
    <dgm:pt modelId="{812DB3DD-3690-4684-813B-B8050F475D2B}" type="pres">
      <dgm:prSet presAssocID="{B80DE488-F0F6-4849-A7A0-041C9DC352F5}" presName="compNode" presStyleCnt="0"/>
      <dgm:spPr/>
    </dgm:pt>
    <dgm:pt modelId="{3DAD4D28-5ED3-42A4-B397-38F259DE60F8}" type="pres">
      <dgm:prSet presAssocID="{B80DE488-F0F6-4849-A7A0-041C9DC352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F1D2AF6D-E835-4AED-955E-40F675F70C4F}" type="pres">
      <dgm:prSet presAssocID="{B80DE488-F0F6-4849-A7A0-041C9DC352F5}" presName="spaceRect" presStyleCnt="0"/>
      <dgm:spPr/>
    </dgm:pt>
    <dgm:pt modelId="{2843A0E7-1C71-44BC-A38D-295A97A25BE6}" type="pres">
      <dgm:prSet presAssocID="{B80DE488-F0F6-4849-A7A0-041C9DC352F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6E55206-CD21-4737-B14D-69169FC7FAF6}" type="presOf" srcId="{B80DE488-F0F6-4849-A7A0-041C9DC352F5}" destId="{2843A0E7-1C71-44BC-A38D-295A97A25BE6}" srcOrd="0" destOrd="0" presId="urn:microsoft.com/office/officeart/2018/2/layout/IconLabelList"/>
    <dgm:cxn modelId="{555DCF13-75FC-426F-AE82-96390DF3CF47}" type="presOf" srcId="{081A4F64-C34E-4ED5-92CF-B8BABB63917C}" destId="{2E00907D-5473-45CB-8C39-CF8FA6D6178D}" srcOrd="0" destOrd="0" presId="urn:microsoft.com/office/officeart/2018/2/layout/IconLabelList"/>
    <dgm:cxn modelId="{FFFF5B2B-4FC0-4AE3-B052-265D38818820}" srcId="{081A4F64-C34E-4ED5-92CF-B8BABB63917C}" destId="{8BF6D835-EAFE-4F0C-8C66-E755F4004C37}" srcOrd="0" destOrd="0" parTransId="{9866B01D-20B0-47F5-8CF1-2F1E2B6A8258}" sibTransId="{044C7FBB-9A61-43DA-BAA8-897406F8EBEB}"/>
    <dgm:cxn modelId="{4DA4793C-922C-4BF6-B8A8-008851BB5677}" srcId="{081A4F64-C34E-4ED5-92CF-B8BABB63917C}" destId="{B80DE488-F0F6-4849-A7A0-041C9DC352F5}" srcOrd="2" destOrd="0" parTransId="{EA7F6996-1773-4EB0-83E5-B73969052B9A}" sibTransId="{134D6E29-AF2A-4ECF-A348-84C899977C0D}"/>
    <dgm:cxn modelId="{2DC5E763-C5FC-4724-BB14-85F6863AAA2D}" type="presOf" srcId="{8BF6D835-EAFE-4F0C-8C66-E755F4004C37}" destId="{1FC24507-0E18-4A98-A9F6-90277E0B0ECB}" srcOrd="0" destOrd="0" presId="urn:microsoft.com/office/officeart/2018/2/layout/IconLabelList"/>
    <dgm:cxn modelId="{0329C4C7-3C05-4CD3-9212-7872FB9F78D1}" type="presOf" srcId="{1DF5B7FB-3E1C-4695-A006-43BCD2BC5640}" destId="{3485620D-37D0-48DB-BFC8-228A8A51788A}" srcOrd="0" destOrd="0" presId="urn:microsoft.com/office/officeart/2018/2/layout/IconLabelList"/>
    <dgm:cxn modelId="{E482D3EE-825D-42BC-97FF-22288DBAAD72}" srcId="{081A4F64-C34E-4ED5-92CF-B8BABB63917C}" destId="{1DF5B7FB-3E1C-4695-A006-43BCD2BC5640}" srcOrd="1" destOrd="0" parTransId="{974466A9-38DA-49F9-B79F-BB40CAB283CA}" sibTransId="{0BB349AC-39FC-4D81-8B0C-BC793AF222B1}"/>
    <dgm:cxn modelId="{CC81FDF3-1BB0-4B4D-803C-BE5D5E98BBD6}" type="presParOf" srcId="{2E00907D-5473-45CB-8C39-CF8FA6D6178D}" destId="{65C972E3-3D5E-4B17-A84C-5313FFFF756A}" srcOrd="0" destOrd="0" presId="urn:microsoft.com/office/officeart/2018/2/layout/IconLabelList"/>
    <dgm:cxn modelId="{2E57507C-80FC-4443-93B2-FE27C8306B09}" type="presParOf" srcId="{65C972E3-3D5E-4B17-A84C-5313FFFF756A}" destId="{B76B5E6D-25C7-4023-8C43-2DB696BCB420}" srcOrd="0" destOrd="0" presId="urn:microsoft.com/office/officeart/2018/2/layout/IconLabelList"/>
    <dgm:cxn modelId="{CC6C0DDB-92F4-4174-A38E-DD05C72F583A}" type="presParOf" srcId="{65C972E3-3D5E-4B17-A84C-5313FFFF756A}" destId="{A2A29D12-9504-4241-9DFA-6941C1D2A83D}" srcOrd="1" destOrd="0" presId="urn:microsoft.com/office/officeart/2018/2/layout/IconLabelList"/>
    <dgm:cxn modelId="{463382A1-F9B3-40AE-AA33-E21305F9F3B0}" type="presParOf" srcId="{65C972E3-3D5E-4B17-A84C-5313FFFF756A}" destId="{1FC24507-0E18-4A98-A9F6-90277E0B0ECB}" srcOrd="2" destOrd="0" presId="urn:microsoft.com/office/officeart/2018/2/layout/IconLabelList"/>
    <dgm:cxn modelId="{87922471-A8EE-43EC-8506-470FC96E66C1}" type="presParOf" srcId="{2E00907D-5473-45CB-8C39-CF8FA6D6178D}" destId="{458205BC-A96A-40AA-A757-580828D25961}" srcOrd="1" destOrd="0" presId="urn:microsoft.com/office/officeart/2018/2/layout/IconLabelList"/>
    <dgm:cxn modelId="{85E1EE0D-681D-48EE-B7A1-65835B80E07E}" type="presParOf" srcId="{2E00907D-5473-45CB-8C39-CF8FA6D6178D}" destId="{A5DA4AAE-CC04-49EB-AA98-672487D0046C}" srcOrd="2" destOrd="0" presId="urn:microsoft.com/office/officeart/2018/2/layout/IconLabelList"/>
    <dgm:cxn modelId="{DEE52647-5ED3-477E-80EE-68BC1C11C87B}" type="presParOf" srcId="{A5DA4AAE-CC04-49EB-AA98-672487D0046C}" destId="{78057B06-B1C2-4746-BAEA-0F05F4DB2AED}" srcOrd="0" destOrd="0" presId="urn:microsoft.com/office/officeart/2018/2/layout/IconLabelList"/>
    <dgm:cxn modelId="{AF01F602-E803-48EE-B7FF-B7A39E288938}" type="presParOf" srcId="{A5DA4AAE-CC04-49EB-AA98-672487D0046C}" destId="{63208A6D-4919-4056-8259-A793C902465A}" srcOrd="1" destOrd="0" presId="urn:microsoft.com/office/officeart/2018/2/layout/IconLabelList"/>
    <dgm:cxn modelId="{D46659D9-15D8-484F-AC69-55B104C50F98}" type="presParOf" srcId="{A5DA4AAE-CC04-49EB-AA98-672487D0046C}" destId="{3485620D-37D0-48DB-BFC8-228A8A51788A}" srcOrd="2" destOrd="0" presId="urn:microsoft.com/office/officeart/2018/2/layout/IconLabelList"/>
    <dgm:cxn modelId="{82A1F5F2-FB08-4469-88DC-2712FAECDCE3}" type="presParOf" srcId="{2E00907D-5473-45CB-8C39-CF8FA6D6178D}" destId="{F0F520A0-4DA3-4C01-B3D5-308D8A4197C2}" srcOrd="3" destOrd="0" presId="urn:microsoft.com/office/officeart/2018/2/layout/IconLabelList"/>
    <dgm:cxn modelId="{4C02DF29-FCC6-4586-B042-6604DDCE2F1E}" type="presParOf" srcId="{2E00907D-5473-45CB-8C39-CF8FA6D6178D}" destId="{812DB3DD-3690-4684-813B-B8050F475D2B}" srcOrd="4" destOrd="0" presId="urn:microsoft.com/office/officeart/2018/2/layout/IconLabelList"/>
    <dgm:cxn modelId="{45AEEB9E-6D66-4ED1-AF5E-A1F4326F5A43}" type="presParOf" srcId="{812DB3DD-3690-4684-813B-B8050F475D2B}" destId="{3DAD4D28-5ED3-42A4-B397-38F259DE60F8}" srcOrd="0" destOrd="0" presId="urn:microsoft.com/office/officeart/2018/2/layout/IconLabelList"/>
    <dgm:cxn modelId="{7E375448-FD30-41B3-939E-9A83E2AD7AAC}" type="presParOf" srcId="{812DB3DD-3690-4684-813B-B8050F475D2B}" destId="{F1D2AF6D-E835-4AED-955E-40F675F70C4F}" srcOrd="1" destOrd="0" presId="urn:microsoft.com/office/officeart/2018/2/layout/IconLabelList"/>
    <dgm:cxn modelId="{E2BFEC7B-5F49-4D97-8126-482E4A55747E}" type="presParOf" srcId="{812DB3DD-3690-4684-813B-B8050F475D2B}" destId="{2843A0E7-1C71-44BC-A38D-295A97A25BE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9FA236-9FD7-491E-BD6B-4A449D4658B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E550FB-BD8C-493E-A4AE-A1F0475C88AB}">
      <dgm:prSet/>
      <dgm:spPr/>
      <dgm:t>
        <a:bodyPr/>
        <a:lstStyle/>
        <a:p>
          <a:r>
            <a:rPr lang="en-US"/>
            <a:t>📈 Goal: Simplify trip planning and enhance travel collaboration.</a:t>
          </a:r>
        </a:p>
      </dgm:t>
    </dgm:pt>
    <dgm:pt modelId="{1693D2C0-967C-494D-9999-68298EB04944}" type="parTrans" cxnId="{CDB10BFA-0B5A-4E66-B372-C89C63B00F10}">
      <dgm:prSet/>
      <dgm:spPr/>
      <dgm:t>
        <a:bodyPr/>
        <a:lstStyle/>
        <a:p>
          <a:endParaRPr lang="en-US"/>
        </a:p>
      </dgm:t>
    </dgm:pt>
    <dgm:pt modelId="{9E93B52B-C13D-44D5-8E27-7EC6AD870FAC}" type="sibTrans" cxnId="{CDB10BFA-0B5A-4E66-B372-C89C63B00F10}">
      <dgm:prSet/>
      <dgm:spPr/>
      <dgm:t>
        <a:bodyPr/>
        <a:lstStyle/>
        <a:p>
          <a:endParaRPr lang="en-US"/>
        </a:p>
      </dgm:t>
    </dgm:pt>
    <dgm:pt modelId="{2B91F58D-AB21-4D95-9DC5-37F1D80096F9}">
      <dgm:prSet/>
      <dgm:spPr/>
      <dgm:t>
        <a:bodyPr/>
        <a:lstStyle/>
        <a:p>
          <a:r>
            <a:rPr lang="en-US"/>
            <a:t>💰 Revenue Streams: Freemium model, premium features, affiliate partnerships (e.g. hotels, tours).</a:t>
          </a:r>
        </a:p>
      </dgm:t>
    </dgm:pt>
    <dgm:pt modelId="{7C5BAA45-ABEA-4AD2-A692-C6A2137E92AA}" type="parTrans" cxnId="{BE77E117-9414-445D-8762-86E96E110850}">
      <dgm:prSet/>
      <dgm:spPr/>
      <dgm:t>
        <a:bodyPr/>
        <a:lstStyle/>
        <a:p>
          <a:endParaRPr lang="en-US"/>
        </a:p>
      </dgm:t>
    </dgm:pt>
    <dgm:pt modelId="{9D796D4A-44E3-4B5A-AAFB-932394212E4E}" type="sibTrans" cxnId="{BE77E117-9414-445D-8762-86E96E110850}">
      <dgm:prSet/>
      <dgm:spPr/>
      <dgm:t>
        <a:bodyPr/>
        <a:lstStyle/>
        <a:p>
          <a:endParaRPr lang="en-US"/>
        </a:p>
      </dgm:t>
    </dgm:pt>
    <dgm:pt modelId="{5129C932-BAAA-44FA-862C-FCA2B94EE744}">
      <dgm:prSet/>
      <dgm:spPr/>
      <dgm:t>
        <a:bodyPr/>
        <a:lstStyle/>
        <a:p>
          <a:r>
            <a:rPr lang="en-US"/>
            <a:t>🛠️ Problem Solved: Disorganized travel planning across notes, bookmarks, and maps.</a:t>
          </a:r>
        </a:p>
      </dgm:t>
    </dgm:pt>
    <dgm:pt modelId="{73669291-5669-4156-831A-2F88C5DB432A}" type="parTrans" cxnId="{2583A7C7-19E6-4AD9-A2D9-A99767167D2C}">
      <dgm:prSet/>
      <dgm:spPr/>
      <dgm:t>
        <a:bodyPr/>
        <a:lstStyle/>
        <a:p>
          <a:endParaRPr lang="en-US"/>
        </a:p>
      </dgm:t>
    </dgm:pt>
    <dgm:pt modelId="{7CEE1454-E517-4327-9813-46FDC333AFD4}" type="sibTrans" cxnId="{2583A7C7-19E6-4AD9-A2D9-A99767167D2C}">
      <dgm:prSet/>
      <dgm:spPr/>
      <dgm:t>
        <a:bodyPr/>
        <a:lstStyle/>
        <a:p>
          <a:endParaRPr lang="en-US"/>
        </a:p>
      </dgm:t>
    </dgm:pt>
    <dgm:pt modelId="{3343B74D-8790-4001-95CF-3D2C56EAC2FD}">
      <dgm:prSet/>
      <dgm:spPr/>
      <dgm:t>
        <a:bodyPr/>
        <a:lstStyle/>
        <a:p>
          <a:r>
            <a:rPr lang="en-US"/>
            <a:t>🎯 Target Audience: Millennial travelers, digital nomads, and travel-savvy planners.</a:t>
          </a:r>
        </a:p>
      </dgm:t>
    </dgm:pt>
    <dgm:pt modelId="{BBF4E17B-A937-4118-9BEA-E16C1F8C0D8C}" type="parTrans" cxnId="{30E9ACE1-C889-4E76-BCC8-9E7590C4EDA0}">
      <dgm:prSet/>
      <dgm:spPr/>
      <dgm:t>
        <a:bodyPr/>
        <a:lstStyle/>
        <a:p>
          <a:endParaRPr lang="en-US"/>
        </a:p>
      </dgm:t>
    </dgm:pt>
    <dgm:pt modelId="{2DAB7B45-40BE-4B40-8A6E-2E8E81832B11}" type="sibTrans" cxnId="{30E9ACE1-C889-4E76-BCC8-9E7590C4EDA0}">
      <dgm:prSet/>
      <dgm:spPr/>
      <dgm:t>
        <a:bodyPr/>
        <a:lstStyle/>
        <a:p>
          <a:endParaRPr lang="en-US"/>
        </a:p>
      </dgm:t>
    </dgm:pt>
    <dgm:pt modelId="{E474D9CC-A393-4758-B11F-26A299ADE3C0}" type="pres">
      <dgm:prSet presAssocID="{9D9FA236-9FD7-491E-BD6B-4A449D4658B5}" presName="matrix" presStyleCnt="0">
        <dgm:presLayoutVars>
          <dgm:chMax val="1"/>
          <dgm:dir/>
          <dgm:resizeHandles val="exact"/>
        </dgm:presLayoutVars>
      </dgm:prSet>
      <dgm:spPr/>
    </dgm:pt>
    <dgm:pt modelId="{9FC0D25D-1855-4146-92EF-9ECC67957FA5}" type="pres">
      <dgm:prSet presAssocID="{9D9FA236-9FD7-491E-BD6B-4A449D4658B5}" presName="diamond" presStyleLbl="bgShp" presStyleIdx="0" presStyleCnt="1"/>
      <dgm:spPr/>
    </dgm:pt>
    <dgm:pt modelId="{1F99B68E-44EA-40AD-BFBA-D92E4D30B160}" type="pres">
      <dgm:prSet presAssocID="{9D9FA236-9FD7-491E-BD6B-4A449D4658B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908A79F-CB40-475B-A376-52B9ECB0CD8B}" type="pres">
      <dgm:prSet presAssocID="{9D9FA236-9FD7-491E-BD6B-4A449D4658B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036AA04-0F13-4C01-A2A9-A4CCD725B75C}" type="pres">
      <dgm:prSet presAssocID="{9D9FA236-9FD7-491E-BD6B-4A449D4658B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A42CACF-E85C-4CDF-AD03-863B45C51D37}" type="pres">
      <dgm:prSet presAssocID="{9D9FA236-9FD7-491E-BD6B-4A449D4658B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A99DB00-E855-4611-B5DB-82E2B5181B5A}" type="presOf" srcId="{5129C932-BAAA-44FA-862C-FCA2B94EE744}" destId="{B036AA04-0F13-4C01-A2A9-A4CCD725B75C}" srcOrd="0" destOrd="0" presId="urn:microsoft.com/office/officeart/2005/8/layout/matrix3"/>
    <dgm:cxn modelId="{BE77E117-9414-445D-8762-86E96E110850}" srcId="{9D9FA236-9FD7-491E-BD6B-4A449D4658B5}" destId="{2B91F58D-AB21-4D95-9DC5-37F1D80096F9}" srcOrd="1" destOrd="0" parTransId="{7C5BAA45-ABEA-4AD2-A692-C6A2137E92AA}" sibTransId="{9D796D4A-44E3-4B5A-AAFB-932394212E4E}"/>
    <dgm:cxn modelId="{C4975185-701C-45A5-ABB5-60BDFC32E488}" type="presOf" srcId="{08E550FB-BD8C-493E-A4AE-A1F0475C88AB}" destId="{1F99B68E-44EA-40AD-BFBA-D92E4D30B160}" srcOrd="0" destOrd="0" presId="urn:microsoft.com/office/officeart/2005/8/layout/matrix3"/>
    <dgm:cxn modelId="{3F19949B-30AC-4F21-96AF-6EF2B4EC2E07}" type="presOf" srcId="{3343B74D-8790-4001-95CF-3D2C56EAC2FD}" destId="{EA42CACF-E85C-4CDF-AD03-863B45C51D37}" srcOrd="0" destOrd="0" presId="urn:microsoft.com/office/officeart/2005/8/layout/matrix3"/>
    <dgm:cxn modelId="{310FD1BE-CDAE-4C67-970C-F6F5A4FFF57B}" type="presOf" srcId="{2B91F58D-AB21-4D95-9DC5-37F1D80096F9}" destId="{0908A79F-CB40-475B-A376-52B9ECB0CD8B}" srcOrd="0" destOrd="0" presId="urn:microsoft.com/office/officeart/2005/8/layout/matrix3"/>
    <dgm:cxn modelId="{2583A7C7-19E6-4AD9-A2D9-A99767167D2C}" srcId="{9D9FA236-9FD7-491E-BD6B-4A449D4658B5}" destId="{5129C932-BAAA-44FA-862C-FCA2B94EE744}" srcOrd="2" destOrd="0" parTransId="{73669291-5669-4156-831A-2F88C5DB432A}" sibTransId="{7CEE1454-E517-4327-9813-46FDC333AFD4}"/>
    <dgm:cxn modelId="{30E9ACE1-C889-4E76-BCC8-9E7590C4EDA0}" srcId="{9D9FA236-9FD7-491E-BD6B-4A449D4658B5}" destId="{3343B74D-8790-4001-95CF-3D2C56EAC2FD}" srcOrd="3" destOrd="0" parTransId="{BBF4E17B-A937-4118-9BEA-E16C1F8C0D8C}" sibTransId="{2DAB7B45-40BE-4B40-8A6E-2E8E81832B11}"/>
    <dgm:cxn modelId="{D29FBBF6-9301-46C8-9226-809C8AE35456}" type="presOf" srcId="{9D9FA236-9FD7-491E-BD6B-4A449D4658B5}" destId="{E474D9CC-A393-4758-B11F-26A299ADE3C0}" srcOrd="0" destOrd="0" presId="urn:microsoft.com/office/officeart/2005/8/layout/matrix3"/>
    <dgm:cxn modelId="{CDB10BFA-0B5A-4E66-B372-C89C63B00F10}" srcId="{9D9FA236-9FD7-491E-BD6B-4A449D4658B5}" destId="{08E550FB-BD8C-493E-A4AE-A1F0475C88AB}" srcOrd="0" destOrd="0" parTransId="{1693D2C0-967C-494D-9999-68298EB04944}" sibTransId="{9E93B52B-C13D-44D5-8E27-7EC6AD870FAC}"/>
    <dgm:cxn modelId="{07FF68D5-0B23-419D-8CC8-B969DD8F578B}" type="presParOf" srcId="{E474D9CC-A393-4758-B11F-26A299ADE3C0}" destId="{9FC0D25D-1855-4146-92EF-9ECC67957FA5}" srcOrd="0" destOrd="0" presId="urn:microsoft.com/office/officeart/2005/8/layout/matrix3"/>
    <dgm:cxn modelId="{F0B99611-A721-4A17-B67F-FEFFC2447001}" type="presParOf" srcId="{E474D9CC-A393-4758-B11F-26A299ADE3C0}" destId="{1F99B68E-44EA-40AD-BFBA-D92E4D30B160}" srcOrd="1" destOrd="0" presId="urn:microsoft.com/office/officeart/2005/8/layout/matrix3"/>
    <dgm:cxn modelId="{CA492C13-EF94-4E74-8C78-F59A89AA8A70}" type="presParOf" srcId="{E474D9CC-A393-4758-B11F-26A299ADE3C0}" destId="{0908A79F-CB40-475B-A376-52B9ECB0CD8B}" srcOrd="2" destOrd="0" presId="urn:microsoft.com/office/officeart/2005/8/layout/matrix3"/>
    <dgm:cxn modelId="{56075E61-5119-4D4E-BA2D-4A7913DADF98}" type="presParOf" srcId="{E474D9CC-A393-4758-B11F-26A299ADE3C0}" destId="{B036AA04-0F13-4C01-A2A9-A4CCD725B75C}" srcOrd="3" destOrd="0" presId="urn:microsoft.com/office/officeart/2005/8/layout/matrix3"/>
    <dgm:cxn modelId="{30EDA335-8EAA-4AA7-A2B7-ED5D0517F3BD}" type="presParOf" srcId="{E474D9CC-A393-4758-B11F-26A299ADE3C0}" destId="{EA42CACF-E85C-4CDF-AD03-863B45C51D37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B732F7A-34EC-4860-9AC4-A4306CFD65B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CBE9C3-5966-464B-B16E-FD7EDA43A850}">
      <dgm:prSet/>
      <dgm:spPr/>
      <dgm:t>
        <a:bodyPr/>
        <a:lstStyle/>
        <a:p>
          <a:r>
            <a:rPr lang="en-US"/>
            <a:t>Users pin locations → Sorted into Wishlist or Itinerary.</a:t>
          </a:r>
        </a:p>
      </dgm:t>
    </dgm:pt>
    <dgm:pt modelId="{8FB607CB-8DBC-4D99-A86A-C4C463D99456}" type="parTrans" cxnId="{CB2C11E6-C3F2-4D0D-8567-20364E0209F9}">
      <dgm:prSet/>
      <dgm:spPr/>
      <dgm:t>
        <a:bodyPr/>
        <a:lstStyle/>
        <a:p>
          <a:endParaRPr lang="en-US"/>
        </a:p>
      </dgm:t>
    </dgm:pt>
    <dgm:pt modelId="{1264C4C0-0168-41DE-94CC-BC12E1379330}" type="sibTrans" cxnId="{CB2C11E6-C3F2-4D0D-8567-20364E0209F9}">
      <dgm:prSet/>
      <dgm:spPr/>
      <dgm:t>
        <a:bodyPr/>
        <a:lstStyle/>
        <a:p>
          <a:endParaRPr lang="en-US"/>
        </a:p>
      </dgm:t>
    </dgm:pt>
    <dgm:pt modelId="{DE9DF80F-3667-4151-9908-21D4919E59C6}">
      <dgm:prSet/>
      <dgm:spPr/>
      <dgm:t>
        <a:bodyPr/>
        <a:lstStyle/>
        <a:p>
          <a:r>
            <a:rPr lang="en-US"/>
            <a:t>Each entry tied to country/category → Enables filtering.</a:t>
          </a:r>
        </a:p>
      </dgm:t>
    </dgm:pt>
    <dgm:pt modelId="{5D0B324B-2C8C-41F0-BDF6-2CB94D312701}" type="parTrans" cxnId="{84C18D11-06C2-4C39-99E1-9B4D6BA83557}">
      <dgm:prSet/>
      <dgm:spPr/>
      <dgm:t>
        <a:bodyPr/>
        <a:lstStyle/>
        <a:p>
          <a:endParaRPr lang="en-US"/>
        </a:p>
      </dgm:t>
    </dgm:pt>
    <dgm:pt modelId="{17427A5B-B81A-4B94-AAB3-AF95927C4C08}" type="sibTrans" cxnId="{84C18D11-06C2-4C39-99E1-9B4D6BA83557}">
      <dgm:prSet/>
      <dgm:spPr/>
      <dgm:t>
        <a:bodyPr/>
        <a:lstStyle/>
        <a:p>
          <a:endParaRPr lang="en-US"/>
        </a:p>
      </dgm:t>
    </dgm:pt>
    <dgm:pt modelId="{9659AE73-AB22-4688-A82F-6CC1946C6F50}">
      <dgm:prSet/>
      <dgm:spPr/>
      <dgm:t>
        <a:bodyPr/>
        <a:lstStyle/>
        <a:p>
          <a:r>
            <a:rPr lang="en-US"/>
            <a:t>Map page displays real-time location + pins → Increases engagement.</a:t>
          </a:r>
        </a:p>
      </dgm:t>
    </dgm:pt>
    <dgm:pt modelId="{4F3F1244-3CED-4562-BCA3-DF7174C45FF5}" type="parTrans" cxnId="{3881E38E-C97F-478C-98E1-677183D7E27B}">
      <dgm:prSet/>
      <dgm:spPr/>
      <dgm:t>
        <a:bodyPr/>
        <a:lstStyle/>
        <a:p>
          <a:endParaRPr lang="en-US"/>
        </a:p>
      </dgm:t>
    </dgm:pt>
    <dgm:pt modelId="{2C193E90-2AFD-4184-BF81-4E240F4CCC01}" type="sibTrans" cxnId="{3881E38E-C97F-478C-98E1-677183D7E27B}">
      <dgm:prSet/>
      <dgm:spPr/>
      <dgm:t>
        <a:bodyPr/>
        <a:lstStyle/>
        <a:p>
          <a:endParaRPr lang="en-US"/>
        </a:p>
      </dgm:t>
    </dgm:pt>
    <dgm:pt modelId="{F1A04853-B9BC-484D-9BAC-41494A766570}">
      <dgm:prSet/>
      <dgm:spPr/>
      <dgm:t>
        <a:bodyPr/>
        <a:lstStyle/>
        <a:p>
          <a:r>
            <a:rPr lang="en-US"/>
            <a:t>Sharing features → Network-driven growth via collaboration.</a:t>
          </a:r>
        </a:p>
      </dgm:t>
    </dgm:pt>
    <dgm:pt modelId="{31172D77-F54D-4267-91F0-ED0610EF463B}" type="parTrans" cxnId="{339E4E94-FC2B-49D6-A027-616D3247A44E}">
      <dgm:prSet/>
      <dgm:spPr/>
      <dgm:t>
        <a:bodyPr/>
        <a:lstStyle/>
        <a:p>
          <a:endParaRPr lang="en-US"/>
        </a:p>
      </dgm:t>
    </dgm:pt>
    <dgm:pt modelId="{141264A0-B711-4F06-BB63-08D0C1C6D207}" type="sibTrans" cxnId="{339E4E94-FC2B-49D6-A027-616D3247A44E}">
      <dgm:prSet/>
      <dgm:spPr/>
      <dgm:t>
        <a:bodyPr/>
        <a:lstStyle/>
        <a:p>
          <a:endParaRPr lang="en-US"/>
        </a:p>
      </dgm:t>
    </dgm:pt>
    <dgm:pt modelId="{755A661A-448F-4A4E-8F70-D9E913329186}">
      <dgm:prSet/>
      <dgm:spPr/>
      <dgm:t>
        <a:bodyPr/>
        <a:lstStyle/>
        <a:p>
          <a:r>
            <a:rPr lang="en-US"/>
            <a:t>Auto-itinerary (future) → Personalized recommendations = user retention.</a:t>
          </a:r>
        </a:p>
      </dgm:t>
    </dgm:pt>
    <dgm:pt modelId="{BC30FC23-1939-4FBE-BE3C-C2521879567F}" type="parTrans" cxnId="{520B70F8-70E7-4725-8795-12A7831B1A3E}">
      <dgm:prSet/>
      <dgm:spPr/>
      <dgm:t>
        <a:bodyPr/>
        <a:lstStyle/>
        <a:p>
          <a:endParaRPr lang="en-US"/>
        </a:p>
      </dgm:t>
    </dgm:pt>
    <dgm:pt modelId="{AEBDDCA2-7052-4DE6-82E1-44560CD4481D}" type="sibTrans" cxnId="{520B70F8-70E7-4725-8795-12A7831B1A3E}">
      <dgm:prSet/>
      <dgm:spPr/>
      <dgm:t>
        <a:bodyPr/>
        <a:lstStyle/>
        <a:p>
          <a:endParaRPr lang="en-US"/>
        </a:p>
      </dgm:t>
    </dgm:pt>
    <dgm:pt modelId="{434FFBDD-09EE-4991-A8BB-783307F18D9E}" type="pres">
      <dgm:prSet presAssocID="{0B732F7A-34EC-4860-9AC4-A4306CFD65B2}" presName="root" presStyleCnt="0">
        <dgm:presLayoutVars>
          <dgm:dir/>
          <dgm:resizeHandles val="exact"/>
        </dgm:presLayoutVars>
      </dgm:prSet>
      <dgm:spPr/>
    </dgm:pt>
    <dgm:pt modelId="{FF83D1E4-7D1D-486D-9BC9-AF405B740E03}" type="pres">
      <dgm:prSet presAssocID="{8ACBE9C3-5966-464B-B16E-FD7EDA43A850}" presName="compNode" presStyleCnt="0"/>
      <dgm:spPr/>
    </dgm:pt>
    <dgm:pt modelId="{030801DA-14B0-440B-9853-B7FE1963DF6E}" type="pres">
      <dgm:prSet presAssocID="{8ACBE9C3-5966-464B-B16E-FD7EDA43A850}" presName="bgRect" presStyleLbl="bgShp" presStyleIdx="0" presStyleCnt="5"/>
      <dgm:spPr/>
    </dgm:pt>
    <dgm:pt modelId="{6CC71C40-38B1-4830-8DC2-82869CB22B60}" type="pres">
      <dgm:prSet presAssocID="{8ACBE9C3-5966-464B-B16E-FD7EDA43A85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6A2ECFA0-0EB5-468A-AF88-65DE2481D9FE}" type="pres">
      <dgm:prSet presAssocID="{8ACBE9C3-5966-464B-B16E-FD7EDA43A850}" presName="spaceRect" presStyleCnt="0"/>
      <dgm:spPr/>
    </dgm:pt>
    <dgm:pt modelId="{A1C1BF3E-F65A-43CC-A031-09E44F7F38AA}" type="pres">
      <dgm:prSet presAssocID="{8ACBE9C3-5966-464B-B16E-FD7EDA43A850}" presName="parTx" presStyleLbl="revTx" presStyleIdx="0" presStyleCnt="5">
        <dgm:presLayoutVars>
          <dgm:chMax val="0"/>
          <dgm:chPref val="0"/>
        </dgm:presLayoutVars>
      </dgm:prSet>
      <dgm:spPr/>
    </dgm:pt>
    <dgm:pt modelId="{CEE94055-874C-4D61-B512-5AA63DDE0852}" type="pres">
      <dgm:prSet presAssocID="{1264C4C0-0168-41DE-94CC-BC12E1379330}" presName="sibTrans" presStyleCnt="0"/>
      <dgm:spPr/>
    </dgm:pt>
    <dgm:pt modelId="{38FB2DAC-5C39-404C-AC88-2C77FDEFF96F}" type="pres">
      <dgm:prSet presAssocID="{DE9DF80F-3667-4151-9908-21D4919E59C6}" presName="compNode" presStyleCnt="0"/>
      <dgm:spPr/>
    </dgm:pt>
    <dgm:pt modelId="{98CC8467-1A8D-4B7C-90C9-5F3C4659E956}" type="pres">
      <dgm:prSet presAssocID="{DE9DF80F-3667-4151-9908-21D4919E59C6}" presName="bgRect" presStyleLbl="bgShp" presStyleIdx="1" presStyleCnt="5"/>
      <dgm:spPr/>
    </dgm:pt>
    <dgm:pt modelId="{D856AA34-94E7-4437-8A06-5673E78FC28E}" type="pres">
      <dgm:prSet presAssocID="{DE9DF80F-3667-4151-9908-21D4919E59C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BE51803-8DC7-420F-9D96-3706199D0779}" type="pres">
      <dgm:prSet presAssocID="{DE9DF80F-3667-4151-9908-21D4919E59C6}" presName="spaceRect" presStyleCnt="0"/>
      <dgm:spPr/>
    </dgm:pt>
    <dgm:pt modelId="{D3FA3C0C-6C8B-4CBB-AD08-339E24161E59}" type="pres">
      <dgm:prSet presAssocID="{DE9DF80F-3667-4151-9908-21D4919E59C6}" presName="parTx" presStyleLbl="revTx" presStyleIdx="1" presStyleCnt="5">
        <dgm:presLayoutVars>
          <dgm:chMax val="0"/>
          <dgm:chPref val="0"/>
        </dgm:presLayoutVars>
      </dgm:prSet>
      <dgm:spPr/>
    </dgm:pt>
    <dgm:pt modelId="{FE07BA96-1F14-4D0B-ACAD-22019A8B5DC1}" type="pres">
      <dgm:prSet presAssocID="{17427A5B-B81A-4B94-AAB3-AF95927C4C08}" presName="sibTrans" presStyleCnt="0"/>
      <dgm:spPr/>
    </dgm:pt>
    <dgm:pt modelId="{D69BE419-EFF8-4B4C-8B6A-0BF41FBD654E}" type="pres">
      <dgm:prSet presAssocID="{9659AE73-AB22-4688-A82F-6CC1946C6F50}" presName="compNode" presStyleCnt="0"/>
      <dgm:spPr/>
    </dgm:pt>
    <dgm:pt modelId="{6EB73516-1106-4701-9F47-A6B8E74FE976}" type="pres">
      <dgm:prSet presAssocID="{9659AE73-AB22-4688-A82F-6CC1946C6F50}" presName="bgRect" presStyleLbl="bgShp" presStyleIdx="2" presStyleCnt="5"/>
      <dgm:spPr/>
    </dgm:pt>
    <dgm:pt modelId="{F8EAA797-D65F-4A85-944F-8A3A30B95AEF}" type="pres">
      <dgm:prSet presAssocID="{9659AE73-AB22-4688-A82F-6CC1946C6F5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26D8C1F8-D691-42CF-A23D-D402CE120A3F}" type="pres">
      <dgm:prSet presAssocID="{9659AE73-AB22-4688-A82F-6CC1946C6F50}" presName="spaceRect" presStyleCnt="0"/>
      <dgm:spPr/>
    </dgm:pt>
    <dgm:pt modelId="{6F0FC3BA-C573-433E-82C3-B4718F6BC9CE}" type="pres">
      <dgm:prSet presAssocID="{9659AE73-AB22-4688-A82F-6CC1946C6F50}" presName="parTx" presStyleLbl="revTx" presStyleIdx="2" presStyleCnt="5">
        <dgm:presLayoutVars>
          <dgm:chMax val="0"/>
          <dgm:chPref val="0"/>
        </dgm:presLayoutVars>
      </dgm:prSet>
      <dgm:spPr/>
    </dgm:pt>
    <dgm:pt modelId="{B639942A-4557-496F-B190-23D7F1270FC8}" type="pres">
      <dgm:prSet presAssocID="{2C193E90-2AFD-4184-BF81-4E240F4CCC01}" presName="sibTrans" presStyleCnt="0"/>
      <dgm:spPr/>
    </dgm:pt>
    <dgm:pt modelId="{2D7D0048-08A3-4D81-AEA6-63B9F41FA676}" type="pres">
      <dgm:prSet presAssocID="{F1A04853-B9BC-484D-9BAC-41494A766570}" presName="compNode" presStyleCnt="0"/>
      <dgm:spPr/>
    </dgm:pt>
    <dgm:pt modelId="{D8B9E93A-7257-44FF-88E4-18F07CDE3A5E}" type="pres">
      <dgm:prSet presAssocID="{F1A04853-B9BC-484D-9BAC-41494A766570}" presName="bgRect" presStyleLbl="bgShp" presStyleIdx="3" presStyleCnt="5"/>
      <dgm:spPr/>
    </dgm:pt>
    <dgm:pt modelId="{DC8AF954-5F06-4B19-80E5-DCAB7C5BC3BD}" type="pres">
      <dgm:prSet presAssocID="{F1A04853-B9BC-484D-9BAC-41494A76657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1EBB415E-6927-4F1C-AACB-1B16CD8EEE3F}" type="pres">
      <dgm:prSet presAssocID="{F1A04853-B9BC-484D-9BAC-41494A766570}" presName="spaceRect" presStyleCnt="0"/>
      <dgm:spPr/>
    </dgm:pt>
    <dgm:pt modelId="{206BBC11-D441-470A-8269-D9CC7249EA5A}" type="pres">
      <dgm:prSet presAssocID="{F1A04853-B9BC-484D-9BAC-41494A766570}" presName="parTx" presStyleLbl="revTx" presStyleIdx="3" presStyleCnt="5">
        <dgm:presLayoutVars>
          <dgm:chMax val="0"/>
          <dgm:chPref val="0"/>
        </dgm:presLayoutVars>
      </dgm:prSet>
      <dgm:spPr/>
    </dgm:pt>
    <dgm:pt modelId="{FF9BA7C2-6622-4025-BF7A-E8A06B77E481}" type="pres">
      <dgm:prSet presAssocID="{141264A0-B711-4F06-BB63-08D0C1C6D207}" presName="sibTrans" presStyleCnt="0"/>
      <dgm:spPr/>
    </dgm:pt>
    <dgm:pt modelId="{9FF94BFD-A9BF-401D-BE19-987C7A6F3CFD}" type="pres">
      <dgm:prSet presAssocID="{755A661A-448F-4A4E-8F70-D9E913329186}" presName="compNode" presStyleCnt="0"/>
      <dgm:spPr/>
    </dgm:pt>
    <dgm:pt modelId="{B27AEE90-297A-4B47-9647-D8C8BC602BF7}" type="pres">
      <dgm:prSet presAssocID="{755A661A-448F-4A4E-8F70-D9E913329186}" presName="bgRect" presStyleLbl="bgShp" presStyleIdx="4" presStyleCnt="5"/>
      <dgm:spPr/>
    </dgm:pt>
    <dgm:pt modelId="{F8CF72A8-B40B-4EDB-A0ED-321FE3A57FBD}" type="pres">
      <dgm:prSet presAssocID="{755A661A-448F-4A4E-8F70-D9E91332918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3D38F703-FAB9-4CC4-A156-928036A2748B}" type="pres">
      <dgm:prSet presAssocID="{755A661A-448F-4A4E-8F70-D9E913329186}" presName="spaceRect" presStyleCnt="0"/>
      <dgm:spPr/>
    </dgm:pt>
    <dgm:pt modelId="{D4BAECF5-839F-4431-AABE-873B1AA2A5A8}" type="pres">
      <dgm:prSet presAssocID="{755A661A-448F-4A4E-8F70-D9E91332918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4C18D11-06C2-4C39-99E1-9B4D6BA83557}" srcId="{0B732F7A-34EC-4860-9AC4-A4306CFD65B2}" destId="{DE9DF80F-3667-4151-9908-21D4919E59C6}" srcOrd="1" destOrd="0" parTransId="{5D0B324B-2C8C-41F0-BDF6-2CB94D312701}" sibTransId="{17427A5B-B81A-4B94-AAB3-AF95927C4C08}"/>
    <dgm:cxn modelId="{450D4B18-8CEA-4EB7-B4CD-83AB4725F4F4}" type="presOf" srcId="{0B732F7A-34EC-4860-9AC4-A4306CFD65B2}" destId="{434FFBDD-09EE-4991-A8BB-783307F18D9E}" srcOrd="0" destOrd="0" presId="urn:microsoft.com/office/officeart/2018/2/layout/IconVerticalSolidList"/>
    <dgm:cxn modelId="{47E62A2D-D835-4978-8973-1E329F3E5468}" type="presOf" srcId="{9659AE73-AB22-4688-A82F-6CC1946C6F50}" destId="{6F0FC3BA-C573-433E-82C3-B4718F6BC9CE}" srcOrd="0" destOrd="0" presId="urn:microsoft.com/office/officeart/2018/2/layout/IconVerticalSolidList"/>
    <dgm:cxn modelId="{3B62C230-5870-4219-8385-8CC6DF8D862C}" type="presOf" srcId="{F1A04853-B9BC-484D-9BAC-41494A766570}" destId="{206BBC11-D441-470A-8269-D9CC7249EA5A}" srcOrd="0" destOrd="0" presId="urn:microsoft.com/office/officeart/2018/2/layout/IconVerticalSolidList"/>
    <dgm:cxn modelId="{C14BE971-5401-4829-BE31-23388C013DA3}" type="presOf" srcId="{DE9DF80F-3667-4151-9908-21D4919E59C6}" destId="{D3FA3C0C-6C8B-4CBB-AD08-339E24161E59}" srcOrd="0" destOrd="0" presId="urn:microsoft.com/office/officeart/2018/2/layout/IconVerticalSolidList"/>
    <dgm:cxn modelId="{3881E38E-C97F-478C-98E1-677183D7E27B}" srcId="{0B732F7A-34EC-4860-9AC4-A4306CFD65B2}" destId="{9659AE73-AB22-4688-A82F-6CC1946C6F50}" srcOrd="2" destOrd="0" parTransId="{4F3F1244-3CED-4562-BCA3-DF7174C45FF5}" sibTransId="{2C193E90-2AFD-4184-BF81-4E240F4CCC01}"/>
    <dgm:cxn modelId="{339E4E94-FC2B-49D6-A027-616D3247A44E}" srcId="{0B732F7A-34EC-4860-9AC4-A4306CFD65B2}" destId="{F1A04853-B9BC-484D-9BAC-41494A766570}" srcOrd="3" destOrd="0" parTransId="{31172D77-F54D-4267-91F0-ED0610EF463B}" sibTransId="{141264A0-B711-4F06-BB63-08D0C1C6D207}"/>
    <dgm:cxn modelId="{23AD02B8-23B4-4157-BD7E-6F227088C96D}" type="presOf" srcId="{8ACBE9C3-5966-464B-B16E-FD7EDA43A850}" destId="{A1C1BF3E-F65A-43CC-A031-09E44F7F38AA}" srcOrd="0" destOrd="0" presId="urn:microsoft.com/office/officeart/2018/2/layout/IconVerticalSolidList"/>
    <dgm:cxn modelId="{1114A8E2-0A2C-4178-95D3-0667102235F9}" type="presOf" srcId="{755A661A-448F-4A4E-8F70-D9E913329186}" destId="{D4BAECF5-839F-4431-AABE-873B1AA2A5A8}" srcOrd="0" destOrd="0" presId="urn:microsoft.com/office/officeart/2018/2/layout/IconVerticalSolidList"/>
    <dgm:cxn modelId="{CB2C11E6-C3F2-4D0D-8567-20364E0209F9}" srcId="{0B732F7A-34EC-4860-9AC4-A4306CFD65B2}" destId="{8ACBE9C3-5966-464B-B16E-FD7EDA43A850}" srcOrd="0" destOrd="0" parTransId="{8FB607CB-8DBC-4D99-A86A-C4C463D99456}" sibTransId="{1264C4C0-0168-41DE-94CC-BC12E1379330}"/>
    <dgm:cxn modelId="{520B70F8-70E7-4725-8795-12A7831B1A3E}" srcId="{0B732F7A-34EC-4860-9AC4-A4306CFD65B2}" destId="{755A661A-448F-4A4E-8F70-D9E913329186}" srcOrd="4" destOrd="0" parTransId="{BC30FC23-1939-4FBE-BE3C-C2521879567F}" sibTransId="{AEBDDCA2-7052-4DE6-82E1-44560CD4481D}"/>
    <dgm:cxn modelId="{9FBB9D12-C271-420E-81F0-3FAF67244DC1}" type="presParOf" srcId="{434FFBDD-09EE-4991-A8BB-783307F18D9E}" destId="{FF83D1E4-7D1D-486D-9BC9-AF405B740E03}" srcOrd="0" destOrd="0" presId="urn:microsoft.com/office/officeart/2018/2/layout/IconVerticalSolidList"/>
    <dgm:cxn modelId="{371404EC-FBCC-47D1-9997-6D6EF11D1CF6}" type="presParOf" srcId="{FF83D1E4-7D1D-486D-9BC9-AF405B740E03}" destId="{030801DA-14B0-440B-9853-B7FE1963DF6E}" srcOrd="0" destOrd="0" presId="urn:microsoft.com/office/officeart/2018/2/layout/IconVerticalSolidList"/>
    <dgm:cxn modelId="{142B3211-064B-4D2A-80B5-708A80A840FE}" type="presParOf" srcId="{FF83D1E4-7D1D-486D-9BC9-AF405B740E03}" destId="{6CC71C40-38B1-4830-8DC2-82869CB22B60}" srcOrd="1" destOrd="0" presId="urn:microsoft.com/office/officeart/2018/2/layout/IconVerticalSolidList"/>
    <dgm:cxn modelId="{D0FB7531-D360-4597-88E7-A13EC741AB65}" type="presParOf" srcId="{FF83D1E4-7D1D-486D-9BC9-AF405B740E03}" destId="{6A2ECFA0-0EB5-468A-AF88-65DE2481D9FE}" srcOrd="2" destOrd="0" presId="urn:microsoft.com/office/officeart/2018/2/layout/IconVerticalSolidList"/>
    <dgm:cxn modelId="{E653E1A4-3525-4AEA-8D30-65E3449CA1AB}" type="presParOf" srcId="{FF83D1E4-7D1D-486D-9BC9-AF405B740E03}" destId="{A1C1BF3E-F65A-43CC-A031-09E44F7F38AA}" srcOrd="3" destOrd="0" presId="urn:microsoft.com/office/officeart/2018/2/layout/IconVerticalSolidList"/>
    <dgm:cxn modelId="{87F03788-C1C9-4FF6-98BB-7D04D627C498}" type="presParOf" srcId="{434FFBDD-09EE-4991-A8BB-783307F18D9E}" destId="{CEE94055-874C-4D61-B512-5AA63DDE0852}" srcOrd="1" destOrd="0" presId="urn:microsoft.com/office/officeart/2018/2/layout/IconVerticalSolidList"/>
    <dgm:cxn modelId="{5D22A8BC-5757-401C-BF7B-FA7EDC2E4639}" type="presParOf" srcId="{434FFBDD-09EE-4991-A8BB-783307F18D9E}" destId="{38FB2DAC-5C39-404C-AC88-2C77FDEFF96F}" srcOrd="2" destOrd="0" presId="urn:microsoft.com/office/officeart/2018/2/layout/IconVerticalSolidList"/>
    <dgm:cxn modelId="{9E80F788-386C-4C3C-9740-098DB3BECF6C}" type="presParOf" srcId="{38FB2DAC-5C39-404C-AC88-2C77FDEFF96F}" destId="{98CC8467-1A8D-4B7C-90C9-5F3C4659E956}" srcOrd="0" destOrd="0" presId="urn:microsoft.com/office/officeart/2018/2/layout/IconVerticalSolidList"/>
    <dgm:cxn modelId="{1A887E02-6D1E-4BDF-98EC-52539360CE7D}" type="presParOf" srcId="{38FB2DAC-5C39-404C-AC88-2C77FDEFF96F}" destId="{D856AA34-94E7-4437-8A06-5673E78FC28E}" srcOrd="1" destOrd="0" presId="urn:microsoft.com/office/officeart/2018/2/layout/IconVerticalSolidList"/>
    <dgm:cxn modelId="{6B6F167E-6E3C-4F24-966F-3F761149D543}" type="presParOf" srcId="{38FB2DAC-5C39-404C-AC88-2C77FDEFF96F}" destId="{FBE51803-8DC7-420F-9D96-3706199D0779}" srcOrd="2" destOrd="0" presId="urn:microsoft.com/office/officeart/2018/2/layout/IconVerticalSolidList"/>
    <dgm:cxn modelId="{B560E7D6-1334-4C1C-A056-399F8D13EB9D}" type="presParOf" srcId="{38FB2DAC-5C39-404C-AC88-2C77FDEFF96F}" destId="{D3FA3C0C-6C8B-4CBB-AD08-339E24161E59}" srcOrd="3" destOrd="0" presId="urn:microsoft.com/office/officeart/2018/2/layout/IconVerticalSolidList"/>
    <dgm:cxn modelId="{2CB6B440-3289-4716-B9BB-7C31220BBD47}" type="presParOf" srcId="{434FFBDD-09EE-4991-A8BB-783307F18D9E}" destId="{FE07BA96-1F14-4D0B-ACAD-22019A8B5DC1}" srcOrd="3" destOrd="0" presId="urn:microsoft.com/office/officeart/2018/2/layout/IconVerticalSolidList"/>
    <dgm:cxn modelId="{AB14F8ED-423D-4ACF-ABEE-A4A3BDF52BE8}" type="presParOf" srcId="{434FFBDD-09EE-4991-A8BB-783307F18D9E}" destId="{D69BE419-EFF8-4B4C-8B6A-0BF41FBD654E}" srcOrd="4" destOrd="0" presId="urn:microsoft.com/office/officeart/2018/2/layout/IconVerticalSolidList"/>
    <dgm:cxn modelId="{E629E23C-AB1B-4012-840F-7FE160981EA1}" type="presParOf" srcId="{D69BE419-EFF8-4B4C-8B6A-0BF41FBD654E}" destId="{6EB73516-1106-4701-9F47-A6B8E74FE976}" srcOrd="0" destOrd="0" presId="urn:microsoft.com/office/officeart/2018/2/layout/IconVerticalSolidList"/>
    <dgm:cxn modelId="{3894185C-C4EC-4C8D-B10E-A267072C8CA7}" type="presParOf" srcId="{D69BE419-EFF8-4B4C-8B6A-0BF41FBD654E}" destId="{F8EAA797-D65F-4A85-944F-8A3A30B95AEF}" srcOrd="1" destOrd="0" presId="urn:microsoft.com/office/officeart/2018/2/layout/IconVerticalSolidList"/>
    <dgm:cxn modelId="{36C4378A-D4DB-45A6-87FE-3F977707EEBA}" type="presParOf" srcId="{D69BE419-EFF8-4B4C-8B6A-0BF41FBD654E}" destId="{26D8C1F8-D691-42CF-A23D-D402CE120A3F}" srcOrd="2" destOrd="0" presId="urn:microsoft.com/office/officeart/2018/2/layout/IconVerticalSolidList"/>
    <dgm:cxn modelId="{A14B2369-9BEA-4190-86B9-9FCDF1E61D65}" type="presParOf" srcId="{D69BE419-EFF8-4B4C-8B6A-0BF41FBD654E}" destId="{6F0FC3BA-C573-433E-82C3-B4718F6BC9CE}" srcOrd="3" destOrd="0" presId="urn:microsoft.com/office/officeart/2018/2/layout/IconVerticalSolidList"/>
    <dgm:cxn modelId="{4183656B-3E5F-439A-A560-2B94E4E98790}" type="presParOf" srcId="{434FFBDD-09EE-4991-A8BB-783307F18D9E}" destId="{B639942A-4557-496F-B190-23D7F1270FC8}" srcOrd="5" destOrd="0" presId="urn:microsoft.com/office/officeart/2018/2/layout/IconVerticalSolidList"/>
    <dgm:cxn modelId="{83C8EE11-6F9F-42D1-BC5D-D66B626D6FB7}" type="presParOf" srcId="{434FFBDD-09EE-4991-A8BB-783307F18D9E}" destId="{2D7D0048-08A3-4D81-AEA6-63B9F41FA676}" srcOrd="6" destOrd="0" presId="urn:microsoft.com/office/officeart/2018/2/layout/IconVerticalSolidList"/>
    <dgm:cxn modelId="{D0145AF8-E515-48A1-9AAF-8BF703DF0086}" type="presParOf" srcId="{2D7D0048-08A3-4D81-AEA6-63B9F41FA676}" destId="{D8B9E93A-7257-44FF-88E4-18F07CDE3A5E}" srcOrd="0" destOrd="0" presId="urn:microsoft.com/office/officeart/2018/2/layout/IconVerticalSolidList"/>
    <dgm:cxn modelId="{9E9CF190-3FC7-4077-97EC-1A9C9A758C85}" type="presParOf" srcId="{2D7D0048-08A3-4D81-AEA6-63B9F41FA676}" destId="{DC8AF954-5F06-4B19-80E5-DCAB7C5BC3BD}" srcOrd="1" destOrd="0" presId="urn:microsoft.com/office/officeart/2018/2/layout/IconVerticalSolidList"/>
    <dgm:cxn modelId="{7DB23E86-3195-48D0-9EB4-2293E9BC41AC}" type="presParOf" srcId="{2D7D0048-08A3-4D81-AEA6-63B9F41FA676}" destId="{1EBB415E-6927-4F1C-AACB-1B16CD8EEE3F}" srcOrd="2" destOrd="0" presId="urn:microsoft.com/office/officeart/2018/2/layout/IconVerticalSolidList"/>
    <dgm:cxn modelId="{82469D7E-D81C-4CF5-8316-A57C43032FCB}" type="presParOf" srcId="{2D7D0048-08A3-4D81-AEA6-63B9F41FA676}" destId="{206BBC11-D441-470A-8269-D9CC7249EA5A}" srcOrd="3" destOrd="0" presId="urn:microsoft.com/office/officeart/2018/2/layout/IconVerticalSolidList"/>
    <dgm:cxn modelId="{0E15A0C5-71DA-453D-A33B-31877965A97C}" type="presParOf" srcId="{434FFBDD-09EE-4991-A8BB-783307F18D9E}" destId="{FF9BA7C2-6622-4025-BF7A-E8A06B77E481}" srcOrd="7" destOrd="0" presId="urn:microsoft.com/office/officeart/2018/2/layout/IconVerticalSolidList"/>
    <dgm:cxn modelId="{29AD489B-7E12-455E-8883-110113981EEF}" type="presParOf" srcId="{434FFBDD-09EE-4991-A8BB-783307F18D9E}" destId="{9FF94BFD-A9BF-401D-BE19-987C7A6F3CFD}" srcOrd="8" destOrd="0" presId="urn:microsoft.com/office/officeart/2018/2/layout/IconVerticalSolidList"/>
    <dgm:cxn modelId="{DC941F7B-07A5-428C-9E60-85B86A01C538}" type="presParOf" srcId="{9FF94BFD-A9BF-401D-BE19-987C7A6F3CFD}" destId="{B27AEE90-297A-4B47-9647-D8C8BC602BF7}" srcOrd="0" destOrd="0" presId="urn:microsoft.com/office/officeart/2018/2/layout/IconVerticalSolidList"/>
    <dgm:cxn modelId="{63F8154B-6B32-4773-BBA8-995BA44770ED}" type="presParOf" srcId="{9FF94BFD-A9BF-401D-BE19-987C7A6F3CFD}" destId="{F8CF72A8-B40B-4EDB-A0ED-321FE3A57FBD}" srcOrd="1" destOrd="0" presId="urn:microsoft.com/office/officeart/2018/2/layout/IconVerticalSolidList"/>
    <dgm:cxn modelId="{C07AF4E6-E71F-4411-9F3E-3E49AE68F795}" type="presParOf" srcId="{9FF94BFD-A9BF-401D-BE19-987C7A6F3CFD}" destId="{3D38F703-FAB9-4CC4-A156-928036A2748B}" srcOrd="2" destOrd="0" presId="urn:microsoft.com/office/officeart/2018/2/layout/IconVerticalSolidList"/>
    <dgm:cxn modelId="{9BE7C7BD-0074-48ED-B995-0D703FE5B73B}" type="presParOf" srcId="{9FF94BFD-A9BF-401D-BE19-987C7A6F3CFD}" destId="{D4BAECF5-839F-4431-AABE-873B1AA2A5A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4EEAB1-E342-4F04-939B-1E72D349B853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5CE05-AE4A-42D5-85C4-25081B672BCC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travel planning tool that helps users organize places of interest.</a:t>
          </a:r>
        </a:p>
      </dsp:txBody>
      <dsp:txXfrm>
        <a:off x="90151" y="2602589"/>
        <a:ext cx="2402775" cy="720000"/>
      </dsp:txXfrm>
    </dsp:sp>
    <dsp:sp modelId="{805E3066-B734-4FAD-95B1-54E52D7E0906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986166-2939-43B8-8E55-4749C54318AE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Pin locations to a personalized wishlist or itinerary.</a:t>
          </a:r>
        </a:p>
      </dsp:txBody>
      <dsp:txXfrm>
        <a:off x="2913412" y="2602589"/>
        <a:ext cx="2402775" cy="720000"/>
      </dsp:txXfrm>
    </dsp:sp>
    <dsp:sp modelId="{AEF3D896-E1B3-4024-9D98-B43200F2E021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CA9FD2-1C46-48D5-A0C7-B5E0F0B7C869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Stay organized, visualize destinations, and build trips with ease.</a:t>
          </a:r>
        </a:p>
      </dsp:txBody>
      <dsp:txXfrm>
        <a:off x="5736673" y="2602589"/>
        <a:ext cx="2402775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6AD732-C770-4A5A-AE1C-86BF68F2145D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676B8-D8B3-44F6-B60B-4DDD9204D2E3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Google Maps Lists: Good for saving spots but lacks categorization or itinerary logic.</a:t>
          </a:r>
        </a:p>
      </dsp:txBody>
      <dsp:txXfrm>
        <a:off x="42299" y="2443760"/>
        <a:ext cx="1800000" cy="720000"/>
      </dsp:txXfrm>
    </dsp:sp>
    <dsp:sp modelId="{BAE2A33D-B8A2-426A-BF91-FA9A97E56574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C0BC64-7617-4E63-96B2-D006A8737122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TripIt: Great itinerary builder, but doesn’t support exploration or wishlists.</a:t>
          </a:r>
        </a:p>
      </dsp:txBody>
      <dsp:txXfrm>
        <a:off x="2157300" y="2443760"/>
        <a:ext cx="1800000" cy="720000"/>
      </dsp:txXfrm>
    </dsp:sp>
    <dsp:sp modelId="{D771177B-8990-4F07-A2DC-D95C917BE038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41D642-8601-495C-8221-AC19AC426516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Roadtrippers: Focused on road trips; limited global reach.</a:t>
          </a:r>
        </a:p>
      </dsp:txBody>
      <dsp:txXfrm>
        <a:off x="4272300" y="2443760"/>
        <a:ext cx="1800000" cy="720000"/>
      </dsp:txXfrm>
    </dsp:sp>
    <dsp:sp modelId="{F7D4FED2-75E4-4E80-8392-D0F38B403A1F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6034B2-B5DF-4314-B72E-8F7D7BECFD77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Our App: Combines exploration + planning + social sharing in one clean UI.</a:t>
          </a:r>
        </a:p>
      </dsp:txBody>
      <dsp:txXfrm>
        <a:off x="6387300" y="2443760"/>
        <a:ext cx="180000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0397DA-0FB9-4D3A-BB46-8BE5ECB310FD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E8582-D5F0-43C6-9B0A-B24490CD8058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🎟️ Freemium model with paid upgrades (offline access, auto-itinerary).</a:t>
          </a:r>
        </a:p>
      </dsp:txBody>
      <dsp:txXfrm>
        <a:off x="42299" y="2443760"/>
        <a:ext cx="1800000" cy="720000"/>
      </dsp:txXfrm>
    </dsp:sp>
    <dsp:sp modelId="{637BA0A0-7D73-4A85-A1C0-F3FCB427166A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C8F01-AE0F-46DF-8702-3E9D58692475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📍 Affiliate links to bookings (hotels, attractions, events).</a:t>
          </a:r>
        </a:p>
      </dsp:txBody>
      <dsp:txXfrm>
        <a:off x="2157300" y="2443760"/>
        <a:ext cx="1800000" cy="720000"/>
      </dsp:txXfrm>
    </dsp:sp>
    <dsp:sp modelId="{F689F338-8B89-46A9-8DB5-1AB5B6BD9587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7ED1D-D3DD-437A-A316-5766E0DB5CB6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🛍️ Partner deals for featured experiences.</a:t>
          </a:r>
        </a:p>
      </dsp:txBody>
      <dsp:txXfrm>
        <a:off x="4272300" y="2443760"/>
        <a:ext cx="1800000" cy="720000"/>
      </dsp:txXfrm>
    </dsp:sp>
    <dsp:sp modelId="{DCC5AF44-71AA-4C86-AE3C-7E1114D0B611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E0ECA2-DAFF-4997-9705-41011013915E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💬 Sponsored pins or location promotions for local businesses.</a:t>
          </a:r>
        </a:p>
      </dsp:txBody>
      <dsp:txXfrm>
        <a:off x="6387300" y="2443760"/>
        <a:ext cx="18000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46994-6F70-4755-B67C-DC35B2854FF7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59908-6273-4341-AD77-DF43A26B881E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📱 Launch social media campaigns showcasing user-generated itineraries.</a:t>
          </a:r>
        </a:p>
      </dsp:txBody>
      <dsp:txXfrm>
        <a:off x="42299" y="2443760"/>
        <a:ext cx="1800000" cy="720000"/>
      </dsp:txXfrm>
    </dsp:sp>
    <dsp:sp modelId="{CBD4B3D8-8A35-4B1C-9E8C-7F18BED74565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3424DF-03FF-420B-9CC7-ED715A1C6E39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🤝 Partner with travel influencers and content creators.</a:t>
          </a:r>
        </a:p>
      </dsp:txBody>
      <dsp:txXfrm>
        <a:off x="2157300" y="2443760"/>
        <a:ext cx="1800000" cy="720000"/>
      </dsp:txXfrm>
    </dsp:sp>
    <dsp:sp modelId="{594FD451-0547-4D5A-BBD2-902E3E926171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661AE-DCE9-410D-88EA-0EBA9220BF78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🧳 Create viral campaigns encouraging trip-sharing between friends.</a:t>
          </a:r>
        </a:p>
      </dsp:txBody>
      <dsp:txXfrm>
        <a:off x="4272300" y="2443760"/>
        <a:ext cx="1800000" cy="720000"/>
      </dsp:txXfrm>
    </dsp:sp>
    <dsp:sp modelId="{26C66CDF-FBEB-47B7-8E3F-ABFDF6AC0127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012389-1C50-46D1-B226-0D33C1415628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🎯 Run targeted ads focused on travel planning pain points (Pinterest, TikTok, IG).</a:t>
          </a:r>
        </a:p>
      </dsp:txBody>
      <dsp:txXfrm>
        <a:off x="6387300" y="2443760"/>
        <a:ext cx="1800000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CF9CF-3766-4EC8-9F88-8295E7476F99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75D5EE-ADB6-44DE-BE66-885C526F6AB8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🧭 Travel planning is more than booking—it’s about experience.</a:t>
          </a:r>
        </a:p>
      </dsp:txBody>
      <dsp:txXfrm>
        <a:off x="42299" y="2443760"/>
        <a:ext cx="1800000" cy="720000"/>
      </dsp:txXfrm>
    </dsp:sp>
    <dsp:sp modelId="{3E20AED8-2298-4FA6-81A1-EA8CD750C200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FA48F2-B881-461C-97F6-A4F8504BAD3C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📌 Our app makes it easy to organize, visualize, and share trips.</a:t>
          </a:r>
        </a:p>
      </dsp:txBody>
      <dsp:txXfrm>
        <a:off x="2157300" y="2443760"/>
        <a:ext cx="1800000" cy="720000"/>
      </dsp:txXfrm>
    </dsp:sp>
    <dsp:sp modelId="{B64F4C6C-0F90-4A54-8C13-0FD3FF91E76D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8CB25-EA59-4393-9751-FF12FE9DF226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🚀 With strong features and monetization potential, it's built for scale.</a:t>
          </a:r>
        </a:p>
      </dsp:txBody>
      <dsp:txXfrm>
        <a:off x="4272300" y="2443760"/>
        <a:ext cx="1800000" cy="720000"/>
      </dsp:txXfrm>
    </dsp:sp>
    <dsp:sp modelId="{68829F92-B8BD-4AB2-A0A8-D88671CE5C3A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0232B9-882B-4B79-B164-6DBE8B9B57E4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🌍 Whether you're dreaming or doing—we’re with you every step of the journey.</a:t>
          </a:r>
        </a:p>
      </dsp:txBody>
      <dsp:txXfrm>
        <a:off x="6387300" y="244376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F23C3-998C-4820-9BCA-62A39972B434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DBE40A-B0EC-472E-ACB5-C728E0653791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🗺️ Pin locations into two collections: Wishlist or Itinerary.</a:t>
          </a:r>
        </a:p>
      </dsp:txBody>
      <dsp:txXfrm>
        <a:off x="42299" y="2443760"/>
        <a:ext cx="1800000" cy="720000"/>
      </dsp:txXfrm>
    </dsp:sp>
    <dsp:sp modelId="{5C154CD3-3276-4D07-A709-B7FDE2E65D14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D0DAD-DA7B-4DE8-B528-5F61430017A7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📍 View saved pins in relation to your live location on a map.</a:t>
          </a:r>
        </a:p>
      </dsp:txBody>
      <dsp:txXfrm>
        <a:off x="2157300" y="2443760"/>
        <a:ext cx="1800000" cy="720000"/>
      </dsp:txXfrm>
    </dsp:sp>
    <dsp:sp modelId="{952D27B0-9CB5-4D7B-8BDE-A44470757DDF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708ABA-CA5A-47A8-BA3D-7E5217830729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🗂️ Filter pins by country and category.</a:t>
          </a:r>
        </a:p>
      </dsp:txBody>
      <dsp:txXfrm>
        <a:off x="4272300" y="2443760"/>
        <a:ext cx="1800000" cy="720000"/>
      </dsp:txXfrm>
    </dsp:sp>
    <dsp:sp modelId="{8057C740-7FFC-4FB2-8B1E-8590E15DA19B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C26F4-F780-478E-B25C-4DF3CD9B0662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📒 Track planned vs. desired locations.</a:t>
          </a:r>
        </a:p>
      </dsp:txBody>
      <dsp:txXfrm>
        <a:off x="6387300" y="2443760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9A1D2-8BB1-4299-85A1-0DFB2FB41759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5071C-5BED-4A49-A10F-7688FF476091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Live map shows your current position alongside saved pins.</a:t>
          </a:r>
        </a:p>
      </dsp:txBody>
      <dsp:txXfrm>
        <a:off x="90151" y="2602589"/>
        <a:ext cx="2402775" cy="720000"/>
      </dsp:txXfrm>
    </dsp:sp>
    <dsp:sp modelId="{43A9CB14-4215-4053-9A39-39A195F09323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CA75A-1C50-48E8-92D9-36934102B269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Helps users navigate, explore, and understand proximity.</a:t>
          </a:r>
        </a:p>
      </dsp:txBody>
      <dsp:txXfrm>
        <a:off x="2913412" y="2602589"/>
        <a:ext cx="2402775" cy="720000"/>
      </dsp:txXfrm>
    </dsp:sp>
    <dsp:sp modelId="{86A50890-E682-4161-BB27-0BDA1DAD39C2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D135B5-684E-492E-8C19-B3B19ADED915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Future: Tap on pins to get real-time directions.</a:t>
          </a:r>
        </a:p>
      </dsp:txBody>
      <dsp:txXfrm>
        <a:off x="5736673" y="2602589"/>
        <a:ext cx="2402775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02015D-C889-46A2-AC28-DB021181E00F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8AC874-9144-4D60-81C5-5CACE2CD237E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Wishlist: Future travel ideas, dream spots, long-term goals.</a:t>
          </a:r>
        </a:p>
      </dsp:txBody>
      <dsp:txXfrm>
        <a:off x="90151" y="2602589"/>
        <a:ext cx="2402775" cy="720000"/>
      </dsp:txXfrm>
    </dsp:sp>
    <dsp:sp modelId="{B2232B7F-8219-4D44-81C0-1041CB7128FB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706C88-21B2-4496-860A-F56275C91DDA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Itinerary: Confirmed trip plans sorted by city and category.</a:t>
          </a:r>
        </a:p>
      </dsp:txBody>
      <dsp:txXfrm>
        <a:off x="2913412" y="2602589"/>
        <a:ext cx="2402775" cy="720000"/>
      </dsp:txXfrm>
    </dsp:sp>
    <dsp:sp modelId="{C0C6626D-1DEB-4975-A846-5CD69FFE2C75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F7F83-B9A5-422D-8D67-E7A85E1A39A8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Easily switch and edit pins between the two views.</a:t>
          </a:r>
        </a:p>
      </dsp:txBody>
      <dsp:txXfrm>
        <a:off x="5736673" y="2602589"/>
        <a:ext cx="2402775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C209C4-7B8D-460D-83BA-98846E366921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20F41-C4FB-46BE-9F5B-7D5AA93690B9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🔗 Share wishlists or itineraries with friends.</a:t>
          </a:r>
        </a:p>
      </dsp:txBody>
      <dsp:txXfrm>
        <a:off x="42299" y="2443760"/>
        <a:ext cx="1800000" cy="720000"/>
      </dsp:txXfrm>
    </dsp:sp>
    <dsp:sp modelId="{A073BEE3-B69E-4DC8-8FDB-A18541983191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73B89D-2189-4514-B3E1-33ADEEF9359D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👥 Collaborative planning: allow others to pin suggestions.</a:t>
          </a:r>
        </a:p>
      </dsp:txBody>
      <dsp:txXfrm>
        <a:off x="2157300" y="2443760"/>
        <a:ext cx="1800000" cy="720000"/>
      </dsp:txXfrm>
    </dsp:sp>
    <dsp:sp modelId="{6250CA4A-5605-4AAA-8C84-9F35AB680871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60471-6D3D-4378-A715-35C29C5BDDFB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⚙️ Auto-generate itineraries based on pins + trip duration.</a:t>
          </a:r>
        </a:p>
      </dsp:txBody>
      <dsp:txXfrm>
        <a:off x="4272300" y="2443760"/>
        <a:ext cx="1800000" cy="720000"/>
      </dsp:txXfrm>
    </dsp:sp>
    <dsp:sp modelId="{56D37CB5-C0CF-4A78-9E35-CFB42E7BBE69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479A9-8A95-408D-BE87-93334ADF9C46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🚗 Get directions integrated with Google Maps.</a:t>
          </a:r>
        </a:p>
      </dsp:txBody>
      <dsp:txXfrm>
        <a:off x="6387300" y="2443760"/>
        <a:ext cx="180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478B49-9DC0-4D29-AB19-762D46ED5086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E91ABD-B3BC-485C-9493-AB7B397656D5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🔧 Built with Angular + Ionic for cross-platform support.</a:t>
          </a:r>
        </a:p>
      </dsp:txBody>
      <dsp:txXfrm>
        <a:off x="42299" y="2443760"/>
        <a:ext cx="1800000" cy="720000"/>
      </dsp:txXfrm>
    </dsp:sp>
    <dsp:sp modelId="{AC10C6B5-81F4-4084-A110-5A6D16D75ACB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5388C2-83D9-48F7-BF77-DCF6E03DFF93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📦 Modular pages: Add Location, Search, Map, Wishlist, Itinerary.</a:t>
          </a:r>
        </a:p>
      </dsp:txBody>
      <dsp:txXfrm>
        <a:off x="2157300" y="2443760"/>
        <a:ext cx="1800000" cy="720000"/>
      </dsp:txXfrm>
    </dsp:sp>
    <dsp:sp modelId="{57ABA4A3-006F-4097-A2B0-7BF15042EB58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1862A2-0FC3-4412-98FC-384D708423AC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🌐 Backend handles pin storage, user data, and collections.</a:t>
          </a:r>
        </a:p>
      </dsp:txBody>
      <dsp:txXfrm>
        <a:off x="4272300" y="2443760"/>
        <a:ext cx="1800000" cy="720000"/>
      </dsp:txXfrm>
    </dsp:sp>
    <dsp:sp modelId="{C757CAB7-FB1F-49E6-A879-EA5F40DB8C2B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728F6-D9C0-435C-909D-14D9F39F3079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📍 Uses Google Maps API for real-time geolocation &amp; search.</a:t>
          </a:r>
        </a:p>
      </dsp:txBody>
      <dsp:txXfrm>
        <a:off x="6387300" y="2443760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B5E6D-25C7-4023-8C43-2DB696BCB420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24507-0E18-4A98-A9F6-90277E0B0ECB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Make trip planning visual, simple, and collaborative.</a:t>
          </a:r>
        </a:p>
      </dsp:txBody>
      <dsp:txXfrm>
        <a:off x="90151" y="2602589"/>
        <a:ext cx="2402775" cy="720000"/>
      </dsp:txXfrm>
    </dsp:sp>
    <dsp:sp modelId="{78057B06-B1C2-4746-BAEA-0F05F4DB2AED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85620D-37D0-48DB-BFC8-228A8A51788A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Support every stage of travel—from dreaming to doing.</a:t>
          </a:r>
        </a:p>
      </dsp:txBody>
      <dsp:txXfrm>
        <a:off x="2913412" y="2602589"/>
        <a:ext cx="2402775" cy="720000"/>
      </dsp:txXfrm>
    </dsp:sp>
    <dsp:sp modelId="{3DAD4D28-5ED3-42A4-B397-38F259DE60F8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3A0E7-1C71-44BC-A38D-295A97A25BE6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 smarter way to turn inspiration into action.</a:t>
          </a:r>
        </a:p>
      </dsp:txBody>
      <dsp:txXfrm>
        <a:off x="5736673" y="2602589"/>
        <a:ext cx="2402775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C0D25D-1855-4146-92EF-9ECC67957FA5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99B68E-44EA-40AD-BFBA-D92E4D30B160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📈 Goal: Simplify trip planning and enhance travel collaboration.</a:t>
          </a:r>
        </a:p>
      </dsp:txBody>
      <dsp:txXfrm>
        <a:off x="2367950" y="516132"/>
        <a:ext cx="1592793" cy="1592793"/>
      </dsp:txXfrm>
    </dsp:sp>
    <dsp:sp modelId="{0908A79F-CB40-475B-A376-52B9ECB0CD8B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💰 Revenue Streams: Freemium model, premium features, affiliate partnerships (e.g. hotels, tours).</a:t>
          </a:r>
        </a:p>
      </dsp:txBody>
      <dsp:txXfrm>
        <a:off x="4268855" y="516132"/>
        <a:ext cx="1592793" cy="1592793"/>
      </dsp:txXfrm>
    </dsp:sp>
    <dsp:sp modelId="{B036AA04-0F13-4C01-A2A9-A4CCD725B75C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🛠️ Problem Solved: Disorganized travel planning across notes, bookmarks, and maps.</a:t>
          </a:r>
        </a:p>
      </dsp:txBody>
      <dsp:txXfrm>
        <a:off x="2367950" y="2417036"/>
        <a:ext cx="1592793" cy="1592793"/>
      </dsp:txXfrm>
    </dsp:sp>
    <dsp:sp modelId="{EA42CACF-E85C-4CDF-AD03-863B45C51D37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🎯 Target Audience: Millennial travelers, digital nomads, and travel-savvy planners.</a:t>
          </a:r>
        </a:p>
      </dsp:txBody>
      <dsp:txXfrm>
        <a:off x="4268855" y="2417036"/>
        <a:ext cx="1592793" cy="15927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0801DA-14B0-440B-9853-B7FE1963DF6E}">
      <dsp:nvSpPr>
        <dsp:cNvPr id="0" name=""/>
        <dsp:cNvSpPr/>
      </dsp:nvSpPr>
      <dsp:spPr>
        <a:xfrm>
          <a:off x="0" y="3404"/>
          <a:ext cx="7886700" cy="725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71C40-38B1-4830-8DC2-82869CB22B60}">
      <dsp:nvSpPr>
        <dsp:cNvPr id="0" name=""/>
        <dsp:cNvSpPr/>
      </dsp:nvSpPr>
      <dsp:spPr>
        <a:xfrm>
          <a:off x="219348" y="166556"/>
          <a:ext cx="398815" cy="3988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1BF3E-F65A-43CC-A031-09E44F7F38AA}">
      <dsp:nvSpPr>
        <dsp:cNvPr id="0" name=""/>
        <dsp:cNvSpPr/>
      </dsp:nvSpPr>
      <dsp:spPr>
        <a:xfrm>
          <a:off x="837512" y="3404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Users pin locations → Sorted into Wishlist or Itinerary.</a:t>
          </a:r>
        </a:p>
      </dsp:txBody>
      <dsp:txXfrm>
        <a:off x="837512" y="3404"/>
        <a:ext cx="7049187" cy="725119"/>
      </dsp:txXfrm>
    </dsp:sp>
    <dsp:sp modelId="{98CC8467-1A8D-4B7C-90C9-5F3C4659E956}">
      <dsp:nvSpPr>
        <dsp:cNvPr id="0" name=""/>
        <dsp:cNvSpPr/>
      </dsp:nvSpPr>
      <dsp:spPr>
        <a:xfrm>
          <a:off x="0" y="909803"/>
          <a:ext cx="7886700" cy="725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56AA34-94E7-4437-8A06-5673E78FC28E}">
      <dsp:nvSpPr>
        <dsp:cNvPr id="0" name=""/>
        <dsp:cNvSpPr/>
      </dsp:nvSpPr>
      <dsp:spPr>
        <a:xfrm>
          <a:off x="219348" y="1072955"/>
          <a:ext cx="398815" cy="3988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FA3C0C-6C8B-4CBB-AD08-339E24161E59}">
      <dsp:nvSpPr>
        <dsp:cNvPr id="0" name=""/>
        <dsp:cNvSpPr/>
      </dsp:nvSpPr>
      <dsp:spPr>
        <a:xfrm>
          <a:off x="837512" y="909803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Each entry tied to country/category → Enables filtering.</a:t>
          </a:r>
        </a:p>
      </dsp:txBody>
      <dsp:txXfrm>
        <a:off x="837512" y="909803"/>
        <a:ext cx="7049187" cy="725119"/>
      </dsp:txXfrm>
    </dsp:sp>
    <dsp:sp modelId="{6EB73516-1106-4701-9F47-A6B8E74FE976}">
      <dsp:nvSpPr>
        <dsp:cNvPr id="0" name=""/>
        <dsp:cNvSpPr/>
      </dsp:nvSpPr>
      <dsp:spPr>
        <a:xfrm>
          <a:off x="0" y="1816202"/>
          <a:ext cx="7886700" cy="725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EAA797-D65F-4A85-944F-8A3A30B95AEF}">
      <dsp:nvSpPr>
        <dsp:cNvPr id="0" name=""/>
        <dsp:cNvSpPr/>
      </dsp:nvSpPr>
      <dsp:spPr>
        <a:xfrm>
          <a:off x="219348" y="1979354"/>
          <a:ext cx="398815" cy="3988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0FC3BA-C573-433E-82C3-B4718F6BC9CE}">
      <dsp:nvSpPr>
        <dsp:cNvPr id="0" name=""/>
        <dsp:cNvSpPr/>
      </dsp:nvSpPr>
      <dsp:spPr>
        <a:xfrm>
          <a:off x="837512" y="1816202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Map page displays real-time location + pins → Increases engagement.</a:t>
          </a:r>
        </a:p>
      </dsp:txBody>
      <dsp:txXfrm>
        <a:off x="837512" y="1816202"/>
        <a:ext cx="7049187" cy="725119"/>
      </dsp:txXfrm>
    </dsp:sp>
    <dsp:sp modelId="{D8B9E93A-7257-44FF-88E4-18F07CDE3A5E}">
      <dsp:nvSpPr>
        <dsp:cNvPr id="0" name=""/>
        <dsp:cNvSpPr/>
      </dsp:nvSpPr>
      <dsp:spPr>
        <a:xfrm>
          <a:off x="0" y="2722601"/>
          <a:ext cx="7886700" cy="725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AF954-5F06-4B19-80E5-DCAB7C5BC3BD}">
      <dsp:nvSpPr>
        <dsp:cNvPr id="0" name=""/>
        <dsp:cNvSpPr/>
      </dsp:nvSpPr>
      <dsp:spPr>
        <a:xfrm>
          <a:off x="219348" y="2885753"/>
          <a:ext cx="398815" cy="3988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6BBC11-D441-470A-8269-D9CC7249EA5A}">
      <dsp:nvSpPr>
        <dsp:cNvPr id="0" name=""/>
        <dsp:cNvSpPr/>
      </dsp:nvSpPr>
      <dsp:spPr>
        <a:xfrm>
          <a:off x="837512" y="2722601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Sharing features → Network-driven growth via collaboration.</a:t>
          </a:r>
        </a:p>
      </dsp:txBody>
      <dsp:txXfrm>
        <a:off x="837512" y="2722601"/>
        <a:ext cx="7049187" cy="725119"/>
      </dsp:txXfrm>
    </dsp:sp>
    <dsp:sp modelId="{B27AEE90-297A-4B47-9647-D8C8BC602BF7}">
      <dsp:nvSpPr>
        <dsp:cNvPr id="0" name=""/>
        <dsp:cNvSpPr/>
      </dsp:nvSpPr>
      <dsp:spPr>
        <a:xfrm>
          <a:off x="0" y="3629000"/>
          <a:ext cx="7886700" cy="7251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CF72A8-B40B-4EDB-A0ED-321FE3A57FBD}">
      <dsp:nvSpPr>
        <dsp:cNvPr id="0" name=""/>
        <dsp:cNvSpPr/>
      </dsp:nvSpPr>
      <dsp:spPr>
        <a:xfrm>
          <a:off x="219348" y="3792152"/>
          <a:ext cx="398815" cy="3988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AECF5-839F-4431-AABE-873B1AA2A5A8}">
      <dsp:nvSpPr>
        <dsp:cNvPr id="0" name=""/>
        <dsp:cNvSpPr/>
      </dsp:nvSpPr>
      <dsp:spPr>
        <a:xfrm>
          <a:off x="837512" y="3629000"/>
          <a:ext cx="7049187" cy="725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742" tIns="76742" rIns="76742" bIns="7674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Auto-itinerary (future) → Personalized recommendations = user retention.</a:t>
          </a:r>
        </a:p>
      </dsp:txBody>
      <dsp:txXfrm>
        <a:off x="837512" y="3629000"/>
        <a:ext cx="7049187" cy="725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111" y="1229032"/>
            <a:ext cx="3915889" cy="2189402"/>
          </a:xfrm>
        </p:spPr>
        <p:txBody>
          <a:bodyPr anchor="b">
            <a:normAutofit/>
          </a:bodyPr>
          <a:lstStyle/>
          <a:p>
            <a:r>
              <a:rPr lang="en-US" dirty="0"/>
              <a:t>Travel Mate – Map It. Plan It. Share It.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6112" y="3707155"/>
            <a:ext cx="3915888" cy="2102108"/>
          </a:xfrm>
        </p:spPr>
        <p:txBody>
          <a:bodyPr anchor="t">
            <a:normAutofit/>
          </a:bodyPr>
          <a:lstStyle/>
          <a:p>
            <a:r>
              <a:rPr lang="en-US" dirty="0"/>
              <a:t>Plan. Pin. Personalize Your Journey.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044" y="0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502" y="1"/>
            <a:ext cx="866356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Airplane">
            <a:extLst>
              <a:ext uri="{FF2B5EF4-FFF2-40B4-BE49-F238E27FC236}">
                <a16:creationId xmlns:a16="http://schemas.microsoft.com/office/drawing/2014/main" id="{00AAD25C-8091-7D5B-1EF8-87C492AFD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88432" y="1385212"/>
            <a:ext cx="3704628" cy="3704628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4194" y="2916245"/>
            <a:ext cx="119806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330" y="5717906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633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2865" y="5835650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CA"/>
              <a:t>Understanding Product Logic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E5006649-70C7-750C-0208-7A849DD0AC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038332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Competitor Analysis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34DF59-4988-FD02-87A1-BB57A836E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How Could This Product Make Money?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1993D4-4A56-3104-2732-D07E3C4F4E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Sales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ED25ED-50A5-07BA-5D6C-AFBA392D73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1F8F89-6511-747A-A55F-C1A02244E07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What is the App?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59414F-278D-959D-D6BC-61E140FFD58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31A0F3-A8ED-A553-A0AF-4925E5A0E6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 Interaction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0FED59-6495-8282-5B93-CFACB98B5F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Wishlist vs. Itinerary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005F44-E247-CA45-DB83-F72FF6BE05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Roadmap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5353CA-8C03-81CA-D7D9-E7A781942F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A47328-11DA-C789-489A-8317944A0CF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Vision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8E0B1-D1EF-61DC-95CD-D0F40094066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Aspects of the Product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D22374FF-2A0C-D0B1-35A7-BC8A2EB4023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620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Travel Mate – Map It. Plan It. Share It.</vt:lpstr>
      <vt:lpstr>What is the App?</vt:lpstr>
      <vt:lpstr>Core Features</vt:lpstr>
      <vt:lpstr>Map Interaction</vt:lpstr>
      <vt:lpstr>Wishlist vs. Itinerary</vt:lpstr>
      <vt:lpstr>Future Roadmap</vt:lpstr>
      <vt:lpstr>Technical Stack Summary</vt:lpstr>
      <vt:lpstr>The Vision</vt:lpstr>
      <vt:lpstr>Business Aspects of the Product</vt:lpstr>
      <vt:lpstr>Understanding Product Logic</vt:lpstr>
      <vt:lpstr>Competitor Analysis</vt:lpstr>
      <vt:lpstr>How Could This Product Make Money?</vt:lpstr>
      <vt:lpstr>Marketing &amp; Sales Strategy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Stephanie Buffotot</cp:lastModifiedBy>
  <cp:revision>2</cp:revision>
  <dcterms:created xsi:type="dcterms:W3CDTF">2013-01-27T09:14:16Z</dcterms:created>
  <dcterms:modified xsi:type="dcterms:W3CDTF">2025-06-22T17:39:54Z</dcterms:modified>
  <cp:category/>
</cp:coreProperties>
</file>