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6A5895-187C-424E-88CB-E0B11A45DAC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E4CF73-468C-4C72-B87A-0F034CD0494B}">
      <dgm:prSet phldrT="[Text]"/>
      <dgm:spPr/>
      <dgm:t>
        <a:bodyPr/>
        <a:lstStyle/>
        <a:p>
          <a:r>
            <a:rPr lang="en-US" dirty="0"/>
            <a:t>Video Games</a:t>
          </a:r>
        </a:p>
      </dgm:t>
    </dgm:pt>
    <dgm:pt modelId="{8F25315F-349A-46D0-BC98-E4CA1380ACF1}" type="parTrans" cxnId="{939B08B5-913E-4660-9384-1003E068B206}">
      <dgm:prSet/>
      <dgm:spPr/>
      <dgm:t>
        <a:bodyPr/>
        <a:lstStyle/>
        <a:p>
          <a:endParaRPr lang="en-US"/>
        </a:p>
      </dgm:t>
    </dgm:pt>
    <dgm:pt modelId="{F30AD60D-2CA0-4E3D-B644-0010F1610BB0}" type="sibTrans" cxnId="{939B08B5-913E-4660-9384-1003E068B206}">
      <dgm:prSet/>
      <dgm:spPr/>
      <dgm:t>
        <a:bodyPr/>
        <a:lstStyle/>
        <a:p>
          <a:endParaRPr lang="en-US"/>
        </a:p>
      </dgm:t>
    </dgm:pt>
    <dgm:pt modelId="{641C34A4-4067-416F-8AED-C6E89E50B32F}">
      <dgm:prSet phldrT="[Text]"/>
      <dgm:spPr/>
      <dgm:t>
        <a:bodyPr/>
        <a:lstStyle/>
        <a:p>
          <a:r>
            <a:rPr lang="en-US" dirty="0"/>
            <a:t>Shooter</a:t>
          </a:r>
        </a:p>
      </dgm:t>
    </dgm:pt>
    <dgm:pt modelId="{66624F82-739D-430F-BE19-D0E463B66496}" type="parTrans" cxnId="{0EB3594E-02EB-4AD4-89FC-907707319488}">
      <dgm:prSet/>
      <dgm:spPr/>
      <dgm:t>
        <a:bodyPr/>
        <a:lstStyle/>
        <a:p>
          <a:endParaRPr lang="en-US"/>
        </a:p>
      </dgm:t>
    </dgm:pt>
    <dgm:pt modelId="{A9C951C9-FA8B-478F-BCE7-1FFFEFE919F4}" type="sibTrans" cxnId="{0EB3594E-02EB-4AD4-89FC-907707319488}">
      <dgm:prSet/>
      <dgm:spPr/>
      <dgm:t>
        <a:bodyPr/>
        <a:lstStyle/>
        <a:p>
          <a:endParaRPr lang="en-US"/>
        </a:p>
      </dgm:t>
    </dgm:pt>
    <dgm:pt modelId="{4D1886E0-A089-4D43-99EC-FEB1B5F55B16}">
      <dgm:prSet phldrT="[Text]"/>
      <dgm:spPr/>
      <dgm:t>
        <a:bodyPr/>
        <a:lstStyle/>
        <a:p>
          <a:r>
            <a:rPr lang="en-US" dirty="0"/>
            <a:t>First Person Shooter (FPS)</a:t>
          </a:r>
        </a:p>
      </dgm:t>
    </dgm:pt>
    <dgm:pt modelId="{4239DEB3-0B4D-40B5-8236-AFB10351F826}" type="parTrans" cxnId="{CD18792D-7F2D-40F1-85BD-1C42EB9261F5}">
      <dgm:prSet/>
      <dgm:spPr/>
      <dgm:t>
        <a:bodyPr/>
        <a:lstStyle/>
        <a:p>
          <a:endParaRPr lang="en-US"/>
        </a:p>
      </dgm:t>
    </dgm:pt>
    <dgm:pt modelId="{02C73E91-140C-46B2-AE61-6F63E4883E5F}" type="sibTrans" cxnId="{CD18792D-7F2D-40F1-85BD-1C42EB9261F5}">
      <dgm:prSet/>
      <dgm:spPr/>
      <dgm:t>
        <a:bodyPr/>
        <a:lstStyle/>
        <a:p>
          <a:endParaRPr lang="en-US"/>
        </a:p>
      </dgm:t>
    </dgm:pt>
    <dgm:pt modelId="{8D2F6AD4-CB8C-4AA6-B82F-473A59A7E140}">
      <dgm:prSet phldrT="[Text]"/>
      <dgm:spPr/>
      <dgm:t>
        <a:bodyPr/>
        <a:lstStyle/>
        <a:p>
          <a:r>
            <a:rPr lang="en-US" dirty="0"/>
            <a:t>Call of Duty</a:t>
          </a:r>
        </a:p>
      </dgm:t>
    </dgm:pt>
    <dgm:pt modelId="{3C488A5D-6744-4563-9D31-D6C3E67A42C4}" type="parTrans" cxnId="{EC02143F-F247-404F-85D8-7B1C1F793D8C}">
      <dgm:prSet/>
      <dgm:spPr/>
      <dgm:t>
        <a:bodyPr/>
        <a:lstStyle/>
        <a:p>
          <a:endParaRPr lang="en-US"/>
        </a:p>
      </dgm:t>
    </dgm:pt>
    <dgm:pt modelId="{50FDB005-5C9D-49F9-844C-F1C08BED9657}" type="sibTrans" cxnId="{EC02143F-F247-404F-85D8-7B1C1F793D8C}">
      <dgm:prSet/>
      <dgm:spPr/>
      <dgm:t>
        <a:bodyPr/>
        <a:lstStyle/>
        <a:p>
          <a:endParaRPr lang="en-US"/>
        </a:p>
      </dgm:t>
    </dgm:pt>
    <dgm:pt modelId="{C8CF1B3A-1409-47EE-9421-DE67E95E431A}">
      <dgm:prSet phldrT="[Text]"/>
      <dgm:spPr/>
      <dgm:t>
        <a:bodyPr/>
        <a:lstStyle/>
        <a:p>
          <a:r>
            <a:rPr lang="en-US" dirty="0"/>
            <a:t>Doom</a:t>
          </a:r>
        </a:p>
      </dgm:t>
    </dgm:pt>
    <dgm:pt modelId="{539AE6A6-E477-4823-80E5-3C3DB4C02FCA}" type="parTrans" cxnId="{24A7B895-3D4F-407E-A953-2E3431471D19}">
      <dgm:prSet/>
      <dgm:spPr/>
      <dgm:t>
        <a:bodyPr/>
        <a:lstStyle/>
        <a:p>
          <a:endParaRPr lang="en-US"/>
        </a:p>
      </dgm:t>
    </dgm:pt>
    <dgm:pt modelId="{0C6ED29B-1570-4ECC-9A9B-9F862A15AD0C}" type="sibTrans" cxnId="{24A7B895-3D4F-407E-A953-2E3431471D19}">
      <dgm:prSet/>
      <dgm:spPr/>
      <dgm:t>
        <a:bodyPr/>
        <a:lstStyle/>
        <a:p>
          <a:endParaRPr lang="en-US"/>
        </a:p>
      </dgm:t>
    </dgm:pt>
    <dgm:pt modelId="{CFEB2C07-4D73-4FF2-BA6C-73BC34F93367}">
      <dgm:prSet phldrT="[Text]"/>
      <dgm:spPr/>
      <dgm:t>
        <a:bodyPr/>
        <a:lstStyle/>
        <a:p>
          <a:r>
            <a:rPr lang="en-US" dirty="0"/>
            <a:t>Third Person Shooter</a:t>
          </a:r>
        </a:p>
      </dgm:t>
    </dgm:pt>
    <dgm:pt modelId="{96ED1A79-9AAD-4AB8-9251-A84FEC5246BA}" type="parTrans" cxnId="{699C1E71-A398-4C1A-9DBB-0B6067A1F813}">
      <dgm:prSet/>
      <dgm:spPr/>
      <dgm:t>
        <a:bodyPr/>
        <a:lstStyle/>
        <a:p>
          <a:endParaRPr lang="en-US"/>
        </a:p>
      </dgm:t>
    </dgm:pt>
    <dgm:pt modelId="{BA5595F2-8273-4D0A-8298-96EC0CB07C5F}" type="sibTrans" cxnId="{699C1E71-A398-4C1A-9DBB-0B6067A1F813}">
      <dgm:prSet/>
      <dgm:spPr/>
      <dgm:t>
        <a:bodyPr/>
        <a:lstStyle/>
        <a:p>
          <a:endParaRPr lang="en-US"/>
        </a:p>
      </dgm:t>
    </dgm:pt>
    <dgm:pt modelId="{95130D67-BCB8-4721-847A-E633522F4C46}">
      <dgm:prSet phldrT="[Text]"/>
      <dgm:spPr/>
      <dgm:t>
        <a:bodyPr/>
        <a:lstStyle/>
        <a:p>
          <a:r>
            <a:rPr lang="en-US" dirty="0"/>
            <a:t>Gears of War</a:t>
          </a:r>
        </a:p>
      </dgm:t>
    </dgm:pt>
    <dgm:pt modelId="{CBC0EB57-05F3-4D60-BFEB-9007C10A071B}" type="parTrans" cxnId="{2BD89ED2-D9CD-45FD-9F96-67CFFEA6C7E1}">
      <dgm:prSet/>
      <dgm:spPr/>
      <dgm:t>
        <a:bodyPr/>
        <a:lstStyle/>
        <a:p>
          <a:endParaRPr lang="en-US"/>
        </a:p>
      </dgm:t>
    </dgm:pt>
    <dgm:pt modelId="{E9A66D72-46B6-421A-BC90-6FF08DD34840}" type="sibTrans" cxnId="{2BD89ED2-D9CD-45FD-9F96-67CFFEA6C7E1}">
      <dgm:prSet/>
      <dgm:spPr/>
      <dgm:t>
        <a:bodyPr/>
        <a:lstStyle/>
        <a:p>
          <a:endParaRPr lang="en-US"/>
        </a:p>
      </dgm:t>
    </dgm:pt>
    <dgm:pt modelId="{C39BCBB3-8380-406C-A2B6-F7AEC0F64C6F}">
      <dgm:prSet phldrT="[Text]"/>
      <dgm:spPr/>
      <dgm:t>
        <a:bodyPr/>
        <a:lstStyle/>
        <a:p>
          <a:r>
            <a:rPr lang="en-US" dirty="0"/>
            <a:t>Rainbow Six</a:t>
          </a:r>
        </a:p>
      </dgm:t>
    </dgm:pt>
    <dgm:pt modelId="{8E63A7F2-4AEE-4C1D-BBF9-56569F078ACE}" type="parTrans" cxnId="{BF8E5B76-09D5-4132-86C2-687B42865823}">
      <dgm:prSet/>
      <dgm:spPr/>
      <dgm:t>
        <a:bodyPr/>
        <a:lstStyle/>
        <a:p>
          <a:endParaRPr lang="en-US"/>
        </a:p>
      </dgm:t>
    </dgm:pt>
    <dgm:pt modelId="{12639F0B-CB15-4659-8713-C2F31AC37B1F}" type="sibTrans" cxnId="{BF8E5B76-09D5-4132-86C2-687B42865823}">
      <dgm:prSet/>
      <dgm:spPr/>
      <dgm:t>
        <a:bodyPr/>
        <a:lstStyle/>
        <a:p>
          <a:endParaRPr lang="en-US"/>
        </a:p>
      </dgm:t>
    </dgm:pt>
    <dgm:pt modelId="{90A3CEE1-EFD8-4143-AAE0-F244DFB061D1}">
      <dgm:prSet phldrT="[Text]"/>
      <dgm:spPr/>
      <dgm:t>
        <a:bodyPr/>
        <a:lstStyle/>
        <a:p>
          <a:r>
            <a:rPr lang="en-US" dirty="0"/>
            <a:t>Role-Playing Game (RPG)</a:t>
          </a:r>
        </a:p>
      </dgm:t>
    </dgm:pt>
    <dgm:pt modelId="{2932F7D5-EDEA-4D89-93BC-CEBC40839EAB}" type="parTrans" cxnId="{BF19865B-980E-44F8-9B0B-32D400976F4D}">
      <dgm:prSet/>
      <dgm:spPr/>
      <dgm:t>
        <a:bodyPr/>
        <a:lstStyle/>
        <a:p>
          <a:endParaRPr lang="en-US"/>
        </a:p>
      </dgm:t>
    </dgm:pt>
    <dgm:pt modelId="{4496F72F-9253-4C0C-9EFB-2AB356430042}" type="sibTrans" cxnId="{BF19865B-980E-44F8-9B0B-32D400976F4D}">
      <dgm:prSet/>
      <dgm:spPr/>
      <dgm:t>
        <a:bodyPr/>
        <a:lstStyle/>
        <a:p>
          <a:endParaRPr lang="en-US"/>
        </a:p>
      </dgm:t>
    </dgm:pt>
    <dgm:pt modelId="{353F0F52-75B8-4BA7-8B71-A0EA6D38F821}">
      <dgm:prSet phldrT="[Text]"/>
      <dgm:spPr/>
      <dgm:t>
        <a:bodyPr/>
        <a:lstStyle/>
        <a:p>
          <a:r>
            <a:rPr lang="en-US" dirty="0"/>
            <a:t>Action RPG</a:t>
          </a:r>
        </a:p>
      </dgm:t>
    </dgm:pt>
    <dgm:pt modelId="{1A0139F4-E86E-40E3-A38C-8AAAC6712EF4}" type="parTrans" cxnId="{5D8C080A-8581-482C-AB75-DDD9C779EEA9}">
      <dgm:prSet/>
      <dgm:spPr/>
      <dgm:t>
        <a:bodyPr/>
        <a:lstStyle/>
        <a:p>
          <a:endParaRPr lang="en-US"/>
        </a:p>
      </dgm:t>
    </dgm:pt>
    <dgm:pt modelId="{E2086492-237B-4569-84D9-D56C1AAE0F16}" type="sibTrans" cxnId="{5D8C080A-8581-482C-AB75-DDD9C779EEA9}">
      <dgm:prSet/>
      <dgm:spPr/>
      <dgm:t>
        <a:bodyPr/>
        <a:lstStyle/>
        <a:p>
          <a:endParaRPr lang="en-US"/>
        </a:p>
      </dgm:t>
    </dgm:pt>
    <dgm:pt modelId="{3111DBE0-ACDE-4175-85B4-F8A9620446DE}">
      <dgm:prSet phldrT="[Text]"/>
      <dgm:spPr/>
      <dgm:t>
        <a:bodyPr/>
        <a:lstStyle/>
        <a:p>
          <a:r>
            <a:rPr lang="en-US" dirty="0"/>
            <a:t>Dark Souls</a:t>
          </a:r>
        </a:p>
      </dgm:t>
    </dgm:pt>
    <dgm:pt modelId="{1130A7F5-A1F1-4EF9-867C-13716F82001C}" type="parTrans" cxnId="{833BF282-F149-4848-8220-C1D9E0CF7206}">
      <dgm:prSet/>
      <dgm:spPr/>
      <dgm:t>
        <a:bodyPr/>
        <a:lstStyle/>
        <a:p>
          <a:endParaRPr lang="en-US"/>
        </a:p>
      </dgm:t>
    </dgm:pt>
    <dgm:pt modelId="{59D7F24B-A5F6-4EB7-974E-E34252C2636D}" type="sibTrans" cxnId="{833BF282-F149-4848-8220-C1D9E0CF7206}">
      <dgm:prSet/>
      <dgm:spPr/>
      <dgm:t>
        <a:bodyPr/>
        <a:lstStyle/>
        <a:p>
          <a:endParaRPr lang="en-US"/>
        </a:p>
      </dgm:t>
    </dgm:pt>
    <dgm:pt modelId="{D3A89B00-4EE8-4E21-A830-1076359B3A4A}">
      <dgm:prSet phldrT="[Text]"/>
      <dgm:spPr/>
      <dgm:t>
        <a:bodyPr/>
        <a:lstStyle/>
        <a:p>
          <a:r>
            <a:rPr lang="en-US" dirty="0"/>
            <a:t>Turn-Based RPG</a:t>
          </a:r>
        </a:p>
      </dgm:t>
    </dgm:pt>
    <dgm:pt modelId="{3DD455D4-BDFA-43EC-9422-83B7CF6EB526}" type="parTrans" cxnId="{7910D4FB-92BB-4EDD-B48C-AEC9C7A50994}">
      <dgm:prSet/>
      <dgm:spPr/>
      <dgm:t>
        <a:bodyPr/>
        <a:lstStyle/>
        <a:p>
          <a:endParaRPr lang="en-US"/>
        </a:p>
      </dgm:t>
    </dgm:pt>
    <dgm:pt modelId="{05B31BAB-AC30-4E4C-9108-44E54CFB8E23}" type="sibTrans" cxnId="{7910D4FB-92BB-4EDD-B48C-AEC9C7A50994}">
      <dgm:prSet/>
      <dgm:spPr/>
      <dgm:t>
        <a:bodyPr/>
        <a:lstStyle/>
        <a:p>
          <a:endParaRPr lang="en-US"/>
        </a:p>
      </dgm:t>
    </dgm:pt>
    <dgm:pt modelId="{A2A69160-3884-4AFD-946E-E6EEB49BC19F}">
      <dgm:prSet phldrT="[Text]"/>
      <dgm:spPr/>
      <dgm:t>
        <a:bodyPr/>
        <a:lstStyle/>
        <a:p>
          <a:r>
            <a:rPr lang="en-US" dirty="0"/>
            <a:t>Final Fantasy</a:t>
          </a:r>
        </a:p>
      </dgm:t>
    </dgm:pt>
    <dgm:pt modelId="{0407A4EB-DAB0-488A-9F48-E9F88CB77769}" type="parTrans" cxnId="{8C5FCDF8-B19D-4B4F-A862-0638DDA4FD81}">
      <dgm:prSet/>
      <dgm:spPr/>
      <dgm:t>
        <a:bodyPr/>
        <a:lstStyle/>
        <a:p>
          <a:endParaRPr lang="en-US"/>
        </a:p>
      </dgm:t>
    </dgm:pt>
    <dgm:pt modelId="{F8C4EE39-6B96-4F07-BED7-6EF7A988CE95}" type="sibTrans" cxnId="{8C5FCDF8-B19D-4B4F-A862-0638DDA4FD81}">
      <dgm:prSet/>
      <dgm:spPr/>
      <dgm:t>
        <a:bodyPr/>
        <a:lstStyle/>
        <a:p>
          <a:endParaRPr lang="en-US"/>
        </a:p>
      </dgm:t>
    </dgm:pt>
    <dgm:pt modelId="{85A1A688-0E22-4EC9-B89D-5B78B32C107B}">
      <dgm:prSet phldrT="[Text]"/>
      <dgm:spPr/>
      <dgm:t>
        <a:bodyPr/>
        <a:lstStyle/>
        <a:p>
          <a:r>
            <a:rPr lang="en-US" dirty="0"/>
            <a:t>Dragon Quest</a:t>
          </a:r>
        </a:p>
      </dgm:t>
    </dgm:pt>
    <dgm:pt modelId="{DADCA8E9-504F-4076-8632-EA3B3CF2C553}" type="parTrans" cxnId="{39B3E609-D37E-47CC-841A-DD19EC585770}">
      <dgm:prSet/>
      <dgm:spPr/>
      <dgm:t>
        <a:bodyPr/>
        <a:lstStyle/>
        <a:p>
          <a:endParaRPr lang="en-US"/>
        </a:p>
      </dgm:t>
    </dgm:pt>
    <dgm:pt modelId="{7E9E55DE-BB08-4F73-8174-54558797D5AB}" type="sibTrans" cxnId="{39B3E609-D37E-47CC-841A-DD19EC585770}">
      <dgm:prSet/>
      <dgm:spPr/>
      <dgm:t>
        <a:bodyPr/>
        <a:lstStyle/>
        <a:p>
          <a:endParaRPr lang="en-US"/>
        </a:p>
      </dgm:t>
    </dgm:pt>
    <dgm:pt modelId="{1397248C-272A-4ACC-A726-8D8B8DD8617E}">
      <dgm:prSet phldrT="[Text]"/>
      <dgm:spPr/>
      <dgm:t>
        <a:bodyPr/>
        <a:lstStyle/>
        <a:p>
          <a:r>
            <a:rPr lang="en-US" dirty="0"/>
            <a:t>Tactical RPG</a:t>
          </a:r>
        </a:p>
      </dgm:t>
    </dgm:pt>
    <dgm:pt modelId="{11AA36A0-BE53-47CC-9043-504713D812D6}" type="parTrans" cxnId="{16D8ED90-F6EF-4EEE-987C-5DA90CBEA25B}">
      <dgm:prSet/>
      <dgm:spPr/>
      <dgm:t>
        <a:bodyPr/>
        <a:lstStyle/>
        <a:p>
          <a:endParaRPr lang="en-US"/>
        </a:p>
      </dgm:t>
    </dgm:pt>
    <dgm:pt modelId="{838FAFBD-B97B-4E7F-835C-17C4FA72334E}" type="sibTrans" cxnId="{16D8ED90-F6EF-4EEE-987C-5DA90CBEA25B}">
      <dgm:prSet/>
      <dgm:spPr/>
      <dgm:t>
        <a:bodyPr/>
        <a:lstStyle/>
        <a:p>
          <a:endParaRPr lang="en-US"/>
        </a:p>
      </dgm:t>
    </dgm:pt>
    <dgm:pt modelId="{1F7088CF-7444-485E-8588-F44524CD225F}">
      <dgm:prSet phldrT="[Text]"/>
      <dgm:spPr/>
      <dgm:t>
        <a:bodyPr/>
        <a:lstStyle/>
        <a:p>
          <a:r>
            <a:rPr lang="en-US" dirty="0"/>
            <a:t>Fire Emblem</a:t>
          </a:r>
        </a:p>
      </dgm:t>
    </dgm:pt>
    <dgm:pt modelId="{D7001BCC-5FFB-4D9A-8BAC-7B992A55E303}" type="parTrans" cxnId="{27DD883D-03A6-425E-88FD-90B075E6DB4C}">
      <dgm:prSet/>
      <dgm:spPr/>
      <dgm:t>
        <a:bodyPr/>
        <a:lstStyle/>
        <a:p>
          <a:endParaRPr lang="en-US"/>
        </a:p>
      </dgm:t>
    </dgm:pt>
    <dgm:pt modelId="{40FE3C9F-DFA4-49C8-A41A-D1AD46029565}" type="sibTrans" cxnId="{27DD883D-03A6-425E-88FD-90B075E6DB4C}">
      <dgm:prSet/>
      <dgm:spPr/>
      <dgm:t>
        <a:bodyPr/>
        <a:lstStyle/>
        <a:p>
          <a:endParaRPr lang="en-US"/>
        </a:p>
      </dgm:t>
    </dgm:pt>
    <dgm:pt modelId="{E4AA46D5-818B-43C1-BA66-BFEE805F94F0}">
      <dgm:prSet phldrT="[Text]"/>
      <dgm:spPr/>
      <dgm:t>
        <a:bodyPr/>
        <a:lstStyle/>
        <a:p>
          <a:r>
            <a:rPr lang="en-US" dirty="0"/>
            <a:t>XCOM</a:t>
          </a:r>
        </a:p>
      </dgm:t>
    </dgm:pt>
    <dgm:pt modelId="{32DCECFE-7074-4E66-A963-75B61FA96123}" type="parTrans" cxnId="{6183D25C-4A8E-44F9-BBC2-8C44402926B0}">
      <dgm:prSet/>
      <dgm:spPr/>
      <dgm:t>
        <a:bodyPr/>
        <a:lstStyle/>
        <a:p>
          <a:endParaRPr lang="en-US"/>
        </a:p>
      </dgm:t>
    </dgm:pt>
    <dgm:pt modelId="{141161A7-9EB7-43F7-8722-8EDA0DA702E5}" type="sibTrans" cxnId="{6183D25C-4A8E-44F9-BBC2-8C44402926B0}">
      <dgm:prSet/>
      <dgm:spPr/>
      <dgm:t>
        <a:bodyPr/>
        <a:lstStyle/>
        <a:p>
          <a:endParaRPr lang="en-US"/>
        </a:p>
      </dgm:t>
    </dgm:pt>
    <dgm:pt modelId="{E4679C03-7C89-459D-8EBF-A0BEE632B935}">
      <dgm:prSet phldrT="[Text]"/>
      <dgm:spPr/>
      <dgm:t>
        <a:bodyPr/>
        <a:lstStyle/>
        <a:p>
          <a:r>
            <a:rPr lang="en-US" dirty="0"/>
            <a:t>Sports</a:t>
          </a:r>
        </a:p>
      </dgm:t>
    </dgm:pt>
    <dgm:pt modelId="{7E82FD34-80F0-4A05-B36E-4ED405982B60}" type="parTrans" cxnId="{DEFF5008-00BF-48F0-8C0D-39D1A7D26F04}">
      <dgm:prSet/>
      <dgm:spPr/>
      <dgm:t>
        <a:bodyPr/>
        <a:lstStyle/>
        <a:p>
          <a:endParaRPr lang="en-US"/>
        </a:p>
      </dgm:t>
    </dgm:pt>
    <dgm:pt modelId="{EC74D563-B7A6-449B-910C-2BBCA44A6473}" type="sibTrans" cxnId="{DEFF5008-00BF-48F0-8C0D-39D1A7D26F04}">
      <dgm:prSet/>
      <dgm:spPr/>
      <dgm:t>
        <a:bodyPr/>
        <a:lstStyle/>
        <a:p>
          <a:endParaRPr lang="en-US"/>
        </a:p>
      </dgm:t>
    </dgm:pt>
    <dgm:pt modelId="{D9ED41F5-B6C6-4A5A-BBF1-75FDB2FF862C}">
      <dgm:prSet phldrT="[Text]"/>
      <dgm:spPr/>
      <dgm:t>
        <a:bodyPr/>
        <a:lstStyle/>
        <a:p>
          <a:r>
            <a:rPr lang="en-US" dirty="0"/>
            <a:t>Team Sports</a:t>
          </a:r>
        </a:p>
      </dgm:t>
    </dgm:pt>
    <dgm:pt modelId="{81C25241-F3B9-45D3-867A-71E5B4084301}" type="parTrans" cxnId="{AA0EA777-483E-47AB-889A-DA2F8EAAA6F9}">
      <dgm:prSet/>
      <dgm:spPr/>
      <dgm:t>
        <a:bodyPr/>
        <a:lstStyle/>
        <a:p>
          <a:endParaRPr lang="en-US"/>
        </a:p>
      </dgm:t>
    </dgm:pt>
    <dgm:pt modelId="{3EAB73F2-E6A1-4F8C-A911-CC272C6C8907}" type="sibTrans" cxnId="{AA0EA777-483E-47AB-889A-DA2F8EAAA6F9}">
      <dgm:prSet/>
      <dgm:spPr/>
      <dgm:t>
        <a:bodyPr/>
        <a:lstStyle/>
        <a:p>
          <a:endParaRPr lang="en-US"/>
        </a:p>
      </dgm:t>
    </dgm:pt>
    <dgm:pt modelId="{8A4EB00C-52D3-4676-BBF9-20E13C5D216C}">
      <dgm:prSet phldrT="[Text]"/>
      <dgm:spPr/>
      <dgm:t>
        <a:bodyPr/>
        <a:lstStyle/>
        <a:p>
          <a:r>
            <a:rPr lang="en-US" dirty="0"/>
            <a:t>FIFA</a:t>
          </a:r>
        </a:p>
      </dgm:t>
    </dgm:pt>
    <dgm:pt modelId="{C2D6F793-AA14-4D13-BC60-EE5A37A6431C}" type="parTrans" cxnId="{9C85BAAF-C918-4B29-82E4-9F975959189C}">
      <dgm:prSet/>
      <dgm:spPr/>
      <dgm:t>
        <a:bodyPr/>
        <a:lstStyle/>
        <a:p>
          <a:endParaRPr lang="en-US"/>
        </a:p>
      </dgm:t>
    </dgm:pt>
    <dgm:pt modelId="{79A35C44-ED9F-4E4D-8E23-A7D6F039EA24}" type="sibTrans" cxnId="{9C85BAAF-C918-4B29-82E4-9F975959189C}">
      <dgm:prSet/>
      <dgm:spPr/>
      <dgm:t>
        <a:bodyPr/>
        <a:lstStyle/>
        <a:p>
          <a:endParaRPr lang="en-US"/>
        </a:p>
      </dgm:t>
    </dgm:pt>
    <dgm:pt modelId="{9EDB8CA7-E686-43D9-B067-DF175F4986B3}">
      <dgm:prSet phldrT="[Text]"/>
      <dgm:spPr/>
      <dgm:t>
        <a:bodyPr/>
        <a:lstStyle/>
        <a:p>
          <a:r>
            <a:rPr lang="en-US" dirty="0"/>
            <a:t>Madden</a:t>
          </a:r>
        </a:p>
      </dgm:t>
    </dgm:pt>
    <dgm:pt modelId="{FA01D368-2427-4AA3-9287-69387A64C0A1}" type="parTrans" cxnId="{BD097BAB-48A1-492F-8AFA-2904E71DC789}">
      <dgm:prSet/>
      <dgm:spPr/>
      <dgm:t>
        <a:bodyPr/>
        <a:lstStyle/>
        <a:p>
          <a:endParaRPr lang="en-US"/>
        </a:p>
      </dgm:t>
    </dgm:pt>
    <dgm:pt modelId="{6BF35D9A-203A-4F6E-ACCF-C932BD322AFB}" type="sibTrans" cxnId="{BD097BAB-48A1-492F-8AFA-2904E71DC789}">
      <dgm:prSet/>
      <dgm:spPr/>
      <dgm:t>
        <a:bodyPr/>
        <a:lstStyle/>
        <a:p>
          <a:endParaRPr lang="en-US"/>
        </a:p>
      </dgm:t>
    </dgm:pt>
    <dgm:pt modelId="{66E3B4A3-F8F4-4FD8-B416-38CD9BBADBF5}">
      <dgm:prSet phldrT="[Text]"/>
      <dgm:spPr/>
      <dgm:t>
        <a:bodyPr/>
        <a:lstStyle/>
        <a:p>
          <a:r>
            <a:rPr lang="en-US" dirty="0"/>
            <a:t>Racing</a:t>
          </a:r>
        </a:p>
      </dgm:t>
    </dgm:pt>
    <dgm:pt modelId="{91AC1F80-2299-4A25-9289-13A60BF65128}" type="parTrans" cxnId="{F67A4021-C1FB-4A28-A85A-EE5DBA2A808C}">
      <dgm:prSet/>
      <dgm:spPr/>
      <dgm:t>
        <a:bodyPr/>
        <a:lstStyle/>
        <a:p>
          <a:endParaRPr lang="en-US"/>
        </a:p>
      </dgm:t>
    </dgm:pt>
    <dgm:pt modelId="{3E9E2382-3D2C-497C-9CB1-9A0AE55DE016}" type="sibTrans" cxnId="{F67A4021-C1FB-4A28-A85A-EE5DBA2A808C}">
      <dgm:prSet/>
      <dgm:spPr/>
      <dgm:t>
        <a:bodyPr/>
        <a:lstStyle/>
        <a:p>
          <a:endParaRPr lang="en-US"/>
        </a:p>
      </dgm:t>
    </dgm:pt>
    <dgm:pt modelId="{B6CB06C0-711C-4805-BC95-CA57CDA04295}">
      <dgm:prSet phldrT="[Text]"/>
      <dgm:spPr/>
      <dgm:t>
        <a:bodyPr/>
        <a:lstStyle/>
        <a:p>
          <a:r>
            <a:rPr lang="en-US" dirty="0"/>
            <a:t>Gran Turismo</a:t>
          </a:r>
        </a:p>
      </dgm:t>
    </dgm:pt>
    <dgm:pt modelId="{5665ADFB-821E-40CA-B2B3-B6F042A946AA}" type="parTrans" cxnId="{6C542DC5-339B-43F4-8945-BD3FE39F1F97}">
      <dgm:prSet/>
      <dgm:spPr/>
      <dgm:t>
        <a:bodyPr/>
        <a:lstStyle/>
        <a:p>
          <a:endParaRPr lang="en-US"/>
        </a:p>
      </dgm:t>
    </dgm:pt>
    <dgm:pt modelId="{577CBC80-3A42-40E8-A95D-B7E5D4784095}" type="sibTrans" cxnId="{6C542DC5-339B-43F4-8945-BD3FE39F1F97}">
      <dgm:prSet/>
      <dgm:spPr/>
      <dgm:t>
        <a:bodyPr/>
        <a:lstStyle/>
        <a:p>
          <a:endParaRPr lang="en-US"/>
        </a:p>
      </dgm:t>
    </dgm:pt>
    <dgm:pt modelId="{131784F9-468F-4458-8B9D-2F2A93A2E364}">
      <dgm:prSet phldrT="[Text]"/>
      <dgm:spPr/>
      <dgm:t>
        <a:bodyPr/>
        <a:lstStyle/>
        <a:p>
          <a:r>
            <a:rPr lang="en-US" dirty="0"/>
            <a:t>Forza</a:t>
          </a:r>
        </a:p>
      </dgm:t>
    </dgm:pt>
    <dgm:pt modelId="{954C9A1D-5D18-43BE-BE1D-C14789AE1894}" type="parTrans" cxnId="{5D2DF402-C3EA-47A3-A917-6EEE621AE75B}">
      <dgm:prSet/>
      <dgm:spPr/>
      <dgm:t>
        <a:bodyPr/>
        <a:lstStyle/>
        <a:p>
          <a:endParaRPr lang="en-US"/>
        </a:p>
      </dgm:t>
    </dgm:pt>
    <dgm:pt modelId="{3A64CD53-106E-47CA-8317-45FE9F2E4B15}" type="sibTrans" cxnId="{5D2DF402-C3EA-47A3-A917-6EEE621AE75B}">
      <dgm:prSet/>
      <dgm:spPr/>
      <dgm:t>
        <a:bodyPr/>
        <a:lstStyle/>
        <a:p>
          <a:endParaRPr lang="en-US"/>
        </a:p>
      </dgm:t>
    </dgm:pt>
    <dgm:pt modelId="{3BFDE6D7-8835-4282-8AF0-8D19D5D2EA5E}">
      <dgm:prSet phldrT="[Text]"/>
      <dgm:spPr/>
      <dgm:t>
        <a:bodyPr/>
        <a:lstStyle/>
        <a:p>
          <a:r>
            <a:rPr lang="en-US" dirty="0"/>
            <a:t>Black Ops</a:t>
          </a:r>
        </a:p>
      </dgm:t>
    </dgm:pt>
    <dgm:pt modelId="{ECDB3E07-40B6-4F05-9C1F-570529779B54}" type="parTrans" cxnId="{D27DF6EE-C07E-412F-8561-C0A3A3CD7DF6}">
      <dgm:prSet/>
      <dgm:spPr/>
      <dgm:t>
        <a:bodyPr/>
        <a:lstStyle/>
        <a:p>
          <a:endParaRPr lang="en-US"/>
        </a:p>
      </dgm:t>
    </dgm:pt>
    <dgm:pt modelId="{4577525C-2289-46AF-81F3-275D3DC41815}" type="sibTrans" cxnId="{D27DF6EE-C07E-412F-8561-C0A3A3CD7DF6}">
      <dgm:prSet/>
      <dgm:spPr/>
      <dgm:t>
        <a:bodyPr/>
        <a:lstStyle/>
        <a:p>
          <a:endParaRPr lang="en-US"/>
        </a:p>
      </dgm:t>
    </dgm:pt>
    <dgm:pt modelId="{1EB1B709-783B-4B36-A543-CFE45DA1FA38}">
      <dgm:prSet phldrT="[Text]"/>
      <dgm:spPr/>
      <dgm:t>
        <a:bodyPr/>
        <a:lstStyle/>
        <a:p>
          <a:r>
            <a:rPr lang="en-US" dirty="0"/>
            <a:t>Modern Warfare</a:t>
          </a:r>
        </a:p>
      </dgm:t>
    </dgm:pt>
    <dgm:pt modelId="{14ED1BE0-489F-471D-8D25-B162C63356AD}" type="parTrans" cxnId="{E91DDE26-8E76-4E87-95E4-78190E142942}">
      <dgm:prSet/>
      <dgm:spPr/>
      <dgm:t>
        <a:bodyPr/>
        <a:lstStyle/>
        <a:p>
          <a:endParaRPr lang="en-US"/>
        </a:p>
      </dgm:t>
    </dgm:pt>
    <dgm:pt modelId="{C6189517-17C7-45F8-BF12-F25B659114B4}" type="sibTrans" cxnId="{E91DDE26-8E76-4E87-95E4-78190E142942}">
      <dgm:prSet/>
      <dgm:spPr/>
      <dgm:t>
        <a:bodyPr/>
        <a:lstStyle/>
        <a:p>
          <a:endParaRPr lang="en-US"/>
        </a:p>
      </dgm:t>
    </dgm:pt>
    <dgm:pt modelId="{81E59DE4-9397-4BED-8A30-11603F178BC4}">
      <dgm:prSet phldrT="[Text]"/>
      <dgm:spPr/>
      <dgm:t>
        <a:bodyPr/>
        <a:lstStyle/>
        <a:p>
          <a:r>
            <a:rPr lang="en-US" dirty="0"/>
            <a:t>World at War</a:t>
          </a:r>
        </a:p>
      </dgm:t>
    </dgm:pt>
    <dgm:pt modelId="{95AEB46B-DBC2-44D3-923F-F4A9B2067694}" type="parTrans" cxnId="{46E64436-99E1-4E57-9C79-82C023FC8BCC}">
      <dgm:prSet/>
      <dgm:spPr/>
      <dgm:t>
        <a:bodyPr/>
        <a:lstStyle/>
        <a:p>
          <a:endParaRPr lang="en-US"/>
        </a:p>
      </dgm:t>
    </dgm:pt>
    <dgm:pt modelId="{77F33B48-E8D1-44E0-AFD3-6335F2D36177}" type="sibTrans" cxnId="{46E64436-99E1-4E57-9C79-82C023FC8BCC}">
      <dgm:prSet/>
      <dgm:spPr/>
      <dgm:t>
        <a:bodyPr/>
        <a:lstStyle/>
        <a:p>
          <a:endParaRPr lang="en-US"/>
        </a:p>
      </dgm:t>
    </dgm:pt>
    <dgm:pt modelId="{F1256B6D-2A44-496A-BB8A-3EB4361015AE}" type="pres">
      <dgm:prSet presAssocID="{B46A5895-187C-424E-88CB-E0B11A45DA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5C41798-CC67-45EA-A03A-9F5B10C01E17}" type="pres">
      <dgm:prSet presAssocID="{ACE4CF73-468C-4C72-B87A-0F034CD0494B}" presName="hierRoot1" presStyleCnt="0"/>
      <dgm:spPr/>
    </dgm:pt>
    <dgm:pt modelId="{E3C9E4A5-7FB7-43C4-8DAF-673A7D92F4B8}" type="pres">
      <dgm:prSet presAssocID="{ACE4CF73-468C-4C72-B87A-0F034CD0494B}" presName="composite" presStyleCnt="0"/>
      <dgm:spPr/>
    </dgm:pt>
    <dgm:pt modelId="{109178F8-CC94-4083-B31B-C07D9245EAD0}" type="pres">
      <dgm:prSet presAssocID="{ACE4CF73-468C-4C72-B87A-0F034CD0494B}" presName="background" presStyleLbl="node0" presStyleIdx="0" presStyleCnt="1"/>
      <dgm:spPr/>
    </dgm:pt>
    <dgm:pt modelId="{F16C8E3B-8E2F-424B-A6F5-534819D3075E}" type="pres">
      <dgm:prSet presAssocID="{ACE4CF73-468C-4C72-B87A-0F034CD0494B}" presName="text" presStyleLbl="fgAcc0" presStyleIdx="0" presStyleCnt="1">
        <dgm:presLayoutVars>
          <dgm:chPref val="3"/>
        </dgm:presLayoutVars>
      </dgm:prSet>
      <dgm:spPr/>
    </dgm:pt>
    <dgm:pt modelId="{9F5DF344-772B-40E2-9659-4E38B90927A4}" type="pres">
      <dgm:prSet presAssocID="{ACE4CF73-468C-4C72-B87A-0F034CD0494B}" presName="hierChild2" presStyleCnt="0"/>
      <dgm:spPr/>
    </dgm:pt>
    <dgm:pt modelId="{EA9B34EC-69EB-4C3A-9406-E305B95CA9D0}" type="pres">
      <dgm:prSet presAssocID="{66624F82-739D-430F-BE19-D0E463B66496}" presName="Name10" presStyleLbl="parChTrans1D2" presStyleIdx="0" presStyleCnt="3"/>
      <dgm:spPr/>
    </dgm:pt>
    <dgm:pt modelId="{49F5A553-EDDE-4143-B7F6-6DE2A554DA60}" type="pres">
      <dgm:prSet presAssocID="{641C34A4-4067-416F-8AED-C6E89E50B32F}" presName="hierRoot2" presStyleCnt="0"/>
      <dgm:spPr/>
    </dgm:pt>
    <dgm:pt modelId="{E108F0C1-44DF-4D24-A5BF-88F44831C8F5}" type="pres">
      <dgm:prSet presAssocID="{641C34A4-4067-416F-8AED-C6E89E50B32F}" presName="composite2" presStyleCnt="0"/>
      <dgm:spPr/>
    </dgm:pt>
    <dgm:pt modelId="{FEDD8A96-9128-4312-8A3B-23D1210CC7A6}" type="pres">
      <dgm:prSet presAssocID="{641C34A4-4067-416F-8AED-C6E89E50B32F}" presName="background2" presStyleLbl="node2" presStyleIdx="0" presStyleCnt="3"/>
      <dgm:spPr/>
    </dgm:pt>
    <dgm:pt modelId="{A189F289-482C-46AC-B8AB-74BAFACD940F}" type="pres">
      <dgm:prSet presAssocID="{641C34A4-4067-416F-8AED-C6E89E50B32F}" presName="text2" presStyleLbl="fgAcc2" presStyleIdx="0" presStyleCnt="3">
        <dgm:presLayoutVars>
          <dgm:chPref val="3"/>
        </dgm:presLayoutVars>
      </dgm:prSet>
      <dgm:spPr/>
    </dgm:pt>
    <dgm:pt modelId="{C04CFD7A-A8E2-48ED-812D-34E176E15A89}" type="pres">
      <dgm:prSet presAssocID="{641C34A4-4067-416F-8AED-C6E89E50B32F}" presName="hierChild3" presStyleCnt="0"/>
      <dgm:spPr/>
    </dgm:pt>
    <dgm:pt modelId="{9EDDC7E7-8860-45EF-B8F0-634F0A2C88C5}" type="pres">
      <dgm:prSet presAssocID="{4239DEB3-0B4D-40B5-8236-AFB10351F826}" presName="Name17" presStyleLbl="parChTrans1D3" presStyleIdx="0" presStyleCnt="7"/>
      <dgm:spPr/>
    </dgm:pt>
    <dgm:pt modelId="{2CA2E38F-B90D-48CD-8E41-9B26A7BDDA66}" type="pres">
      <dgm:prSet presAssocID="{4D1886E0-A089-4D43-99EC-FEB1B5F55B16}" presName="hierRoot3" presStyleCnt="0"/>
      <dgm:spPr/>
    </dgm:pt>
    <dgm:pt modelId="{42BBCF22-8C8F-45D3-9C40-17D3F41B49BB}" type="pres">
      <dgm:prSet presAssocID="{4D1886E0-A089-4D43-99EC-FEB1B5F55B16}" presName="composite3" presStyleCnt="0"/>
      <dgm:spPr/>
    </dgm:pt>
    <dgm:pt modelId="{5EC46264-CFBF-4BC0-8537-18EA2868FBF8}" type="pres">
      <dgm:prSet presAssocID="{4D1886E0-A089-4D43-99EC-FEB1B5F55B16}" presName="background3" presStyleLbl="node3" presStyleIdx="0" presStyleCnt="7"/>
      <dgm:spPr/>
    </dgm:pt>
    <dgm:pt modelId="{1162FF0F-EDFE-4137-8AFB-1D8FA3281963}" type="pres">
      <dgm:prSet presAssocID="{4D1886E0-A089-4D43-99EC-FEB1B5F55B16}" presName="text3" presStyleLbl="fgAcc3" presStyleIdx="0" presStyleCnt="7">
        <dgm:presLayoutVars>
          <dgm:chPref val="3"/>
        </dgm:presLayoutVars>
      </dgm:prSet>
      <dgm:spPr/>
    </dgm:pt>
    <dgm:pt modelId="{E4E1F596-4429-4586-904B-C2BE591A0139}" type="pres">
      <dgm:prSet presAssocID="{4D1886E0-A089-4D43-99EC-FEB1B5F55B16}" presName="hierChild4" presStyleCnt="0"/>
      <dgm:spPr/>
    </dgm:pt>
    <dgm:pt modelId="{3F2DA021-2051-494D-AB6C-0DE87059A333}" type="pres">
      <dgm:prSet presAssocID="{3C488A5D-6744-4563-9D31-D6C3E67A42C4}" presName="Name23" presStyleLbl="parChTrans1D4" presStyleIdx="0" presStyleCnt="16"/>
      <dgm:spPr/>
    </dgm:pt>
    <dgm:pt modelId="{60A10508-AC6D-4891-8023-F36A328778B1}" type="pres">
      <dgm:prSet presAssocID="{8D2F6AD4-CB8C-4AA6-B82F-473A59A7E140}" presName="hierRoot4" presStyleCnt="0"/>
      <dgm:spPr/>
    </dgm:pt>
    <dgm:pt modelId="{71BEF73B-7BDA-42A6-9E70-2EE313D8F9E4}" type="pres">
      <dgm:prSet presAssocID="{8D2F6AD4-CB8C-4AA6-B82F-473A59A7E140}" presName="composite4" presStyleCnt="0"/>
      <dgm:spPr/>
    </dgm:pt>
    <dgm:pt modelId="{3FF691A8-AA53-490A-94AA-7DBF68E9C4E4}" type="pres">
      <dgm:prSet presAssocID="{8D2F6AD4-CB8C-4AA6-B82F-473A59A7E140}" presName="background4" presStyleLbl="node4" presStyleIdx="0" presStyleCnt="16"/>
      <dgm:spPr/>
    </dgm:pt>
    <dgm:pt modelId="{C2392510-D34D-4C8B-A8C9-28E2EF6EC35D}" type="pres">
      <dgm:prSet presAssocID="{8D2F6AD4-CB8C-4AA6-B82F-473A59A7E140}" presName="text4" presStyleLbl="fgAcc4" presStyleIdx="0" presStyleCnt="16">
        <dgm:presLayoutVars>
          <dgm:chPref val="3"/>
        </dgm:presLayoutVars>
      </dgm:prSet>
      <dgm:spPr/>
    </dgm:pt>
    <dgm:pt modelId="{2E5F4C75-5002-4AD5-AE1F-F8C2E521AE61}" type="pres">
      <dgm:prSet presAssocID="{8D2F6AD4-CB8C-4AA6-B82F-473A59A7E140}" presName="hierChild5" presStyleCnt="0"/>
      <dgm:spPr/>
    </dgm:pt>
    <dgm:pt modelId="{40B5E1D8-4CBA-45D4-9F73-D62CFB5C4112}" type="pres">
      <dgm:prSet presAssocID="{ECDB3E07-40B6-4F05-9C1F-570529779B54}" presName="Name23" presStyleLbl="parChTrans1D4" presStyleIdx="1" presStyleCnt="16"/>
      <dgm:spPr/>
    </dgm:pt>
    <dgm:pt modelId="{329A8CB6-1FB6-40DE-8300-F8AB31917725}" type="pres">
      <dgm:prSet presAssocID="{3BFDE6D7-8835-4282-8AF0-8D19D5D2EA5E}" presName="hierRoot4" presStyleCnt="0"/>
      <dgm:spPr/>
    </dgm:pt>
    <dgm:pt modelId="{848B9B73-4D20-4CD2-BC85-C4470313EDFE}" type="pres">
      <dgm:prSet presAssocID="{3BFDE6D7-8835-4282-8AF0-8D19D5D2EA5E}" presName="composite4" presStyleCnt="0"/>
      <dgm:spPr/>
    </dgm:pt>
    <dgm:pt modelId="{574D4A47-148D-4420-A7A1-FFAA699D2D38}" type="pres">
      <dgm:prSet presAssocID="{3BFDE6D7-8835-4282-8AF0-8D19D5D2EA5E}" presName="background4" presStyleLbl="node4" presStyleIdx="1" presStyleCnt="16"/>
      <dgm:spPr/>
    </dgm:pt>
    <dgm:pt modelId="{39D550C6-62BF-45B9-814A-B545DC3FC30F}" type="pres">
      <dgm:prSet presAssocID="{3BFDE6D7-8835-4282-8AF0-8D19D5D2EA5E}" presName="text4" presStyleLbl="fgAcc4" presStyleIdx="1" presStyleCnt="16">
        <dgm:presLayoutVars>
          <dgm:chPref val="3"/>
        </dgm:presLayoutVars>
      </dgm:prSet>
      <dgm:spPr/>
    </dgm:pt>
    <dgm:pt modelId="{CC8786EE-13B1-428A-B8C5-4C0174B78FC5}" type="pres">
      <dgm:prSet presAssocID="{3BFDE6D7-8835-4282-8AF0-8D19D5D2EA5E}" presName="hierChild5" presStyleCnt="0"/>
      <dgm:spPr/>
    </dgm:pt>
    <dgm:pt modelId="{55E44AAD-CFBB-4D44-88F3-4857A7932A22}" type="pres">
      <dgm:prSet presAssocID="{14ED1BE0-489F-471D-8D25-B162C63356AD}" presName="Name23" presStyleLbl="parChTrans1D4" presStyleIdx="2" presStyleCnt="16"/>
      <dgm:spPr/>
    </dgm:pt>
    <dgm:pt modelId="{E05E60EE-D240-4B6E-9F18-6EA2CC4E3503}" type="pres">
      <dgm:prSet presAssocID="{1EB1B709-783B-4B36-A543-CFE45DA1FA38}" presName="hierRoot4" presStyleCnt="0"/>
      <dgm:spPr/>
    </dgm:pt>
    <dgm:pt modelId="{A6ACCEEE-D8B0-40E7-9ADB-D5885BE4D4A1}" type="pres">
      <dgm:prSet presAssocID="{1EB1B709-783B-4B36-A543-CFE45DA1FA38}" presName="composite4" presStyleCnt="0"/>
      <dgm:spPr/>
    </dgm:pt>
    <dgm:pt modelId="{FBA5BB9A-F484-4A87-9800-88BDC0A32588}" type="pres">
      <dgm:prSet presAssocID="{1EB1B709-783B-4B36-A543-CFE45DA1FA38}" presName="background4" presStyleLbl="node4" presStyleIdx="2" presStyleCnt="16"/>
      <dgm:spPr/>
    </dgm:pt>
    <dgm:pt modelId="{96900BB7-E9EF-43B7-A956-D42DFBCCBED2}" type="pres">
      <dgm:prSet presAssocID="{1EB1B709-783B-4B36-A543-CFE45DA1FA38}" presName="text4" presStyleLbl="fgAcc4" presStyleIdx="2" presStyleCnt="16">
        <dgm:presLayoutVars>
          <dgm:chPref val="3"/>
        </dgm:presLayoutVars>
      </dgm:prSet>
      <dgm:spPr/>
    </dgm:pt>
    <dgm:pt modelId="{4123B96D-8033-42C3-A6B5-A6EEC50A4CF2}" type="pres">
      <dgm:prSet presAssocID="{1EB1B709-783B-4B36-A543-CFE45DA1FA38}" presName="hierChild5" presStyleCnt="0"/>
      <dgm:spPr/>
    </dgm:pt>
    <dgm:pt modelId="{375EE5B9-A33B-421E-9E93-18F853C57997}" type="pres">
      <dgm:prSet presAssocID="{95AEB46B-DBC2-44D3-923F-F4A9B2067694}" presName="Name23" presStyleLbl="parChTrans1D4" presStyleIdx="3" presStyleCnt="16"/>
      <dgm:spPr/>
    </dgm:pt>
    <dgm:pt modelId="{394CA643-F5C5-4532-A334-E797E91670A8}" type="pres">
      <dgm:prSet presAssocID="{81E59DE4-9397-4BED-8A30-11603F178BC4}" presName="hierRoot4" presStyleCnt="0"/>
      <dgm:spPr/>
    </dgm:pt>
    <dgm:pt modelId="{63F680C3-F218-47B7-9B70-1E46DDB0EC08}" type="pres">
      <dgm:prSet presAssocID="{81E59DE4-9397-4BED-8A30-11603F178BC4}" presName="composite4" presStyleCnt="0"/>
      <dgm:spPr/>
    </dgm:pt>
    <dgm:pt modelId="{39DA231D-AD54-4324-BB06-4C0AB313A11E}" type="pres">
      <dgm:prSet presAssocID="{81E59DE4-9397-4BED-8A30-11603F178BC4}" presName="background4" presStyleLbl="node4" presStyleIdx="3" presStyleCnt="16"/>
      <dgm:spPr/>
    </dgm:pt>
    <dgm:pt modelId="{F1395903-AFD9-4939-B047-E0390616A48E}" type="pres">
      <dgm:prSet presAssocID="{81E59DE4-9397-4BED-8A30-11603F178BC4}" presName="text4" presStyleLbl="fgAcc4" presStyleIdx="3" presStyleCnt="16">
        <dgm:presLayoutVars>
          <dgm:chPref val="3"/>
        </dgm:presLayoutVars>
      </dgm:prSet>
      <dgm:spPr/>
    </dgm:pt>
    <dgm:pt modelId="{22DE7EED-BCBC-4CA8-9C9C-38BC1177177F}" type="pres">
      <dgm:prSet presAssocID="{81E59DE4-9397-4BED-8A30-11603F178BC4}" presName="hierChild5" presStyleCnt="0"/>
      <dgm:spPr/>
    </dgm:pt>
    <dgm:pt modelId="{A8109F88-C142-44C9-A765-23E3B2256319}" type="pres">
      <dgm:prSet presAssocID="{539AE6A6-E477-4823-80E5-3C3DB4C02FCA}" presName="Name23" presStyleLbl="parChTrans1D4" presStyleIdx="4" presStyleCnt="16"/>
      <dgm:spPr/>
    </dgm:pt>
    <dgm:pt modelId="{78AFEDEA-998E-45BF-B2F8-40996371BC52}" type="pres">
      <dgm:prSet presAssocID="{C8CF1B3A-1409-47EE-9421-DE67E95E431A}" presName="hierRoot4" presStyleCnt="0"/>
      <dgm:spPr/>
    </dgm:pt>
    <dgm:pt modelId="{63180F73-CC21-49B0-B879-BF8CFC789FBB}" type="pres">
      <dgm:prSet presAssocID="{C8CF1B3A-1409-47EE-9421-DE67E95E431A}" presName="composite4" presStyleCnt="0"/>
      <dgm:spPr/>
    </dgm:pt>
    <dgm:pt modelId="{244B463E-1BC6-4709-9447-A4AE104A1A52}" type="pres">
      <dgm:prSet presAssocID="{C8CF1B3A-1409-47EE-9421-DE67E95E431A}" presName="background4" presStyleLbl="node4" presStyleIdx="4" presStyleCnt="16"/>
      <dgm:spPr/>
    </dgm:pt>
    <dgm:pt modelId="{27591C4F-B362-430F-9750-92CBD914F318}" type="pres">
      <dgm:prSet presAssocID="{C8CF1B3A-1409-47EE-9421-DE67E95E431A}" presName="text4" presStyleLbl="fgAcc4" presStyleIdx="4" presStyleCnt="16">
        <dgm:presLayoutVars>
          <dgm:chPref val="3"/>
        </dgm:presLayoutVars>
      </dgm:prSet>
      <dgm:spPr/>
    </dgm:pt>
    <dgm:pt modelId="{13F31D16-550C-4EAB-B4D5-C4F4ECF8F2BC}" type="pres">
      <dgm:prSet presAssocID="{C8CF1B3A-1409-47EE-9421-DE67E95E431A}" presName="hierChild5" presStyleCnt="0"/>
      <dgm:spPr/>
    </dgm:pt>
    <dgm:pt modelId="{E213FF8B-0578-4058-9B23-E21A361AFACD}" type="pres">
      <dgm:prSet presAssocID="{96ED1A79-9AAD-4AB8-9251-A84FEC5246BA}" presName="Name17" presStyleLbl="parChTrans1D3" presStyleIdx="1" presStyleCnt="7"/>
      <dgm:spPr/>
    </dgm:pt>
    <dgm:pt modelId="{1072083F-1862-4543-A171-09F67868BD24}" type="pres">
      <dgm:prSet presAssocID="{CFEB2C07-4D73-4FF2-BA6C-73BC34F93367}" presName="hierRoot3" presStyleCnt="0"/>
      <dgm:spPr/>
    </dgm:pt>
    <dgm:pt modelId="{C4D6988C-30D2-4154-87B9-3093A878A023}" type="pres">
      <dgm:prSet presAssocID="{CFEB2C07-4D73-4FF2-BA6C-73BC34F93367}" presName="composite3" presStyleCnt="0"/>
      <dgm:spPr/>
    </dgm:pt>
    <dgm:pt modelId="{0466B2E7-D958-4931-9420-A2CE056BCC34}" type="pres">
      <dgm:prSet presAssocID="{CFEB2C07-4D73-4FF2-BA6C-73BC34F93367}" presName="background3" presStyleLbl="node3" presStyleIdx="1" presStyleCnt="7"/>
      <dgm:spPr/>
    </dgm:pt>
    <dgm:pt modelId="{F99C3C49-52D5-40F8-81A9-938917F186FF}" type="pres">
      <dgm:prSet presAssocID="{CFEB2C07-4D73-4FF2-BA6C-73BC34F93367}" presName="text3" presStyleLbl="fgAcc3" presStyleIdx="1" presStyleCnt="7">
        <dgm:presLayoutVars>
          <dgm:chPref val="3"/>
        </dgm:presLayoutVars>
      </dgm:prSet>
      <dgm:spPr/>
    </dgm:pt>
    <dgm:pt modelId="{D4C39FB1-0462-4F65-88CA-22AA599CAFBC}" type="pres">
      <dgm:prSet presAssocID="{CFEB2C07-4D73-4FF2-BA6C-73BC34F93367}" presName="hierChild4" presStyleCnt="0"/>
      <dgm:spPr/>
    </dgm:pt>
    <dgm:pt modelId="{50EF8CB6-3AED-4FC2-9B62-AA558C40DD2C}" type="pres">
      <dgm:prSet presAssocID="{CBC0EB57-05F3-4D60-BFEB-9007C10A071B}" presName="Name23" presStyleLbl="parChTrans1D4" presStyleIdx="5" presStyleCnt="16"/>
      <dgm:spPr/>
    </dgm:pt>
    <dgm:pt modelId="{3D17C2C5-FFED-41E8-AE65-BCBD5FBC9DC1}" type="pres">
      <dgm:prSet presAssocID="{95130D67-BCB8-4721-847A-E633522F4C46}" presName="hierRoot4" presStyleCnt="0"/>
      <dgm:spPr/>
    </dgm:pt>
    <dgm:pt modelId="{D3BED3CC-3864-407B-ADB9-BBBAB453A461}" type="pres">
      <dgm:prSet presAssocID="{95130D67-BCB8-4721-847A-E633522F4C46}" presName="composite4" presStyleCnt="0"/>
      <dgm:spPr/>
    </dgm:pt>
    <dgm:pt modelId="{F2FF4D37-BBFD-4CCF-96C6-71471EAC95C4}" type="pres">
      <dgm:prSet presAssocID="{95130D67-BCB8-4721-847A-E633522F4C46}" presName="background4" presStyleLbl="node4" presStyleIdx="5" presStyleCnt="16"/>
      <dgm:spPr/>
    </dgm:pt>
    <dgm:pt modelId="{70418FE1-2E11-4EF1-A775-6BF91467E7AE}" type="pres">
      <dgm:prSet presAssocID="{95130D67-BCB8-4721-847A-E633522F4C46}" presName="text4" presStyleLbl="fgAcc4" presStyleIdx="5" presStyleCnt="16">
        <dgm:presLayoutVars>
          <dgm:chPref val="3"/>
        </dgm:presLayoutVars>
      </dgm:prSet>
      <dgm:spPr/>
    </dgm:pt>
    <dgm:pt modelId="{8BB44289-E918-4579-90D6-E972A5E84A79}" type="pres">
      <dgm:prSet presAssocID="{95130D67-BCB8-4721-847A-E633522F4C46}" presName="hierChild5" presStyleCnt="0"/>
      <dgm:spPr/>
    </dgm:pt>
    <dgm:pt modelId="{8DA75977-2C9A-4564-8EB0-8E3F6082F383}" type="pres">
      <dgm:prSet presAssocID="{8E63A7F2-4AEE-4C1D-BBF9-56569F078ACE}" presName="Name23" presStyleLbl="parChTrans1D4" presStyleIdx="6" presStyleCnt="16"/>
      <dgm:spPr/>
    </dgm:pt>
    <dgm:pt modelId="{91F9D454-AEF1-4448-90E8-7263BF6F7EC4}" type="pres">
      <dgm:prSet presAssocID="{C39BCBB3-8380-406C-A2B6-F7AEC0F64C6F}" presName="hierRoot4" presStyleCnt="0"/>
      <dgm:spPr/>
    </dgm:pt>
    <dgm:pt modelId="{88998BC7-2C64-475A-821C-CC53798D54BA}" type="pres">
      <dgm:prSet presAssocID="{C39BCBB3-8380-406C-A2B6-F7AEC0F64C6F}" presName="composite4" presStyleCnt="0"/>
      <dgm:spPr/>
    </dgm:pt>
    <dgm:pt modelId="{FDB5542F-E2EB-4ABE-B3A9-950BD41EAC67}" type="pres">
      <dgm:prSet presAssocID="{C39BCBB3-8380-406C-A2B6-F7AEC0F64C6F}" presName="background4" presStyleLbl="node4" presStyleIdx="6" presStyleCnt="16"/>
      <dgm:spPr/>
    </dgm:pt>
    <dgm:pt modelId="{A0E36084-331C-41B9-8547-A599184EDAAC}" type="pres">
      <dgm:prSet presAssocID="{C39BCBB3-8380-406C-A2B6-F7AEC0F64C6F}" presName="text4" presStyleLbl="fgAcc4" presStyleIdx="6" presStyleCnt="16">
        <dgm:presLayoutVars>
          <dgm:chPref val="3"/>
        </dgm:presLayoutVars>
      </dgm:prSet>
      <dgm:spPr/>
    </dgm:pt>
    <dgm:pt modelId="{2723E0F0-0283-42FE-8288-ACE647EDE558}" type="pres">
      <dgm:prSet presAssocID="{C39BCBB3-8380-406C-A2B6-F7AEC0F64C6F}" presName="hierChild5" presStyleCnt="0"/>
      <dgm:spPr/>
    </dgm:pt>
    <dgm:pt modelId="{9DC1AD64-E41A-420F-9360-90594CADC04A}" type="pres">
      <dgm:prSet presAssocID="{2932F7D5-EDEA-4D89-93BC-CEBC40839EAB}" presName="Name10" presStyleLbl="parChTrans1D2" presStyleIdx="1" presStyleCnt="3"/>
      <dgm:spPr/>
    </dgm:pt>
    <dgm:pt modelId="{9FE6777C-0021-44F5-B4B7-F16871A1E364}" type="pres">
      <dgm:prSet presAssocID="{90A3CEE1-EFD8-4143-AAE0-F244DFB061D1}" presName="hierRoot2" presStyleCnt="0"/>
      <dgm:spPr/>
    </dgm:pt>
    <dgm:pt modelId="{10C16536-BB3C-4876-9E0C-4F4E86A0EB3F}" type="pres">
      <dgm:prSet presAssocID="{90A3CEE1-EFD8-4143-AAE0-F244DFB061D1}" presName="composite2" presStyleCnt="0"/>
      <dgm:spPr/>
    </dgm:pt>
    <dgm:pt modelId="{E7FF74DF-EBC2-4F3F-A315-27EDC5BFCA02}" type="pres">
      <dgm:prSet presAssocID="{90A3CEE1-EFD8-4143-AAE0-F244DFB061D1}" presName="background2" presStyleLbl="node2" presStyleIdx="1" presStyleCnt="3"/>
      <dgm:spPr/>
    </dgm:pt>
    <dgm:pt modelId="{256E9A1E-9E19-4E02-B3AD-92BF7B0BB658}" type="pres">
      <dgm:prSet presAssocID="{90A3CEE1-EFD8-4143-AAE0-F244DFB061D1}" presName="text2" presStyleLbl="fgAcc2" presStyleIdx="1" presStyleCnt="3">
        <dgm:presLayoutVars>
          <dgm:chPref val="3"/>
        </dgm:presLayoutVars>
      </dgm:prSet>
      <dgm:spPr/>
    </dgm:pt>
    <dgm:pt modelId="{A2DE0C79-FC99-4332-A4AE-E01975CCAFA5}" type="pres">
      <dgm:prSet presAssocID="{90A3CEE1-EFD8-4143-AAE0-F244DFB061D1}" presName="hierChild3" presStyleCnt="0"/>
      <dgm:spPr/>
    </dgm:pt>
    <dgm:pt modelId="{8B3ECBA6-627D-4339-8334-8E46BA47E97A}" type="pres">
      <dgm:prSet presAssocID="{1A0139F4-E86E-40E3-A38C-8AAAC6712EF4}" presName="Name17" presStyleLbl="parChTrans1D3" presStyleIdx="2" presStyleCnt="7"/>
      <dgm:spPr/>
    </dgm:pt>
    <dgm:pt modelId="{533A1614-8251-4B00-8686-A51334049CD9}" type="pres">
      <dgm:prSet presAssocID="{353F0F52-75B8-4BA7-8B71-A0EA6D38F821}" presName="hierRoot3" presStyleCnt="0"/>
      <dgm:spPr/>
    </dgm:pt>
    <dgm:pt modelId="{2E44D351-F8A9-49DE-B727-E3F8E026A747}" type="pres">
      <dgm:prSet presAssocID="{353F0F52-75B8-4BA7-8B71-A0EA6D38F821}" presName="composite3" presStyleCnt="0"/>
      <dgm:spPr/>
    </dgm:pt>
    <dgm:pt modelId="{320EB861-0AF7-4B10-9539-97526B27E263}" type="pres">
      <dgm:prSet presAssocID="{353F0F52-75B8-4BA7-8B71-A0EA6D38F821}" presName="background3" presStyleLbl="node3" presStyleIdx="2" presStyleCnt="7"/>
      <dgm:spPr/>
    </dgm:pt>
    <dgm:pt modelId="{569FA9FB-2B1B-425B-9755-1185CE46B3C8}" type="pres">
      <dgm:prSet presAssocID="{353F0F52-75B8-4BA7-8B71-A0EA6D38F821}" presName="text3" presStyleLbl="fgAcc3" presStyleIdx="2" presStyleCnt="7">
        <dgm:presLayoutVars>
          <dgm:chPref val="3"/>
        </dgm:presLayoutVars>
      </dgm:prSet>
      <dgm:spPr/>
    </dgm:pt>
    <dgm:pt modelId="{11711A03-44EF-40F4-B327-903FE62D0DCA}" type="pres">
      <dgm:prSet presAssocID="{353F0F52-75B8-4BA7-8B71-A0EA6D38F821}" presName="hierChild4" presStyleCnt="0"/>
      <dgm:spPr/>
    </dgm:pt>
    <dgm:pt modelId="{D543EAAB-C672-4DCD-B283-2FA8D7EAA4CE}" type="pres">
      <dgm:prSet presAssocID="{1130A7F5-A1F1-4EF9-867C-13716F82001C}" presName="Name23" presStyleLbl="parChTrans1D4" presStyleIdx="7" presStyleCnt="16"/>
      <dgm:spPr/>
    </dgm:pt>
    <dgm:pt modelId="{7230F6AE-E5D4-46B1-A774-996885330A94}" type="pres">
      <dgm:prSet presAssocID="{3111DBE0-ACDE-4175-85B4-F8A9620446DE}" presName="hierRoot4" presStyleCnt="0"/>
      <dgm:spPr/>
    </dgm:pt>
    <dgm:pt modelId="{871C39BF-810F-4DA1-ADB2-E5F96B8976FB}" type="pres">
      <dgm:prSet presAssocID="{3111DBE0-ACDE-4175-85B4-F8A9620446DE}" presName="composite4" presStyleCnt="0"/>
      <dgm:spPr/>
    </dgm:pt>
    <dgm:pt modelId="{6DF76047-2CDD-418E-8B22-BCB1992B6834}" type="pres">
      <dgm:prSet presAssocID="{3111DBE0-ACDE-4175-85B4-F8A9620446DE}" presName="background4" presStyleLbl="node4" presStyleIdx="7" presStyleCnt="16"/>
      <dgm:spPr/>
    </dgm:pt>
    <dgm:pt modelId="{C83AEC9D-0D99-477D-AE4C-A09CC47054B8}" type="pres">
      <dgm:prSet presAssocID="{3111DBE0-ACDE-4175-85B4-F8A9620446DE}" presName="text4" presStyleLbl="fgAcc4" presStyleIdx="7" presStyleCnt="16">
        <dgm:presLayoutVars>
          <dgm:chPref val="3"/>
        </dgm:presLayoutVars>
      </dgm:prSet>
      <dgm:spPr/>
    </dgm:pt>
    <dgm:pt modelId="{02670761-E5A8-408E-BE1C-9EB3452AD011}" type="pres">
      <dgm:prSet presAssocID="{3111DBE0-ACDE-4175-85B4-F8A9620446DE}" presName="hierChild5" presStyleCnt="0"/>
      <dgm:spPr/>
    </dgm:pt>
    <dgm:pt modelId="{B2EFA0E8-C3B1-4AA3-A878-D0F38028DBE2}" type="pres">
      <dgm:prSet presAssocID="{3DD455D4-BDFA-43EC-9422-83B7CF6EB526}" presName="Name17" presStyleLbl="parChTrans1D3" presStyleIdx="3" presStyleCnt="7"/>
      <dgm:spPr/>
    </dgm:pt>
    <dgm:pt modelId="{A4BFDCBF-B112-42D8-8FD6-AA729021CF9A}" type="pres">
      <dgm:prSet presAssocID="{D3A89B00-4EE8-4E21-A830-1076359B3A4A}" presName="hierRoot3" presStyleCnt="0"/>
      <dgm:spPr/>
    </dgm:pt>
    <dgm:pt modelId="{38C42513-C54E-4144-B06A-A597057CBC0C}" type="pres">
      <dgm:prSet presAssocID="{D3A89B00-4EE8-4E21-A830-1076359B3A4A}" presName="composite3" presStyleCnt="0"/>
      <dgm:spPr/>
    </dgm:pt>
    <dgm:pt modelId="{6822D05B-CF79-4AF5-94E0-078186F95C70}" type="pres">
      <dgm:prSet presAssocID="{D3A89B00-4EE8-4E21-A830-1076359B3A4A}" presName="background3" presStyleLbl="node3" presStyleIdx="3" presStyleCnt="7"/>
      <dgm:spPr/>
    </dgm:pt>
    <dgm:pt modelId="{2B2CBFBF-DBDA-429A-8D94-6F5DAB6BA776}" type="pres">
      <dgm:prSet presAssocID="{D3A89B00-4EE8-4E21-A830-1076359B3A4A}" presName="text3" presStyleLbl="fgAcc3" presStyleIdx="3" presStyleCnt="7">
        <dgm:presLayoutVars>
          <dgm:chPref val="3"/>
        </dgm:presLayoutVars>
      </dgm:prSet>
      <dgm:spPr/>
    </dgm:pt>
    <dgm:pt modelId="{958805CA-F2AB-4179-9AD1-76F15A800D06}" type="pres">
      <dgm:prSet presAssocID="{D3A89B00-4EE8-4E21-A830-1076359B3A4A}" presName="hierChild4" presStyleCnt="0"/>
      <dgm:spPr/>
    </dgm:pt>
    <dgm:pt modelId="{79DDE9AD-7A92-4708-BB11-EFD7393522FE}" type="pres">
      <dgm:prSet presAssocID="{0407A4EB-DAB0-488A-9F48-E9F88CB77769}" presName="Name23" presStyleLbl="parChTrans1D4" presStyleIdx="8" presStyleCnt="16"/>
      <dgm:spPr/>
    </dgm:pt>
    <dgm:pt modelId="{C207A827-1C9C-4BA0-9D60-8177C818BB21}" type="pres">
      <dgm:prSet presAssocID="{A2A69160-3884-4AFD-946E-E6EEB49BC19F}" presName="hierRoot4" presStyleCnt="0"/>
      <dgm:spPr/>
    </dgm:pt>
    <dgm:pt modelId="{BB707661-1CB5-48A5-B5BF-2C490743FD14}" type="pres">
      <dgm:prSet presAssocID="{A2A69160-3884-4AFD-946E-E6EEB49BC19F}" presName="composite4" presStyleCnt="0"/>
      <dgm:spPr/>
    </dgm:pt>
    <dgm:pt modelId="{EEFAC822-E6DB-4CFE-9994-2376C04063FB}" type="pres">
      <dgm:prSet presAssocID="{A2A69160-3884-4AFD-946E-E6EEB49BC19F}" presName="background4" presStyleLbl="node4" presStyleIdx="8" presStyleCnt="16"/>
      <dgm:spPr/>
    </dgm:pt>
    <dgm:pt modelId="{69DA96B0-70D9-49F4-812C-E27516232498}" type="pres">
      <dgm:prSet presAssocID="{A2A69160-3884-4AFD-946E-E6EEB49BC19F}" presName="text4" presStyleLbl="fgAcc4" presStyleIdx="8" presStyleCnt="16">
        <dgm:presLayoutVars>
          <dgm:chPref val="3"/>
        </dgm:presLayoutVars>
      </dgm:prSet>
      <dgm:spPr/>
    </dgm:pt>
    <dgm:pt modelId="{16F4FABC-5BAF-40EB-B653-5E25A355EE50}" type="pres">
      <dgm:prSet presAssocID="{A2A69160-3884-4AFD-946E-E6EEB49BC19F}" presName="hierChild5" presStyleCnt="0"/>
      <dgm:spPr/>
    </dgm:pt>
    <dgm:pt modelId="{EEEA1B7D-D810-4090-8FC5-795F9802C608}" type="pres">
      <dgm:prSet presAssocID="{DADCA8E9-504F-4076-8632-EA3B3CF2C553}" presName="Name23" presStyleLbl="parChTrans1D4" presStyleIdx="9" presStyleCnt="16"/>
      <dgm:spPr/>
    </dgm:pt>
    <dgm:pt modelId="{99B5A7D2-FDE3-489C-938D-5701E766B9BD}" type="pres">
      <dgm:prSet presAssocID="{85A1A688-0E22-4EC9-B89D-5B78B32C107B}" presName="hierRoot4" presStyleCnt="0"/>
      <dgm:spPr/>
    </dgm:pt>
    <dgm:pt modelId="{571ED1C5-809D-4C7A-BA44-44D227871BBC}" type="pres">
      <dgm:prSet presAssocID="{85A1A688-0E22-4EC9-B89D-5B78B32C107B}" presName="composite4" presStyleCnt="0"/>
      <dgm:spPr/>
    </dgm:pt>
    <dgm:pt modelId="{88071402-0D89-49AE-9D5F-B77E43656F72}" type="pres">
      <dgm:prSet presAssocID="{85A1A688-0E22-4EC9-B89D-5B78B32C107B}" presName="background4" presStyleLbl="node4" presStyleIdx="9" presStyleCnt="16"/>
      <dgm:spPr/>
    </dgm:pt>
    <dgm:pt modelId="{D474B1A3-321A-44CA-812F-3B9415557BC3}" type="pres">
      <dgm:prSet presAssocID="{85A1A688-0E22-4EC9-B89D-5B78B32C107B}" presName="text4" presStyleLbl="fgAcc4" presStyleIdx="9" presStyleCnt="16">
        <dgm:presLayoutVars>
          <dgm:chPref val="3"/>
        </dgm:presLayoutVars>
      </dgm:prSet>
      <dgm:spPr/>
    </dgm:pt>
    <dgm:pt modelId="{87D3FD46-BEA4-46B9-8A30-6F575FC2B6C5}" type="pres">
      <dgm:prSet presAssocID="{85A1A688-0E22-4EC9-B89D-5B78B32C107B}" presName="hierChild5" presStyleCnt="0"/>
      <dgm:spPr/>
    </dgm:pt>
    <dgm:pt modelId="{E9E7153A-BDB0-45CA-8F2C-46C6562181CA}" type="pres">
      <dgm:prSet presAssocID="{11AA36A0-BE53-47CC-9043-504713D812D6}" presName="Name17" presStyleLbl="parChTrans1D3" presStyleIdx="4" presStyleCnt="7"/>
      <dgm:spPr/>
    </dgm:pt>
    <dgm:pt modelId="{9B8FD571-5C14-48CD-8CD5-052072601A3A}" type="pres">
      <dgm:prSet presAssocID="{1397248C-272A-4ACC-A726-8D8B8DD8617E}" presName="hierRoot3" presStyleCnt="0"/>
      <dgm:spPr/>
    </dgm:pt>
    <dgm:pt modelId="{AB733DE7-19CE-4D1C-9923-00538484ED51}" type="pres">
      <dgm:prSet presAssocID="{1397248C-272A-4ACC-A726-8D8B8DD8617E}" presName="composite3" presStyleCnt="0"/>
      <dgm:spPr/>
    </dgm:pt>
    <dgm:pt modelId="{32D49E80-8CB0-47CD-8C06-B907933B1785}" type="pres">
      <dgm:prSet presAssocID="{1397248C-272A-4ACC-A726-8D8B8DD8617E}" presName="background3" presStyleLbl="node3" presStyleIdx="4" presStyleCnt="7"/>
      <dgm:spPr/>
    </dgm:pt>
    <dgm:pt modelId="{6655CC4B-478A-41FC-BFC1-8BC351F1E1B5}" type="pres">
      <dgm:prSet presAssocID="{1397248C-272A-4ACC-A726-8D8B8DD8617E}" presName="text3" presStyleLbl="fgAcc3" presStyleIdx="4" presStyleCnt="7">
        <dgm:presLayoutVars>
          <dgm:chPref val="3"/>
        </dgm:presLayoutVars>
      </dgm:prSet>
      <dgm:spPr/>
    </dgm:pt>
    <dgm:pt modelId="{EDE3F73A-A937-4856-8229-89AF9D5E02F0}" type="pres">
      <dgm:prSet presAssocID="{1397248C-272A-4ACC-A726-8D8B8DD8617E}" presName="hierChild4" presStyleCnt="0"/>
      <dgm:spPr/>
    </dgm:pt>
    <dgm:pt modelId="{DA0B52C4-39E3-4486-91BB-5CA9E5B464C9}" type="pres">
      <dgm:prSet presAssocID="{D7001BCC-5FFB-4D9A-8BAC-7B992A55E303}" presName="Name23" presStyleLbl="parChTrans1D4" presStyleIdx="10" presStyleCnt="16"/>
      <dgm:spPr/>
    </dgm:pt>
    <dgm:pt modelId="{8A114D00-E799-4E64-8C2D-9D6769FF9E12}" type="pres">
      <dgm:prSet presAssocID="{1F7088CF-7444-485E-8588-F44524CD225F}" presName="hierRoot4" presStyleCnt="0"/>
      <dgm:spPr/>
    </dgm:pt>
    <dgm:pt modelId="{AC7982E4-F2BB-4A4C-9968-B1F7E0A71CB1}" type="pres">
      <dgm:prSet presAssocID="{1F7088CF-7444-485E-8588-F44524CD225F}" presName="composite4" presStyleCnt="0"/>
      <dgm:spPr/>
    </dgm:pt>
    <dgm:pt modelId="{8E35ABB7-F0AF-4D8B-BD3F-45ADB68C4B10}" type="pres">
      <dgm:prSet presAssocID="{1F7088CF-7444-485E-8588-F44524CD225F}" presName="background4" presStyleLbl="node4" presStyleIdx="10" presStyleCnt="16"/>
      <dgm:spPr/>
    </dgm:pt>
    <dgm:pt modelId="{B063D28F-1C1B-4B1D-811A-0BC6B4826E63}" type="pres">
      <dgm:prSet presAssocID="{1F7088CF-7444-485E-8588-F44524CD225F}" presName="text4" presStyleLbl="fgAcc4" presStyleIdx="10" presStyleCnt="16">
        <dgm:presLayoutVars>
          <dgm:chPref val="3"/>
        </dgm:presLayoutVars>
      </dgm:prSet>
      <dgm:spPr/>
    </dgm:pt>
    <dgm:pt modelId="{A59A6C49-AF08-42DF-A8C6-5CB7E48F77E5}" type="pres">
      <dgm:prSet presAssocID="{1F7088CF-7444-485E-8588-F44524CD225F}" presName="hierChild5" presStyleCnt="0"/>
      <dgm:spPr/>
    </dgm:pt>
    <dgm:pt modelId="{05FE2724-C737-4317-B5BB-3C09BB87B0AC}" type="pres">
      <dgm:prSet presAssocID="{32DCECFE-7074-4E66-A963-75B61FA96123}" presName="Name23" presStyleLbl="parChTrans1D4" presStyleIdx="11" presStyleCnt="16"/>
      <dgm:spPr/>
    </dgm:pt>
    <dgm:pt modelId="{BF0B26F7-49BE-4156-8C6D-054D9191E95C}" type="pres">
      <dgm:prSet presAssocID="{E4AA46D5-818B-43C1-BA66-BFEE805F94F0}" presName="hierRoot4" presStyleCnt="0"/>
      <dgm:spPr/>
    </dgm:pt>
    <dgm:pt modelId="{9EB975E0-B730-4CFE-9CD3-614ED2145334}" type="pres">
      <dgm:prSet presAssocID="{E4AA46D5-818B-43C1-BA66-BFEE805F94F0}" presName="composite4" presStyleCnt="0"/>
      <dgm:spPr/>
    </dgm:pt>
    <dgm:pt modelId="{62F73840-8B00-43FF-B0EC-DA250A1A8E5D}" type="pres">
      <dgm:prSet presAssocID="{E4AA46D5-818B-43C1-BA66-BFEE805F94F0}" presName="background4" presStyleLbl="node4" presStyleIdx="11" presStyleCnt="16"/>
      <dgm:spPr/>
    </dgm:pt>
    <dgm:pt modelId="{774E9C90-D442-4597-8C95-E54107BC1185}" type="pres">
      <dgm:prSet presAssocID="{E4AA46D5-818B-43C1-BA66-BFEE805F94F0}" presName="text4" presStyleLbl="fgAcc4" presStyleIdx="11" presStyleCnt="16">
        <dgm:presLayoutVars>
          <dgm:chPref val="3"/>
        </dgm:presLayoutVars>
      </dgm:prSet>
      <dgm:spPr/>
    </dgm:pt>
    <dgm:pt modelId="{84ED0D01-1928-462C-A2BF-CAFDBAF5006D}" type="pres">
      <dgm:prSet presAssocID="{E4AA46D5-818B-43C1-BA66-BFEE805F94F0}" presName="hierChild5" presStyleCnt="0"/>
      <dgm:spPr/>
    </dgm:pt>
    <dgm:pt modelId="{5A3489DD-ED8E-4EF2-966F-5825FA2EECFC}" type="pres">
      <dgm:prSet presAssocID="{7E82FD34-80F0-4A05-B36E-4ED405982B60}" presName="Name10" presStyleLbl="parChTrans1D2" presStyleIdx="2" presStyleCnt="3"/>
      <dgm:spPr/>
    </dgm:pt>
    <dgm:pt modelId="{3F5B2F9A-7F34-4131-AB48-F436D8CD1B95}" type="pres">
      <dgm:prSet presAssocID="{E4679C03-7C89-459D-8EBF-A0BEE632B935}" presName="hierRoot2" presStyleCnt="0"/>
      <dgm:spPr/>
    </dgm:pt>
    <dgm:pt modelId="{95F5A06A-6669-43DB-B128-2A25BA2876D0}" type="pres">
      <dgm:prSet presAssocID="{E4679C03-7C89-459D-8EBF-A0BEE632B935}" presName="composite2" presStyleCnt="0"/>
      <dgm:spPr/>
    </dgm:pt>
    <dgm:pt modelId="{51DD696D-88A2-4DAA-8185-E9120CF1B745}" type="pres">
      <dgm:prSet presAssocID="{E4679C03-7C89-459D-8EBF-A0BEE632B935}" presName="background2" presStyleLbl="node2" presStyleIdx="2" presStyleCnt="3"/>
      <dgm:spPr/>
    </dgm:pt>
    <dgm:pt modelId="{3CC4E310-7EA6-428C-B380-9C6AC5C3B871}" type="pres">
      <dgm:prSet presAssocID="{E4679C03-7C89-459D-8EBF-A0BEE632B935}" presName="text2" presStyleLbl="fgAcc2" presStyleIdx="2" presStyleCnt="3">
        <dgm:presLayoutVars>
          <dgm:chPref val="3"/>
        </dgm:presLayoutVars>
      </dgm:prSet>
      <dgm:spPr/>
    </dgm:pt>
    <dgm:pt modelId="{4AC6611D-D238-42FD-A181-A5132032F511}" type="pres">
      <dgm:prSet presAssocID="{E4679C03-7C89-459D-8EBF-A0BEE632B935}" presName="hierChild3" presStyleCnt="0"/>
      <dgm:spPr/>
    </dgm:pt>
    <dgm:pt modelId="{519AD0AB-3111-45F1-B150-2AB51B229B9B}" type="pres">
      <dgm:prSet presAssocID="{81C25241-F3B9-45D3-867A-71E5B4084301}" presName="Name17" presStyleLbl="parChTrans1D3" presStyleIdx="5" presStyleCnt="7"/>
      <dgm:spPr/>
    </dgm:pt>
    <dgm:pt modelId="{772EDB4A-F694-44B3-8FC7-8E5A7BABB7A7}" type="pres">
      <dgm:prSet presAssocID="{D9ED41F5-B6C6-4A5A-BBF1-75FDB2FF862C}" presName="hierRoot3" presStyleCnt="0"/>
      <dgm:spPr/>
    </dgm:pt>
    <dgm:pt modelId="{E6775A89-091B-422A-B751-2116FFB58885}" type="pres">
      <dgm:prSet presAssocID="{D9ED41F5-B6C6-4A5A-BBF1-75FDB2FF862C}" presName="composite3" presStyleCnt="0"/>
      <dgm:spPr/>
    </dgm:pt>
    <dgm:pt modelId="{69970FE0-EAA1-4687-8343-EDEDAB35B5E2}" type="pres">
      <dgm:prSet presAssocID="{D9ED41F5-B6C6-4A5A-BBF1-75FDB2FF862C}" presName="background3" presStyleLbl="node3" presStyleIdx="5" presStyleCnt="7"/>
      <dgm:spPr/>
    </dgm:pt>
    <dgm:pt modelId="{09C76006-2F56-446D-B8D7-C20A19C1236C}" type="pres">
      <dgm:prSet presAssocID="{D9ED41F5-B6C6-4A5A-BBF1-75FDB2FF862C}" presName="text3" presStyleLbl="fgAcc3" presStyleIdx="5" presStyleCnt="7">
        <dgm:presLayoutVars>
          <dgm:chPref val="3"/>
        </dgm:presLayoutVars>
      </dgm:prSet>
      <dgm:spPr/>
    </dgm:pt>
    <dgm:pt modelId="{E3218865-B97B-492A-A2DF-462502E75C74}" type="pres">
      <dgm:prSet presAssocID="{D9ED41F5-B6C6-4A5A-BBF1-75FDB2FF862C}" presName="hierChild4" presStyleCnt="0"/>
      <dgm:spPr/>
    </dgm:pt>
    <dgm:pt modelId="{18784D1C-89C3-481F-93BA-BB194A33443C}" type="pres">
      <dgm:prSet presAssocID="{C2D6F793-AA14-4D13-BC60-EE5A37A6431C}" presName="Name23" presStyleLbl="parChTrans1D4" presStyleIdx="12" presStyleCnt="16"/>
      <dgm:spPr/>
    </dgm:pt>
    <dgm:pt modelId="{E6F1002A-F03C-479C-B068-61587ADC37BA}" type="pres">
      <dgm:prSet presAssocID="{8A4EB00C-52D3-4676-BBF9-20E13C5D216C}" presName="hierRoot4" presStyleCnt="0"/>
      <dgm:spPr/>
    </dgm:pt>
    <dgm:pt modelId="{323F01EF-81FB-4F17-A844-D80B3F6659E6}" type="pres">
      <dgm:prSet presAssocID="{8A4EB00C-52D3-4676-BBF9-20E13C5D216C}" presName="composite4" presStyleCnt="0"/>
      <dgm:spPr/>
    </dgm:pt>
    <dgm:pt modelId="{A180DFAA-0C5D-40F3-8CF6-3BC78396E872}" type="pres">
      <dgm:prSet presAssocID="{8A4EB00C-52D3-4676-BBF9-20E13C5D216C}" presName="background4" presStyleLbl="node4" presStyleIdx="12" presStyleCnt="16"/>
      <dgm:spPr/>
    </dgm:pt>
    <dgm:pt modelId="{6BE1B8E0-C028-46D9-8335-17B7F53FF9CC}" type="pres">
      <dgm:prSet presAssocID="{8A4EB00C-52D3-4676-BBF9-20E13C5D216C}" presName="text4" presStyleLbl="fgAcc4" presStyleIdx="12" presStyleCnt="16">
        <dgm:presLayoutVars>
          <dgm:chPref val="3"/>
        </dgm:presLayoutVars>
      </dgm:prSet>
      <dgm:spPr/>
    </dgm:pt>
    <dgm:pt modelId="{12457454-B2D5-499F-90A0-6AB7010A25FA}" type="pres">
      <dgm:prSet presAssocID="{8A4EB00C-52D3-4676-BBF9-20E13C5D216C}" presName="hierChild5" presStyleCnt="0"/>
      <dgm:spPr/>
    </dgm:pt>
    <dgm:pt modelId="{3C424536-07BA-444B-B2AE-0A5F1E3DA77C}" type="pres">
      <dgm:prSet presAssocID="{FA01D368-2427-4AA3-9287-69387A64C0A1}" presName="Name23" presStyleLbl="parChTrans1D4" presStyleIdx="13" presStyleCnt="16"/>
      <dgm:spPr/>
    </dgm:pt>
    <dgm:pt modelId="{2734B32F-0034-4F9C-A2CD-C447E50D8421}" type="pres">
      <dgm:prSet presAssocID="{9EDB8CA7-E686-43D9-B067-DF175F4986B3}" presName="hierRoot4" presStyleCnt="0"/>
      <dgm:spPr/>
    </dgm:pt>
    <dgm:pt modelId="{D47E9E35-96DD-4852-94B0-AEFBB021D8C3}" type="pres">
      <dgm:prSet presAssocID="{9EDB8CA7-E686-43D9-B067-DF175F4986B3}" presName="composite4" presStyleCnt="0"/>
      <dgm:spPr/>
    </dgm:pt>
    <dgm:pt modelId="{77752F20-AD22-485E-B480-BB13B4FFF44E}" type="pres">
      <dgm:prSet presAssocID="{9EDB8CA7-E686-43D9-B067-DF175F4986B3}" presName="background4" presStyleLbl="node4" presStyleIdx="13" presStyleCnt="16"/>
      <dgm:spPr/>
    </dgm:pt>
    <dgm:pt modelId="{7BA9BA3F-1231-4851-BAAC-DFAF9D3AE8B5}" type="pres">
      <dgm:prSet presAssocID="{9EDB8CA7-E686-43D9-B067-DF175F4986B3}" presName="text4" presStyleLbl="fgAcc4" presStyleIdx="13" presStyleCnt="16">
        <dgm:presLayoutVars>
          <dgm:chPref val="3"/>
        </dgm:presLayoutVars>
      </dgm:prSet>
      <dgm:spPr/>
    </dgm:pt>
    <dgm:pt modelId="{1CEC8342-D0C6-40C7-9EE9-2B755BD3DF2B}" type="pres">
      <dgm:prSet presAssocID="{9EDB8CA7-E686-43D9-B067-DF175F4986B3}" presName="hierChild5" presStyleCnt="0"/>
      <dgm:spPr/>
    </dgm:pt>
    <dgm:pt modelId="{9F6F6381-497F-4324-96B6-7D1848518299}" type="pres">
      <dgm:prSet presAssocID="{91AC1F80-2299-4A25-9289-13A60BF65128}" presName="Name17" presStyleLbl="parChTrans1D3" presStyleIdx="6" presStyleCnt="7"/>
      <dgm:spPr/>
    </dgm:pt>
    <dgm:pt modelId="{08A0364D-99F6-4B44-924F-FAE129717482}" type="pres">
      <dgm:prSet presAssocID="{66E3B4A3-F8F4-4FD8-B416-38CD9BBADBF5}" presName="hierRoot3" presStyleCnt="0"/>
      <dgm:spPr/>
    </dgm:pt>
    <dgm:pt modelId="{FCE5C60B-A88A-4C17-ADDC-34714446F64B}" type="pres">
      <dgm:prSet presAssocID="{66E3B4A3-F8F4-4FD8-B416-38CD9BBADBF5}" presName="composite3" presStyleCnt="0"/>
      <dgm:spPr/>
    </dgm:pt>
    <dgm:pt modelId="{7606272A-B4DD-4479-9483-D42A01546F71}" type="pres">
      <dgm:prSet presAssocID="{66E3B4A3-F8F4-4FD8-B416-38CD9BBADBF5}" presName="background3" presStyleLbl="node3" presStyleIdx="6" presStyleCnt="7"/>
      <dgm:spPr/>
    </dgm:pt>
    <dgm:pt modelId="{A2966204-CCD0-4E8B-9943-E23663B05948}" type="pres">
      <dgm:prSet presAssocID="{66E3B4A3-F8F4-4FD8-B416-38CD9BBADBF5}" presName="text3" presStyleLbl="fgAcc3" presStyleIdx="6" presStyleCnt="7">
        <dgm:presLayoutVars>
          <dgm:chPref val="3"/>
        </dgm:presLayoutVars>
      </dgm:prSet>
      <dgm:spPr/>
    </dgm:pt>
    <dgm:pt modelId="{22113756-9009-40FF-BAED-4DF54411307C}" type="pres">
      <dgm:prSet presAssocID="{66E3B4A3-F8F4-4FD8-B416-38CD9BBADBF5}" presName="hierChild4" presStyleCnt="0"/>
      <dgm:spPr/>
    </dgm:pt>
    <dgm:pt modelId="{61E1929C-476C-4720-A356-21203F39039F}" type="pres">
      <dgm:prSet presAssocID="{5665ADFB-821E-40CA-B2B3-B6F042A946AA}" presName="Name23" presStyleLbl="parChTrans1D4" presStyleIdx="14" presStyleCnt="16"/>
      <dgm:spPr/>
    </dgm:pt>
    <dgm:pt modelId="{917D2C5D-9CDF-450F-BD96-1F59F86493D1}" type="pres">
      <dgm:prSet presAssocID="{B6CB06C0-711C-4805-BC95-CA57CDA04295}" presName="hierRoot4" presStyleCnt="0"/>
      <dgm:spPr/>
    </dgm:pt>
    <dgm:pt modelId="{A2B901F9-1A35-4032-A056-F75CE4357BE5}" type="pres">
      <dgm:prSet presAssocID="{B6CB06C0-711C-4805-BC95-CA57CDA04295}" presName="composite4" presStyleCnt="0"/>
      <dgm:spPr/>
    </dgm:pt>
    <dgm:pt modelId="{720D9BE7-518E-4F1F-8506-69643684C214}" type="pres">
      <dgm:prSet presAssocID="{B6CB06C0-711C-4805-BC95-CA57CDA04295}" presName="background4" presStyleLbl="node4" presStyleIdx="14" presStyleCnt="16"/>
      <dgm:spPr/>
    </dgm:pt>
    <dgm:pt modelId="{09C9C6E5-FEBC-4EBD-A42F-A40997887F4B}" type="pres">
      <dgm:prSet presAssocID="{B6CB06C0-711C-4805-BC95-CA57CDA04295}" presName="text4" presStyleLbl="fgAcc4" presStyleIdx="14" presStyleCnt="16">
        <dgm:presLayoutVars>
          <dgm:chPref val="3"/>
        </dgm:presLayoutVars>
      </dgm:prSet>
      <dgm:spPr/>
    </dgm:pt>
    <dgm:pt modelId="{E992DC08-F6B2-4E8B-B3B6-EC456F5A27BA}" type="pres">
      <dgm:prSet presAssocID="{B6CB06C0-711C-4805-BC95-CA57CDA04295}" presName="hierChild5" presStyleCnt="0"/>
      <dgm:spPr/>
    </dgm:pt>
    <dgm:pt modelId="{93917AA5-9585-4850-8B18-A932F490A6D1}" type="pres">
      <dgm:prSet presAssocID="{954C9A1D-5D18-43BE-BE1D-C14789AE1894}" presName="Name23" presStyleLbl="parChTrans1D4" presStyleIdx="15" presStyleCnt="16"/>
      <dgm:spPr/>
    </dgm:pt>
    <dgm:pt modelId="{D52F1A4A-0DB4-44DA-9DD8-EED2A6924EA5}" type="pres">
      <dgm:prSet presAssocID="{131784F9-468F-4458-8B9D-2F2A93A2E364}" presName="hierRoot4" presStyleCnt="0"/>
      <dgm:spPr/>
    </dgm:pt>
    <dgm:pt modelId="{0268115A-8B39-490D-AAC1-8EABB93A02F1}" type="pres">
      <dgm:prSet presAssocID="{131784F9-468F-4458-8B9D-2F2A93A2E364}" presName="composite4" presStyleCnt="0"/>
      <dgm:spPr/>
    </dgm:pt>
    <dgm:pt modelId="{718CF417-E0A7-4B01-9668-5933AA8189B8}" type="pres">
      <dgm:prSet presAssocID="{131784F9-468F-4458-8B9D-2F2A93A2E364}" presName="background4" presStyleLbl="node4" presStyleIdx="15" presStyleCnt="16"/>
      <dgm:spPr/>
    </dgm:pt>
    <dgm:pt modelId="{4426C1EF-2107-4931-8955-FF9B57AC4341}" type="pres">
      <dgm:prSet presAssocID="{131784F9-468F-4458-8B9D-2F2A93A2E364}" presName="text4" presStyleLbl="fgAcc4" presStyleIdx="15" presStyleCnt="16">
        <dgm:presLayoutVars>
          <dgm:chPref val="3"/>
        </dgm:presLayoutVars>
      </dgm:prSet>
      <dgm:spPr/>
    </dgm:pt>
    <dgm:pt modelId="{7EE6ECBB-1B70-493B-996A-639614E94A0A}" type="pres">
      <dgm:prSet presAssocID="{131784F9-468F-4458-8B9D-2F2A93A2E364}" presName="hierChild5" presStyleCnt="0"/>
      <dgm:spPr/>
    </dgm:pt>
  </dgm:ptLst>
  <dgm:cxnLst>
    <dgm:cxn modelId="{FAF74500-D0C0-4A1F-B303-5A8A22A36456}" type="presOf" srcId="{85A1A688-0E22-4EC9-B89D-5B78B32C107B}" destId="{D474B1A3-321A-44CA-812F-3B9415557BC3}" srcOrd="0" destOrd="0" presId="urn:microsoft.com/office/officeart/2005/8/layout/hierarchy1"/>
    <dgm:cxn modelId="{7B842E02-7C97-4332-9581-1E024F369725}" type="presOf" srcId="{5665ADFB-821E-40CA-B2B3-B6F042A946AA}" destId="{61E1929C-476C-4720-A356-21203F39039F}" srcOrd="0" destOrd="0" presId="urn:microsoft.com/office/officeart/2005/8/layout/hierarchy1"/>
    <dgm:cxn modelId="{5D2DF402-C3EA-47A3-A917-6EEE621AE75B}" srcId="{66E3B4A3-F8F4-4FD8-B416-38CD9BBADBF5}" destId="{131784F9-468F-4458-8B9D-2F2A93A2E364}" srcOrd="1" destOrd="0" parTransId="{954C9A1D-5D18-43BE-BE1D-C14789AE1894}" sibTransId="{3A64CD53-106E-47CA-8317-45FE9F2E4B15}"/>
    <dgm:cxn modelId="{DEFF5008-00BF-48F0-8C0D-39D1A7D26F04}" srcId="{ACE4CF73-468C-4C72-B87A-0F034CD0494B}" destId="{E4679C03-7C89-459D-8EBF-A0BEE632B935}" srcOrd="2" destOrd="0" parTransId="{7E82FD34-80F0-4A05-B36E-4ED405982B60}" sibTransId="{EC74D563-B7A6-449B-910C-2BBCA44A6473}"/>
    <dgm:cxn modelId="{08847808-46FB-4322-A2D6-A704A765CFEB}" type="presOf" srcId="{E4AA46D5-818B-43C1-BA66-BFEE805F94F0}" destId="{774E9C90-D442-4597-8C95-E54107BC1185}" srcOrd="0" destOrd="0" presId="urn:microsoft.com/office/officeart/2005/8/layout/hierarchy1"/>
    <dgm:cxn modelId="{39B3E609-D37E-47CC-841A-DD19EC585770}" srcId="{D3A89B00-4EE8-4E21-A830-1076359B3A4A}" destId="{85A1A688-0E22-4EC9-B89D-5B78B32C107B}" srcOrd="1" destOrd="0" parTransId="{DADCA8E9-504F-4076-8632-EA3B3CF2C553}" sibTransId="{7E9E55DE-BB08-4F73-8174-54558797D5AB}"/>
    <dgm:cxn modelId="{5D8C080A-8581-482C-AB75-DDD9C779EEA9}" srcId="{90A3CEE1-EFD8-4143-AAE0-F244DFB061D1}" destId="{353F0F52-75B8-4BA7-8B71-A0EA6D38F821}" srcOrd="0" destOrd="0" parTransId="{1A0139F4-E86E-40E3-A38C-8AAAC6712EF4}" sibTransId="{E2086492-237B-4569-84D9-D56C1AAE0F16}"/>
    <dgm:cxn modelId="{80CD7D15-55AD-4730-90BA-ABB43340C01A}" type="presOf" srcId="{32DCECFE-7074-4E66-A963-75B61FA96123}" destId="{05FE2724-C737-4317-B5BB-3C09BB87B0AC}" srcOrd="0" destOrd="0" presId="urn:microsoft.com/office/officeart/2005/8/layout/hierarchy1"/>
    <dgm:cxn modelId="{F67A4021-C1FB-4A28-A85A-EE5DBA2A808C}" srcId="{E4679C03-7C89-459D-8EBF-A0BEE632B935}" destId="{66E3B4A3-F8F4-4FD8-B416-38CD9BBADBF5}" srcOrd="1" destOrd="0" parTransId="{91AC1F80-2299-4A25-9289-13A60BF65128}" sibTransId="{3E9E2382-3D2C-497C-9CB1-9A0AE55DE016}"/>
    <dgm:cxn modelId="{E91DDE26-8E76-4E87-95E4-78190E142942}" srcId="{8D2F6AD4-CB8C-4AA6-B82F-473A59A7E140}" destId="{1EB1B709-783B-4B36-A543-CFE45DA1FA38}" srcOrd="1" destOrd="0" parTransId="{14ED1BE0-489F-471D-8D25-B162C63356AD}" sibTransId="{C6189517-17C7-45F8-BF12-F25B659114B4}"/>
    <dgm:cxn modelId="{6146812C-A299-49A2-8FAD-1F0D008F8606}" type="presOf" srcId="{641C34A4-4067-416F-8AED-C6E89E50B32F}" destId="{A189F289-482C-46AC-B8AB-74BAFACD940F}" srcOrd="0" destOrd="0" presId="urn:microsoft.com/office/officeart/2005/8/layout/hierarchy1"/>
    <dgm:cxn modelId="{CD18792D-7F2D-40F1-85BD-1C42EB9261F5}" srcId="{641C34A4-4067-416F-8AED-C6E89E50B32F}" destId="{4D1886E0-A089-4D43-99EC-FEB1B5F55B16}" srcOrd="0" destOrd="0" parTransId="{4239DEB3-0B4D-40B5-8236-AFB10351F826}" sibTransId="{02C73E91-140C-46B2-AE61-6F63E4883E5F}"/>
    <dgm:cxn modelId="{7A714B2E-B579-490D-A6C7-112F61F771B5}" type="presOf" srcId="{C8CF1B3A-1409-47EE-9421-DE67E95E431A}" destId="{27591C4F-B362-430F-9750-92CBD914F318}" srcOrd="0" destOrd="0" presId="urn:microsoft.com/office/officeart/2005/8/layout/hierarchy1"/>
    <dgm:cxn modelId="{92B67434-822F-4C93-ABC5-CF65236B6E2A}" type="presOf" srcId="{1A0139F4-E86E-40E3-A38C-8AAAC6712EF4}" destId="{8B3ECBA6-627D-4339-8334-8E46BA47E97A}" srcOrd="0" destOrd="0" presId="urn:microsoft.com/office/officeart/2005/8/layout/hierarchy1"/>
    <dgm:cxn modelId="{46E64436-99E1-4E57-9C79-82C023FC8BCC}" srcId="{8D2F6AD4-CB8C-4AA6-B82F-473A59A7E140}" destId="{81E59DE4-9397-4BED-8A30-11603F178BC4}" srcOrd="2" destOrd="0" parTransId="{95AEB46B-DBC2-44D3-923F-F4A9B2067694}" sibTransId="{77F33B48-E8D1-44E0-AFD3-6335F2D36177}"/>
    <dgm:cxn modelId="{FF4C2638-1D31-4229-9EF0-202A0FBE420C}" type="presOf" srcId="{B46A5895-187C-424E-88CB-E0B11A45DAC1}" destId="{F1256B6D-2A44-496A-BB8A-3EB4361015AE}" srcOrd="0" destOrd="0" presId="urn:microsoft.com/office/officeart/2005/8/layout/hierarchy1"/>
    <dgm:cxn modelId="{29025C3A-0D9E-494D-BFF9-13194327D94C}" type="presOf" srcId="{A2A69160-3884-4AFD-946E-E6EEB49BC19F}" destId="{69DA96B0-70D9-49F4-812C-E27516232498}" srcOrd="0" destOrd="0" presId="urn:microsoft.com/office/officeart/2005/8/layout/hierarchy1"/>
    <dgm:cxn modelId="{1B354D3B-A4DC-4D1E-8D10-0164BFBC3755}" type="presOf" srcId="{DADCA8E9-504F-4076-8632-EA3B3CF2C553}" destId="{EEEA1B7D-D810-4090-8FC5-795F9802C608}" srcOrd="0" destOrd="0" presId="urn:microsoft.com/office/officeart/2005/8/layout/hierarchy1"/>
    <dgm:cxn modelId="{47CB9B3B-DA5E-412B-AE47-A15AF2708E98}" type="presOf" srcId="{2932F7D5-EDEA-4D89-93BC-CEBC40839EAB}" destId="{9DC1AD64-E41A-420F-9360-90594CADC04A}" srcOrd="0" destOrd="0" presId="urn:microsoft.com/office/officeart/2005/8/layout/hierarchy1"/>
    <dgm:cxn modelId="{DEFD5D3C-008D-450F-AD92-96BA9EC9D4C9}" type="presOf" srcId="{C39BCBB3-8380-406C-A2B6-F7AEC0F64C6F}" destId="{A0E36084-331C-41B9-8547-A599184EDAAC}" srcOrd="0" destOrd="0" presId="urn:microsoft.com/office/officeart/2005/8/layout/hierarchy1"/>
    <dgm:cxn modelId="{27DD883D-03A6-425E-88FD-90B075E6DB4C}" srcId="{1397248C-272A-4ACC-A726-8D8B8DD8617E}" destId="{1F7088CF-7444-485E-8588-F44524CD225F}" srcOrd="0" destOrd="0" parTransId="{D7001BCC-5FFB-4D9A-8BAC-7B992A55E303}" sibTransId="{40FE3C9F-DFA4-49C8-A41A-D1AD46029565}"/>
    <dgm:cxn modelId="{BFD3053F-8C36-4EB7-B46B-FB9CBA8930EA}" type="presOf" srcId="{ACE4CF73-468C-4C72-B87A-0F034CD0494B}" destId="{F16C8E3B-8E2F-424B-A6F5-534819D3075E}" srcOrd="0" destOrd="0" presId="urn:microsoft.com/office/officeart/2005/8/layout/hierarchy1"/>
    <dgm:cxn modelId="{EC02143F-F247-404F-85D8-7B1C1F793D8C}" srcId="{4D1886E0-A089-4D43-99EC-FEB1B5F55B16}" destId="{8D2F6AD4-CB8C-4AA6-B82F-473A59A7E140}" srcOrd="0" destOrd="0" parTransId="{3C488A5D-6744-4563-9D31-D6C3E67A42C4}" sibTransId="{50FDB005-5C9D-49F9-844C-F1C08BED9657}"/>
    <dgm:cxn modelId="{BF19865B-980E-44F8-9B0B-32D400976F4D}" srcId="{ACE4CF73-468C-4C72-B87A-0F034CD0494B}" destId="{90A3CEE1-EFD8-4143-AAE0-F244DFB061D1}" srcOrd="1" destOrd="0" parTransId="{2932F7D5-EDEA-4D89-93BC-CEBC40839EAB}" sibTransId="{4496F72F-9253-4C0C-9EFB-2AB356430042}"/>
    <dgm:cxn modelId="{6183D25C-4A8E-44F9-BBC2-8C44402926B0}" srcId="{1397248C-272A-4ACC-A726-8D8B8DD8617E}" destId="{E4AA46D5-818B-43C1-BA66-BFEE805F94F0}" srcOrd="1" destOrd="0" parTransId="{32DCECFE-7074-4E66-A963-75B61FA96123}" sibTransId="{141161A7-9EB7-43F7-8722-8EDA0DA702E5}"/>
    <dgm:cxn modelId="{E4AB2060-C63C-406A-912B-39E0265D8CD7}" type="presOf" srcId="{4239DEB3-0B4D-40B5-8236-AFB10351F826}" destId="{9EDDC7E7-8860-45EF-B8F0-634F0A2C88C5}" srcOrd="0" destOrd="0" presId="urn:microsoft.com/office/officeart/2005/8/layout/hierarchy1"/>
    <dgm:cxn modelId="{D9994A61-A6E8-4730-BB23-C36E9E8D04F2}" type="presOf" srcId="{D3A89B00-4EE8-4E21-A830-1076359B3A4A}" destId="{2B2CBFBF-DBDA-429A-8D94-6F5DAB6BA776}" srcOrd="0" destOrd="0" presId="urn:microsoft.com/office/officeart/2005/8/layout/hierarchy1"/>
    <dgm:cxn modelId="{9A1ADB41-D112-4646-AA49-7B675518A093}" type="presOf" srcId="{CBC0EB57-05F3-4D60-BFEB-9007C10A071B}" destId="{50EF8CB6-3AED-4FC2-9B62-AA558C40DD2C}" srcOrd="0" destOrd="0" presId="urn:microsoft.com/office/officeart/2005/8/layout/hierarchy1"/>
    <dgm:cxn modelId="{C5A55443-6448-4BC0-A9ED-64B8D66E1A3C}" type="presOf" srcId="{66E3B4A3-F8F4-4FD8-B416-38CD9BBADBF5}" destId="{A2966204-CCD0-4E8B-9943-E23663B05948}" srcOrd="0" destOrd="0" presId="urn:microsoft.com/office/officeart/2005/8/layout/hierarchy1"/>
    <dgm:cxn modelId="{84C04B45-385A-4E46-86E6-C7D004DA2BF1}" type="presOf" srcId="{7E82FD34-80F0-4A05-B36E-4ED405982B60}" destId="{5A3489DD-ED8E-4EF2-966F-5825FA2EECFC}" srcOrd="0" destOrd="0" presId="urn:microsoft.com/office/officeart/2005/8/layout/hierarchy1"/>
    <dgm:cxn modelId="{FB4EF045-CDC5-401A-9AEC-C740BF6EF08C}" type="presOf" srcId="{0407A4EB-DAB0-488A-9F48-E9F88CB77769}" destId="{79DDE9AD-7A92-4708-BB11-EFD7393522FE}" srcOrd="0" destOrd="0" presId="urn:microsoft.com/office/officeart/2005/8/layout/hierarchy1"/>
    <dgm:cxn modelId="{0EB3594E-02EB-4AD4-89FC-907707319488}" srcId="{ACE4CF73-468C-4C72-B87A-0F034CD0494B}" destId="{641C34A4-4067-416F-8AED-C6E89E50B32F}" srcOrd="0" destOrd="0" parTransId="{66624F82-739D-430F-BE19-D0E463B66496}" sibTransId="{A9C951C9-FA8B-478F-BCE7-1FFFEFE919F4}"/>
    <dgm:cxn modelId="{5667456F-9AE2-420B-8F73-0FFC5D91F256}" type="presOf" srcId="{D7001BCC-5FFB-4D9A-8BAC-7B992A55E303}" destId="{DA0B52C4-39E3-4486-91BB-5CA9E5B464C9}" srcOrd="0" destOrd="0" presId="urn:microsoft.com/office/officeart/2005/8/layout/hierarchy1"/>
    <dgm:cxn modelId="{699C1E71-A398-4C1A-9DBB-0B6067A1F813}" srcId="{641C34A4-4067-416F-8AED-C6E89E50B32F}" destId="{CFEB2C07-4D73-4FF2-BA6C-73BC34F93367}" srcOrd="1" destOrd="0" parTransId="{96ED1A79-9AAD-4AB8-9251-A84FEC5246BA}" sibTransId="{BA5595F2-8273-4D0A-8298-96EC0CB07C5F}"/>
    <dgm:cxn modelId="{3DC9B953-82F2-480E-A026-E3C0AD368E7F}" type="presOf" srcId="{81C25241-F3B9-45D3-867A-71E5B4084301}" destId="{519AD0AB-3111-45F1-B150-2AB51B229B9B}" srcOrd="0" destOrd="0" presId="urn:microsoft.com/office/officeart/2005/8/layout/hierarchy1"/>
    <dgm:cxn modelId="{786E0975-4F40-48AB-A09E-D7636E37CE2F}" type="presOf" srcId="{81E59DE4-9397-4BED-8A30-11603F178BC4}" destId="{F1395903-AFD9-4939-B047-E0390616A48E}" srcOrd="0" destOrd="0" presId="urn:microsoft.com/office/officeart/2005/8/layout/hierarchy1"/>
    <dgm:cxn modelId="{BF8E5B76-09D5-4132-86C2-687B42865823}" srcId="{CFEB2C07-4D73-4FF2-BA6C-73BC34F93367}" destId="{C39BCBB3-8380-406C-A2B6-F7AEC0F64C6F}" srcOrd="1" destOrd="0" parTransId="{8E63A7F2-4AEE-4C1D-BBF9-56569F078ACE}" sibTransId="{12639F0B-CB15-4659-8713-C2F31AC37B1F}"/>
    <dgm:cxn modelId="{AA0EA777-483E-47AB-889A-DA2F8EAAA6F9}" srcId="{E4679C03-7C89-459D-8EBF-A0BEE632B935}" destId="{D9ED41F5-B6C6-4A5A-BBF1-75FDB2FF862C}" srcOrd="0" destOrd="0" parTransId="{81C25241-F3B9-45D3-867A-71E5B4084301}" sibTransId="{3EAB73F2-E6A1-4F8C-A911-CC272C6C8907}"/>
    <dgm:cxn modelId="{A960887C-22EA-470E-8253-01140683136D}" type="presOf" srcId="{1130A7F5-A1F1-4EF9-867C-13716F82001C}" destId="{D543EAAB-C672-4DCD-B283-2FA8D7EAA4CE}" srcOrd="0" destOrd="0" presId="urn:microsoft.com/office/officeart/2005/8/layout/hierarchy1"/>
    <dgm:cxn modelId="{463D3881-C884-4949-A8FF-6E3BF70047EB}" type="presOf" srcId="{131784F9-468F-4458-8B9D-2F2A93A2E364}" destId="{4426C1EF-2107-4931-8955-FF9B57AC4341}" srcOrd="0" destOrd="0" presId="urn:microsoft.com/office/officeart/2005/8/layout/hierarchy1"/>
    <dgm:cxn modelId="{833BF282-F149-4848-8220-C1D9E0CF7206}" srcId="{353F0F52-75B8-4BA7-8B71-A0EA6D38F821}" destId="{3111DBE0-ACDE-4175-85B4-F8A9620446DE}" srcOrd="0" destOrd="0" parTransId="{1130A7F5-A1F1-4EF9-867C-13716F82001C}" sibTransId="{59D7F24B-A5F6-4EB7-974E-E34252C2636D}"/>
    <dgm:cxn modelId="{BC4CE685-0971-4F9E-BE30-1F4144CA261A}" type="presOf" srcId="{954C9A1D-5D18-43BE-BE1D-C14789AE1894}" destId="{93917AA5-9585-4850-8B18-A932F490A6D1}" srcOrd="0" destOrd="0" presId="urn:microsoft.com/office/officeart/2005/8/layout/hierarchy1"/>
    <dgm:cxn modelId="{6825A586-27C8-4883-A580-FCA87DA9B870}" type="presOf" srcId="{8D2F6AD4-CB8C-4AA6-B82F-473A59A7E140}" destId="{C2392510-D34D-4C8B-A8C9-28E2EF6EC35D}" srcOrd="0" destOrd="0" presId="urn:microsoft.com/office/officeart/2005/8/layout/hierarchy1"/>
    <dgm:cxn modelId="{6ACC138A-E335-41A3-80DB-9ABDA58D550F}" type="presOf" srcId="{353F0F52-75B8-4BA7-8B71-A0EA6D38F821}" destId="{569FA9FB-2B1B-425B-9755-1185CE46B3C8}" srcOrd="0" destOrd="0" presId="urn:microsoft.com/office/officeart/2005/8/layout/hierarchy1"/>
    <dgm:cxn modelId="{C0FAD48A-E5DE-42EF-9A43-5D4E1B3C3C8E}" type="presOf" srcId="{11AA36A0-BE53-47CC-9043-504713D812D6}" destId="{E9E7153A-BDB0-45CA-8F2C-46C6562181CA}" srcOrd="0" destOrd="0" presId="urn:microsoft.com/office/officeart/2005/8/layout/hierarchy1"/>
    <dgm:cxn modelId="{F1DFF48D-B14D-42BD-9C30-8E759BA6F5BF}" type="presOf" srcId="{4D1886E0-A089-4D43-99EC-FEB1B5F55B16}" destId="{1162FF0F-EDFE-4137-8AFB-1D8FA3281963}" srcOrd="0" destOrd="0" presId="urn:microsoft.com/office/officeart/2005/8/layout/hierarchy1"/>
    <dgm:cxn modelId="{154D908E-A3CE-45AC-B53A-846B8B6D2F80}" type="presOf" srcId="{E4679C03-7C89-459D-8EBF-A0BEE632B935}" destId="{3CC4E310-7EA6-428C-B380-9C6AC5C3B871}" srcOrd="0" destOrd="0" presId="urn:microsoft.com/office/officeart/2005/8/layout/hierarchy1"/>
    <dgm:cxn modelId="{DB469F8F-4620-4CF2-ABB4-1A33AEB95444}" type="presOf" srcId="{3111DBE0-ACDE-4175-85B4-F8A9620446DE}" destId="{C83AEC9D-0D99-477D-AE4C-A09CC47054B8}" srcOrd="0" destOrd="0" presId="urn:microsoft.com/office/officeart/2005/8/layout/hierarchy1"/>
    <dgm:cxn modelId="{16D8ED90-F6EF-4EEE-987C-5DA90CBEA25B}" srcId="{90A3CEE1-EFD8-4143-AAE0-F244DFB061D1}" destId="{1397248C-272A-4ACC-A726-8D8B8DD8617E}" srcOrd="2" destOrd="0" parTransId="{11AA36A0-BE53-47CC-9043-504713D812D6}" sibTransId="{838FAFBD-B97B-4E7F-835C-17C4FA72334E}"/>
    <dgm:cxn modelId="{24A7B895-3D4F-407E-A953-2E3431471D19}" srcId="{4D1886E0-A089-4D43-99EC-FEB1B5F55B16}" destId="{C8CF1B3A-1409-47EE-9421-DE67E95E431A}" srcOrd="1" destOrd="0" parTransId="{539AE6A6-E477-4823-80E5-3C3DB4C02FCA}" sibTransId="{0C6ED29B-1570-4ECC-9A9B-9F862A15AD0C}"/>
    <dgm:cxn modelId="{EF3CA89A-549F-480F-8BCB-1BA308513FE5}" type="presOf" srcId="{95AEB46B-DBC2-44D3-923F-F4A9B2067694}" destId="{375EE5B9-A33B-421E-9E93-18F853C57997}" srcOrd="0" destOrd="0" presId="urn:microsoft.com/office/officeart/2005/8/layout/hierarchy1"/>
    <dgm:cxn modelId="{E7DF42A6-0DAA-4C38-A24F-799306043A55}" type="presOf" srcId="{FA01D368-2427-4AA3-9287-69387A64C0A1}" destId="{3C424536-07BA-444B-B2AE-0A5F1E3DA77C}" srcOrd="0" destOrd="0" presId="urn:microsoft.com/office/officeart/2005/8/layout/hierarchy1"/>
    <dgm:cxn modelId="{F15053A6-C6F5-4678-8098-7C739134BA79}" type="presOf" srcId="{90A3CEE1-EFD8-4143-AAE0-F244DFB061D1}" destId="{256E9A1E-9E19-4E02-B3AD-92BF7B0BB658}" srcOrd="0" destOrd="0" presId="urn:microsoft.com/office/officeart/2005/8/layout/hierarchy1"/>
    <dgm:cxn modelId="{BB3076A7-DDA8-4C70-9133-4BFA64EBC609}" type="presOf" srcId="{14ED1BE0-489F-471D-8D25-B162C63356AD}" destId="{55E44AAD-CFBB-4D44-88F3-4857A7932A22}" srcOrd="0" destOrd="0" presId="urn:microsoft.com/office/officeart/2005/8/layout/hierarchy1"/>
    <dgm:cxn modelId="{50BA74A8-FB6D-407D-BCD7-80BAEF99FBD1}" type="presOf" srcId="{91AC1F80-2299-4A25-9289-13A60BF65128}" destId="{9F6F6381-497F-4324-96B6-7D1848518299}" srcOrd="0" destOrd="0" presId="urn:microsoft.com/office/officeart/2005/8/layout/hierarchy1"/>
    <dgm:cxn modelId="{BD097BAB-48A1-492F-8AFA-2904E71DC789}" srcId="{D9ED41F5-B6C6-4A5A-BBF1-75FDB2FF862C}" destId="{9EDB8CA7-E686-43D9-B067-DF175F4986B3}" srcOrd="1" destOrd="0" parTransId="{FA01D368-2427-4AA3-9287-69387A64C0A1}" sibTransId="{6BF35D9A-203A-4F6E-ACCF-C932BD322AFB}"/>
    <dgm:cxn modelId="{9C85BAAF-C918-4B29-82E4-9F975959189C}" srcId="{D9ED41F5-B6C6-4A5A-BBF1-75FDB2FF862C}" destId="{8A4EB00C-52D3-4676-BBF9-20E13C5D216C}" srcOrd="0" destOrd="0" parTransId="{C2D6F793-AA14-4D13-BC60-EE5A37A6431C}" sibTransId="{79A35C44-ED9F-4E4D-8E23-A7D6F039EA24}"/>
    <dgm:cxn modelId="{DC9F84B0-B096-4DAE-AF06-EC41F365EA52}" type="presOf" srcId="{539AE6A6-E477-4823-80E5-3C3DB4C02FCA}" destId="{A8109F88-C142-44C9-A765-23E3B2256319}" srcOrd="0" destOrd="0" presId="urn:microsoft.com/office/officeart/2005/8/layout/hierarchy1"/>
    <dgm:cxn modelId="{3EB11FB4-5D5B-4E8C-8AD3-E089CF82832D}" type="presOf" srcId="{1EB1B709-783B-4B36-A543-CFE45DA1FA38}" destId="{96900BB7-E9EF-43B7-A956-D42DFBCCBED2}" srcOrd="0" destOrd="0" presId="urn:microsoft.com/office/officeart/2005/8/layout/hierarchy1"/>
    <dgm:cxn modelId="{939B08B5-913E-4660-9384-1003E068B206}" srcId="{B46A5895-187C-424E-88CB-E0B11A45DAC1}" destId="{ACE4CF73-468C-4C72-B87A-0F034CD0494B}" srcOrd="0" destOrd="0" parTransId="{8F25315F-349A-46D0-BC98-E4CA1380ACF1}" sibTransId="{F30AD60D-2CA0-4E3D-B644-0010F1610BB0}"/>
    <dgm:cxn modelId="{F0B99EBC-7E24-4DD3-B7B1-1FC23F415A21}" type="presOf" srcId="{8A4EB00C-52D3-4676-BBF9-20E13C5D216C}" destId="{6BE1B8E0-C028-46D9-8335-17B7F53FF9CC}" srcOrd="0" destOrd="0" presId="urn:microsoft.com/office/officeart/2005/8/layout/hierarchy1"/>
    <dgm:cxn modelId="{6C542DC5-339B-43F4-8945-BD3FE39F1F97}" srcId="{66E3B4A3-F8F4-4FD8-B416-38CD9BBADBF5}" destId="{B6CB06C0-711C-4805-BC95-CA57CDA04295}" srcOrd="0" destOrd="0" parTransId="{5665ADFB-821E-40CA-B2B3-B6F042A946AA}" sibTransId="{577CBC80-3A42-40E8-A95D-B7E5D4784095}"/>
    <dgm:cxn modelId="{FBFC4ECA-A2C7-4484-9B24-F6AB40591CF8}" type="presOf" srcId="{1397248C-272A-4ACC-A726-8D8B8DD8617E}" destId="{6655CC4B-478A-41FC-BFC1-8BC351F1E1B5}" srcOrd="0" destOrd="0" presId="urn:microsoft.com/office/officeart/2005/8/layout/hierarchy1"/>
    <dgm:cxn modelId="{876434CB-1B80-4558-B147-67451AE67CD0}" type="presOf" srcId="{96ED1A79-9AAD-4AB8-9251-A84FEC5246BA}" destId="{E213FF8B-0578-4058-9B23-E21A361AFACD}" srcOrd="0" destOrd="0" presId="urn:microsoft.com/office/officeart/2005/8/layout/hierarchy1"/>
    <dgm:cxn modelId="{544B5DD0-FA2E-4FB5-811F-6674B9390B39}" type="presOf" srcId="{1F7088CF-7444-485E-8588-F44524CD225F}" destId="{B063D28F-1C1B-4B1D-811A-0BC6B4826E63}" srcOrd="0" destOrd="0" presId="urn:microsoft.com/office/officeart/2005/8/layout/hierarchy1"/>
    <dgm:cxn modelId="{2BD89ED2-D9CD-45FD-9F96-67CFFEA6C7E1}" srcId="{CFEB2C07-4D73-4FF2-BA6C-73BC34F93367}" destId="{95130D67-BCB8-4721-847A-E633522F4C46}" srcOrd="0" destOrd="0" parTransId="{CBC0EB57-05F3-4D60-BFEB-9007C10A071B}" sibTransId="{E9A66D72-46B6-421A-BC90-6FF08DD34840}"/>
    <dgm:cxn modelId="{F42F72DA-CF04-4456-A345-293FE32B4A1F}" type="presOf" srcId="{D9ED41F5-B6C6-4A5A-BBF1-75FDB2FF862C}" destId="{09C76006-2F56-446D-B8D7-C20A19C1236C}" srcOrd="0" destOrd="0" presId="urn:microsoft.com/office/officeart/2005/8/layout/hierarchy1"/>
    <dgm:cxn modelId="{BD5C9FDE-2DAF-4DE0-B8FF-BE25A837C27C}" type="presOf" srcId="{66624F82-739D-430F-BE19-D0E463B66496}" destId="{EA9B34EC-69EB-4C3A-9406-E305B95CA9D0}" srcOrd="0" destOrd="0" presId="urn:microsoft.com/office/officeart/2005/8/layout/hierarchy1"/>
    <dgm:cxn modelId="{53DA1DE4-DA68-437F-A1FE-3041E8A21F89}" type="presOf" srcId="{8E63A7F2-4AEE-4C1D-BBF9-56569F078ACE}" destId="{8DA75977-2C9A-4564-8EB0-8E3F6082F383}" srcOrd="0" destOrd="0" presId="urn:microsoft.com/office/officeart/2005/8/layout/hierarchy1"/>
    <dgm:cxn modelId="{0B8402E8-01BF-40A3-8946-625B851AB721}" type="presOf" srcId="{3C488A5D-6744-4563-9D31-D6C3E67A42C4}" destId="{3F2DA021-2051-494D-AB6C-0DE87059A333}" srcOrd="0" destOrd="0" presId="urn:microsoft.com/office/officeart/2005/8/layout/hierarchy1"/>
    <dgm:cxn modelId="{7CE97CE8-0373-42D6-8905-E84E5EA89DE1}" type="presOf" srcId="{B6CB06C0-711C-4805-BC95-CA57CDA04295}" destId="{09C9C6E5-FEBC-4EBD-A42F-A40997887F4B}" srcOrd="0" destOrd="0" presId="urn:microsoft.com/office/officeart/2005/8/layout/hierarchy1"/>
    <dgm:cxn modelId="{29943DE9-F664-4EE7-8C7F-BBE2478A6997}" type="presOf" srcId="{3DD455D4-BDFA-43EC-9422-83B7CF6EB526}" destId="{B2EFA0E8-C3B1-4AA3-A878-D0F38028DBE2}" srcOrd="0" destOrd="0" presId="urn:microsoft.com/office/officeart/2005/8/layout/hierarchy1"/>
    <dgm:cxn modelId="{DD0555E9-340F-427C-A273-A8CA06299BF1}" type="presOf" srcId="{C2D6F793-AA14-4D13-BC60-EE5A37A6431C}" destId="{18784D1C-89C3-481F-93BA-BB194A33443C}" srcOrd="0" destOrd="0" presId="urn:microsoft.com/office/officeart/2005/8/layout/hierarchy1"/>
    <dgm:cxn modelId="{303983EA-6743-49DF-9D6F-6AACDE099DA5}" type="presOf" srcId="{ECDB3E07-40B6-4F05-9C1F-570529779B54}" destId="{40B5E1D8-4CBA-45D4-9F73-D62CFB5C4112}" srcOrd="0" destOrd="0" presId="urn:microsoft.com/office/officeart/2005/8/layout/hierarchy1"/>
    <dgm:cxn modelId="{D27DF6EE-C07E-412F-8561-C0A3A3CD7DF6}" srcId="{8D2F6AD4-CB8C-4AA6-B82F-473A59A7E140}" destId="{3BFDE6D7-8835-4282-8AF0-8D19D5D2EA5E}" srcOrd="0" destOrd="0" parTransId="{ECDB3E07-40B6-4F05-9C1F-570529779B54}" sibTransId="{4577525C-2289-46AF-81F3-275D3DC41815}"/>
    <dgm:cxn modelId="{626FFBF1-A8F7-4789-B662-BAF8EB531958}" type="presOf" srcId="{CFEB2C07-4D73-4FF2-BA6C-73BC34F93367}" destId="{F99C3C49-52D5-40F8-81A9-938917F186FF}" srcOrd="0" destOrd="0" presId="urn:microsoft.com/office/officeart/2005/8/layout/hierarchy1"/>
    <dgm:cxn modelId="{740A10F3-866E-41AF-AA3A-BBE55D0C0C40}" type="presOf" srcId="{9EDB8CA7-E686-43D9-B067-DF175F4986B3}" destId="{7BA9BA3F-1231-4851-BAAC-DFAF9D3AE8B5}" srcOrd="0" destOrd="0" presId="urn:microsoft.com/office/officeart/2005/8/layout/hierarchy1"/>
    <dgm:cxn modelId="{653400F4-9EBB-4C8A-B8D2-22F1596CCD9A}" type="presOf" srcId="{3BFDE6D7-8835-4282-8AF0-8D19D5D2EA5E}" destId="{39D550C6-62BF-45B9-814A-B545DC3FC30F}" srcOrd="0" destOrd="0" presId="urn:microsoft.com/office/officeart/2005/8/layout/hierarchy1"/>
    <dgm:cxn modelId="{8C5FCDF8-B19D-4B4F-A862-0638DDA4FD81}" srcId="{D3A89B00-4EE8-4E21-A830-1076359B3A4A}" destId="{A2A69160-3884-4AFD-946E-E6EEB49BC19F}" srcOrd="0" destOrd="0" parTransId="{0407A4EB-DAB0-488A-9F48-E9F88CB77769}" sibTransId="{F8C4EE39-6B96-4F07-BED7-6EF7A988CE95}"/>
    <dgm:cxn modelId="{763276FA-3402-45E3-B9D2-ED62224661D6}" type="presOf" srcId="{95130D67-BCB8-4721-847A-E633522F4C46}" destId="{70418FE1-2E11-4EF1-A775-6BF91467E7AE}" srcOrd="0" destOrd="0" presId="urn:microsoft.com/office/officeart/2005/8/layout/hierarchy1"/>
    <dgm:cxn modelId="{7910D4FB-92BB-4EDD-B48C-AEC9C7A50994}" srcId="{90A3CEE1-EFD8-4143-AAE0-F244DFB061D1}" destId="{D3A89B00-4EE8-4E21-A830-1076359B3A4A}" srcOrd="1" destOrd="0" parTransId="{3DD455D4-BDFA-43EC-9422-83B7CF6EB526}" sibTransId="{05B31BAB-AC30-4E4C-9108-44E54CFB8E23}"/>
    <dgm:cxn modelId="{D82F368C-9DCF-40F3-83D8-FB36F4CFBA9F}" type="presParOf" srcId="{F1256B6D-2A44-496A-BB8A-3EB4361015AE}" destId="{A5C41798-CC67-45EA-A03A-9F5B10C01E17}" srcOrd="0" destOrd="0" presId="urn:microsoft.com/office/officeart/2005/8/layout/hierarchy1"/>
    <dgm:cxn modelId="{FAD47621-D6FA-4675-A31E-6CE5A142335F}" type="presParOf" srcId="{A5C41798-CC67-45EA-A03A-9F5B10C01E17}" destId="{E3C9E4A5-7FB7-43C4-8DAF-673A7D92F4B8}" srcOrd="0" destOrd="0" presId="urn:microsoft.com/office/officeart/2005/8/layout/hierarchy1"/>
    <dgm:cxn modelId="{4848B337-8C71-4819-92D2-B2A5A46F34FC}" type="presParOf" srcId="{E3C9E4A5-7FB7-43C4-8DAF-673A7D92F4B8}" destId="{109178F8-CC94-4083-B31B-C07D9245EAD0}" srcOrd="0" destOrd="0" presId="urn:microsoft.com/office/officeart/2005/8/layout/hierarchy1"/>
    <dgm:cxn modelId="{E9565C26-B9E7-4178-90BD-641BD850F568}" type="presParOf" srcId="{E3C9E4A5-7FB7-43C4-8DAF-673A7D92F4B8}" destId="{F16C8E3B-8E2F-424B-A6F5-534819D3075E}" srcOrd="1" destOrd="0" presId="urn:microsoft.com/office/officeart/2005/8/layout/hierarchy1"/>
    <dgm:cxn modelId="{C6B5E8D1-AE6B-4F35-9CA2-51A36266408F}" type="presParOf" srcId="{A5C41798-CC67-45EA-A03A-9F5B10C01E17}" destId="{9F5DF344-772B-40E2-9659-4E38B90927A4}" srcOrd="1" destOrd="0" presId="urn:microsoft.com/office/officeart/2005/8/layout/hierarchy1"/>
    <dgm:cxn modelId="{525A37A5-75E0-4431-97FC-D8553239C720}" type="presParOf" srcId="{9F5DF344-772B-40E2-9659-4E38B90927A4}" destId="{EA9B34EC-69EB-4C3A-9406-E305B95CA9D0}" srcOrd="0" destOrd="0" presId="urn:microsoft.com/office/officeart/2005/8/layout/hierarchy1"/>
    <dgm:cxn modelId="{2AF182B2-4161-4D82-8515-3EBB8FB407D4}" type="presParOf" srcId="{9F5DF344-772B-40E2-9659-4E38B90927A4}" destId="{49F5A553-EDDE-4143-B7F6-6DE2A554DA60}" srcOrd="1" destOrd="0" presId="urn:microsoft.com/office/officeart/2005/8/layout/hierarchy1"/>
    <dgm:cxn modelId="{27428B77-5D2D-454E-B790-AF10EB140D8F}" type="presParOf" srcId="{49F5A553-EDDE-4143-B7F6-6DE2A554DA60}" destId="{E108F0C1-44DF-4D24-A5BF-88F44831C8F5}" srcOrd="0" destOrd="0" presId="urn:microsoft.com/office/officeart/2005/8/layout/hierarchy1"/>
    <dgm:cxn modelId="{83436A99-81C7-4858-ABF4-CD6F8DD1567D}" type="presParOf" srcId="{E108F0C1-44DF-4D24-A5BF-88F44831C8F5}" destId="{FEDD8A96-9128-4312-8A3B-23D1210CC7A6}" srcOrd="0" destOrd="0" presId="urn:microsoft.com/office/officeart/2005/8/layout/hierarchy1"/>
    <dgm:cxn modelId="{7C02EEF9-7978-4EDB-9AC8-AD8340581E95}" type="presParOf" srcId="{E108F0C1-44DF-4D24-A5BF-88F44831C8F5}" destId="{A189F289-482C-46AC-B8AB-74BAFACD940F}" srcOrd="1" destOrd="0" presId="urn:microsoft.com/office/officeart/2005/8/layout/hierarchy1"/>
    <dgm:cxn modelId="{1FBC11B3-70F6-4077-B04C-028156F7F737}" type="presParOf" srcId="{49F5A553-EDDE-4143-B7F6-6DE2A554DA60}" destId="{C04CFD7A-A8E2-48ED-812D-34E176E15A89}" srcOrd="1" destOrd="0" presId="urn:microsoft.com/office/officeart/2005/8/layout/hierarchy1"/>
    <dgm:cxn modelId="{2C347548-B7C9-48CC-AC19-38645B06CB3A}" type="presParOf" srcId="{C04CFD7A-A8E2-48ED-812D-34E176E15A89}" destId="{9EDDC7E7-8860-45EF-B8F0-634F0A2C88C5}" srcOrd="0" destOrd="0" presId="urn:microsoft.com/office/officeart/2005/8/layout/hierarchy1"/>
    <dgm:cxn modelId="{A0491525-2071-452A-B677-F85E3A43B284}" type="presParOf" srcId="{C04CFD7A-A8E2-48ED-812D-34E176E15A89}" destId="{2CA2E38F-B90D-48CD-8E41-9B26A7BDDA66}" srcOrd="1" destOrd="0" presId="urn:microsoft.com/office/officeart/2005/8/layout/hierarchy1"/>
    <dgm:cxn modelId="{AF9BF87E-C308-4C6D-9676-6E75D88897F6}" type="presParOf" srcId="{2CA2E38F-B90D-48CD-8E41-9B26A7BDDA66}" destId="{42BBCF22-8C8F-45D3-9C40-17D3F41B49BB}" srcOrd="0" destOrd="0" presId="urn:microsoft.com/office/officeart/2005/8/layout/hierarchy1"/>
    <dgm:cxn modelId="{211CE339-38E9-4B9F-86E5-562B7AB97206}" type="presParOf" srcId="{42BBCF22-8C8F-45D3-9C40-17D3F41B49BB}" destId="{5EC46264-CFBF-4BC0-8537-18EA2868FBF8}" srcOrd="0" destOrd="0" presId="urn:microsoft.com/office/officeart/2005/8/layout/hierarchy1"/>
    <dgm:cxn modelId="{5D2938DA-9C49-45E5-BC83-4506A0C89FD0}" type="presParOf" srcId="{42BBCF22-8C8F-45D3-9C40-17D3F41B49BB}" destId="{1162FF0F-EDFE-4137-8AFB-1D8FA3281963}" srcOrd="1" destOrd="0" presId="urn:microsoft.com/office/officeart/2005/8/layout/hierarchy1"/>
    <dgm:cxn modelId="{DC2EC47F-1959-4504-B45D-FBF50D3CA507}" type="presParOf" srcId="{2CA2E38F-B90D-48CD-8E41-9B26A7BDDA66}" destId="{E4E1F596-4429-4586-904B-C2BE591A0139}" srcOrd="1" destOrd="0" presId="urn:microsoft.com/office/officeart/2005/8/layout/hierarchy1"/>
    <dgm:cxn modelId="{8A290508-6968-4AE7-8949-E7766CFFA0AD}" type="presParOf" srcId="{E4E1F596-4429-4586-904B-C2BE591A0139}" destId="{3F2DA021-2051-494D-AB6C-0DE87059A333}" srcOrd="0" destOrd="0" presId="urn:microsoft.com/office/officeart/2005/8/layout/hierarchy1"/>
    <dgm:cxn modelId="{E6117B53-A2D5-4662-BFDB-B536614F1AB7}" type="presParOf" srcId="{E4E1F596-4429-4586-904B-C2BE591A0139}" destId="{60A10508-AC6D-4891-8023-F36A328778B1}" srcOrd="1" destOrd="0" presId="urn:microsoft.com/office/officeart/2005/8/layout/hierarchy1"/>
    <dgm:cxn modelId="{644E83A5-8503-4E27-8DDB-6F3E74F8AB56}" type="presParOf" srcId="{60A10508-AC6D-4891-8023-F36A328778B1}" destId="{71BEF73B-7BDA-42A6-9E70-2EE313D8F9E4}" srcOrd="0" destOrd="0" presId="urn:microsoft.com/office/officeart/2005/8/layout/hierarchy1"/>
    <dgm:cxn modelId="{DE26FA01-6533-40A5-9A19-1820AD862C57}" type="presParOf" srcId="{71BEF73B-7BDA-42A6-9E70-2EE313D8F9E4}" destId="{3FF691A8-AA53-490A-94AA-7DBF68E9C4E4}" srcOrd="0" destOrd="0" presId="urn:microsoft.com/office/officeart/2005/8/layout/hierarchy1"/>
    <dgm:cxn modelId="{59EB6CBF-1B01-448B-B84B-D3D2D13389A2}" type="presParOf" srcId="{71BEF73B-7BDA-42A6-9E70-2EE313D8F9E4}" destId="{C2392510-D34D-4C8B-A8C9-28E2EF6EC35D}" srcOrd="1" destOrd="0" presId="urn:microsoft.com/office/officeart/2005/8/layout/hierarchy1"/>
    <dgm:cxn modelId="{63E5AEC4-A413-486C-A69E-32202B5E4399}" type="presParOf" srcId="{60A10508-AC6D-4891-8023-F36A328778B1}" destId="{2E5F4C75-5002-4AD5-AE1F-F8C2E521AE61}" srcOrd="1" destOrd="0" presId="urn:microsoft.com/office/officeart/2005/8/layout/hierarchy1"/>
    <dgm:cxn modelId="{A8050BAE-88B8-480F-BF07-4885EE72CBD7}" type="presParOf" srcId="{2E5F4C75-5002-4AD5-AE1F-F8C2E521AE61}" destId="{40B5E1D8-4CBA-45D4-9F73-D62CFB5C4112}" srcOrd="0" destOrd="0" presId="urn:microsoft.com/office/officeart/2005/8/layout/hierarchy1"/>
    <dgm:cxn modelId="{B03617A1-2A7B-4C38-AA9B-5BDB958E2293}" type="presParOf" srcId="{2E5F4C75-5002-4AD5-AE1F-F8C2E521AE61}" destId="{329A8CB6-1FB6-40DE-8300-F8AB31917725}" srcOrd="1" destOrd="0" presId="urn:microsoft.com/office/officeart/2005/8/layout/hierarchy1"/>
    <dgm:cxn modelId="{880B54AF-316C-47E3-8173-D6C55F630FF5}" type="presParOf" srcId="{329A8CB6-1FB6-40DE-8300-F8AB31917725}" destId="{848B9B73-4D20-4CD2-BC85-C4470313EDFE}" srcOrd="0" destOrd="0" presId="urn:microsoft.com/office/officeart/2005/8/layout/hierarchy1"/>
    <dgm:cxn modelId="{1797C387-7D33-49BD-AA63-2FAE560405B7}" type="presParOf" srcId="{848B9B73-4D20-4CD2-BC85-C4470313EDFE}" destId="{574D4A47-148D-4420-A7A1-FFAA699D2D38}" srcOrd="0" destOrd="0" presId="urn:microsoft.com/office/officeart/2005/8/layout/hierarchy1"/>
    <dgm:cxn modelId="{9D859A2B-72EA-4485-A8B1-049DD35C0DE9}" type="presParOf" srcId="{848B9B73-4D20-4CD2-BC85-C4470313EDFE}" destId="{39D550C6-62BF-45B9-814A-B545DC3FC30F}" srcOrd="1" destOrd="0" presId="urn:microsoft.com/office/officeart/2005/8/layout/hierarchy1"/>
    <dgm:cxn modelId="{CE03CF48-0240-42DE-B1DA-5D8092AA4AB0}" type="presParOf" srcId="{329A8CB6-1FB6-40DE-8300-F8AB31917725}" destId="{CC8786EE-13B1-428A-B8C5-4C0174B78FC5}" srcOrd="1" destOrd="0" presId="urn:microsoft.com/office/officeart/2005/8/layout/hierarchy1"/>
    <dgm:cxn modelId="{3EF7E8CA-BB94-4427-9339-6265A9C47BB6}" type="presParOf" srcId="{2E5F4C75-5002-4AD5-AE1F-F8C2E521AE61}" destId="{55E44AAD-CFBB-4D44-88F3-4857A7932A22}" srcOrd="2" destOrd="0" presId="urn:microsoft.com/office/officeart/2005/8/layout/hierarchy1"/>
    <dgm:cxn modelId="{0E7A6382-76A4-410B-938B-291F86C16496}" type="presParOf" srcId="{2E5F4C75-5002-4AD5-AE1F-F8C2E521AE61}" destId="{E05E60EE-D240-4B6E-9F18-6EA2CC4E3503}" srcOrd="3" destOrd="0" presId="urn:microsoft.com/office/officeart/2005/8/layout/hierarchy1"/>
    <dgm:cxn modelId="{FDA06705-7390-4ABC-9E3A-745AE97ABAFD}" type="presParOf" srcId="{E05E60EE-D240-4B6E-9F18-6EA2CC4E3503}" destId="{A6ACCEEE-D8B0-40E7-9ADB-D5885BE4D4A1}" srcOrd="0" destOrd="0" presId="urn:microsoft.com/office/officeart/2005/8/layout/hierarchy1"/>
    <dgm:cxn modelId="{3F6E5490-9896-4025-B701-44A9558554B7}" type="presParOf" srcId="{A6ACCEEE-D8B0-40E7-9ADB-D5885BE4D4A1}" destId="{FBA5BB9A-F484-4A87-9800-88BDC0A32588}" srcOrd="0" destOrd="0" presId="urn:microsoft.com/office/officeart/2005/8/layout/hierarchy1"/>
    <dgm:cxn modelId="{C6D04956-4AA9-4013-B348-F2C526D27F20}" type="presParOf" srcId="{A6ACCEEE-D8B0-40E7-9ADB-D5885BE4D4A1}" destId="{96900BB7-E9EF-43B7-A956-D42DFBCCBED2}" srcOrd="1" destOrd="0" presId="urn:microsoft.com/office/officeart/2005/8/layout/hierarchy1"/>
    <dgm:cxn modelId="{B0818B14-5A6E-4D92-91A9-92461D69CD70}" type="presParOf" srcId="{E05E60EE-D240-4B6E-9F18-6EA2CC4E3503}" destId="{4123B96D-8033-42C3-A6B5-A6EEC50A4CF2}" srcOrd="1" destOrd="0" presId="urn:microsoft.com/office/officeart/2005/8/layout/hierarchy1"/>
    <dgm:cxn modelId="{4B95A05D-6326-48ED-9DB8-8E97BDEED0B7}" type="presParOf" srcId="{2E5F4C75-5002-4AD5-AE1F-F8C2E521AE61}" destId="{375EE5B9-A33B-421E-9E93-18F853C57997}" srcOrd="4" destOrd="0" presId="urn:microsoft.com/office/officeart/2005/8/layout/hierarchy1"/>
    <dgm:cxn modelId="{BDA6B73C-1302-4E77-8B97-42A4FA217AA2}" type="presParOf" srcId="{2E5F4C75-5002-4AD5-AE1F-F8C2E521AE61}" destId="{394CA643-F5C5-4532-A334-E797E91670A8}" srcOrd="5" destOrd="0" presId="urn:microsoft.com/office/officeart/2005/8/layout/hierarchy1"/>
    <dgm:cxn modelId="{BA298ECE-79BC-49F8-8822-926293AD73F6}" type="presParOf" srcId="{394CA643-F5C5-4532-A334-E797E91670A8}" destId="{63F680C3-F218-47B7-9B70-1E46DDB0EC08}" srcOrd="0" destOrd="0" presId="urn:microsoft.com/office/officeart/2005/8/layout/hierarchy1"/>
    <dgm:cxn modelId="{F9167002-B9F0-416A-9BAE-699068EC76C8}" type="presParOf" srcId="{63F680C3-F218-47B7-9B70-1E46DDB0EC08}" destId="{39DA231D-AD54-4324-BB06-4C0AB313A11E}" srcOrd="0" destOrd="0" presId="urn:microsoft.com/office/officeart/2005/8/layout/hierarchy1"/>
    <dgm:cxn modelId="{EC8FB9BB-238E-42EC-A38A-BB0B81391462}" type="presParOf" srcId="{63F680C3-F218-47B7-9B70-1E46DDB0EC08}" destId="{F1395903-AFD9-4939-B047-E0390616A48E}" srcOrd="1" destOrd="0" presId="urn:microsoft.com/office/officeart/2005/8/layout/hierarchy1"/>
    <dgm:cxn modelId="{A49B3CEF-1812-4263-A195-F760EDE98B67}" type="presParOf" srcId="{394CA643-F5C5-4532-A334-E797E91670A8}" destId="{22DE7EED-BCBC-4CA8-9C9C-38BC1177177F}" srcOrd="1" destOrd="0" presId="urn:microsoft.com/office/officeart/2005/8/layout/hierarchy1"/>
    <dgm:cxn modelId="{419C8F10-DDB9-4877-9854-EBA3D5710EBD}" type="presParOf" srcId="{E4E1F596-4429-4586-904B-C2BE591A0139}" destId="{A8109F88-C142-44C9-A765-23E3B2256319}" srcOrd="2" destOrd="0" presId="urn:microsoft.com/office/officeart/2005/8/layout/hierarchy1"/>
    <dgm:cxn modelId="{FAC466D8-3DBB-4C3F-9726-5441E4A12FCB}" type="presParOf" srcId="{E4E1F596-4429-4586-904B-C2BE591A0139}" destId="{78AFEDEA-998E-45BF-B2F8-40996371BC52}" srcOrd="3" destOrd="0" presId="urn:microsoft.com/office/officeart/2005/8/layout/hierarchy1"/>
    <dgm:cxn modelId="{631723F7-0FEF-46AB-A07D-E06959770552}" type="presParOf" srcId="{78AFEDEA-998E-45BF-B2F8-40996371BC52}" destId="{63180F73-CC21-49B0-B879-BF8CFC789FBB}" srcOrd="0" destOrd="0" presId="urn:microsoft.com/office/officeart/2005/8/layout/hierarchy1"/>
    <dgm:cxn modelId="{E1C3E787-A610-42BC-A961-D845DB2CBB05}" type="presParOf" srcId="{63180F73-CC21-49B0-B879-BF8CFC789FBB}" destId="{244B463E-1BC6-4709-9447-A4AE104A1A52}" srcOrd="0" destOrd="0" presId="urn:microsoft.com/office/officeart/2005/8/layout/hierarchy1"/>
    <dgm:cxn modelId="{43E6EFB9-206A-4A15-9D87-B451192144B9}" type="presParOf" srcId="{63180F73-CC21-49B0-B879-BF8CFC789FBB}" destId="{27591C4F-B362-430F-9750-92CBD914F318}" srcOrd="1" destOrd="0" presId="urn:microsoft.com/office/officeart/2005/8/layout/hierarchy1"/>
    <dgm:cxn modelId="{5BE4D8C0-6DF0-4D47-920A-347346488225}" type="presParOf" srcId="{78AFEDEA-998E-45BF-B2F8-40996371BC52}" destId="{13F31D16-550C-4EAB-B4D5-C4F4ECF8F2BC}" srcOrd="1" destOrd="0" presId="urn:microsoft.com/office/officeart/2005/8/layout/hierarchy1"/>
    <dgm:cxn modelId="{B3129894-6E7C-4E9C-ACCE-DA43AE4C1730}" type="presParOf" srcId="{C04CFD7A-A8E2-48ED-812D-34E176E15A89}" destId="{E213FF8B-0578-4058-9B23-E21A361AFACD}" srcOrd="2" destOrd="0" presId="urn:microsoft.com/office/officeart/2005/8/layout/hierarchy1"/>
    <dgm:cxn modelId="{6A10C8B4-DB58-4CF0-BFA5-6C4069F6D692}" type="presParOf" srcId="{C04CFD7A-A8E2-48ED-812D-34E176E15A89}" destId="{1072083F-1862-4543-A171-09F67868BD24}" srcOrd="3" destOrd="0" presId="urn:microsoft.com/office/officeart/2005/8/layout/hierarchy1"/>
    <dgm:cxn modelId="{D643A4B6-1177-4297-A51E-84F5D434A448}" type="presParOf" srcId="{1072083F-1862-4543-A171-09F67868BD24}" destId="{C4D6988C-30D2-4154-87B9-3093A878A023}" srcOrd="0" destOrd="0" presId="urn:microsoft.com/office/officeart/2005/8/layout/hierarchy1"/>
    <dgm:cxn modelId="{F5C0BAFF-1A5E-4884-83FB-1D6463B27C34}" type="presParOf" srcId="{C4D6988C-30D2-4154-87B9-3093A878A023}" destId="{0466B2E7-D958-4931-9420-A2CE056BCC34}" srcOrd="0" destOrd="0" presId="urn:microsoft.com/office/officeart/2005/8/layout/hierarchy1"/>
    <dgm:cxn modelId="{2CA245C6-6FB3-4857-917D-B189B4F3ACEC}" type="presParOf" srcId="{C4D6988C-30D2-4154-87B9-3093A878A023}" destId="{F99C3C49-52D5-40F8-81A9-938917F186FF}" srcOrd="1" destOrd="0" presId="urn:microsoft.com/office/officeart/2005/8/layout/hierarchy1"/>
    <dgm:cxn modelId="{9C491251-DF0A-4FB9-911B-6EC42A2C9AFC}" type="presParOf" srcId="{1072083F-1862-4543-A171-09F67868BD24}" destId="{D4C39FB1-0462-4F65-88CA-22AA599CAFBC}" srcOrd="1" destOrd="0" presId="urn:microsoft.com/office/officeart/2005/8/layout/hierarchy1"/>
    <dgm:cxn modelId="{0ADE143E-81FD-474F-A9E1-F7BB42FB2D3A}" type="presParOf" srcId="{D4C39FB1-0462-4F65-88CA-22AA599CAFBC}" destId="{50EF8CB6-3AED-4FC2-9B62-AA558C40DD2C}" srcOrd="0" destOrd="0" presId="urn:microsoft.com/office/officeart/2005/8/layout/hierarchy1"/>
    <dgm:cxn modelId="{44B38F61-23D8-4949-AEB0-B42F3136AC76}" type="presParOf" srcId="{D4C39FB1-0462-4F65-88CA-22AA599CAFBC}" destId="{3D17C2C5-FFED-41E8-AE65-BCBD5FBC9DC1}" srcOrd="1" destOrd="0" presId="urn:microsoft.com/office/officeart/2005/8/layout/hierarchy1"/>
    <dgm:cxn modelId="{DC18CEA3-D2FC-43E0-85C1-707690D8BDD8}" type="presParOf" srcId="{3D17C2C5-FFED-41E8-AE65-BCBD5FBC9DC1}" destId="{D3BED3CC-3864-407B-ADB9-BBBAB453A461}" srcOrd="0" destOrd="0" presId="urn:microsoft.com/office/officeart/2005/8/layout/hierarchy1"/>
    <dgm:cxn modelId="{5327417B-990A-4C60-9688-A1C32D41B91D}" type="presParOf" srcId="{D3BED3CC-3864-407B-ADB9-BBBAB453A461}" destId="{F2FF4D37-BBFD-4CCF-96C6-71471EAC95C4}" srcOrd="0" destOrd="0" presId="urn:microsoft.com/office/officeart/2005/8/layout/hierarchy1"/>
    <dgm:cxn modelId="{4DE458AE-528D-4E30-96F2-8422ED9A25DD}" type="presParOf" srcId="{D3BED3CC-3864-407B-ADB9-BBBAB453A461}" destId="{70418FE1-2E11-4EF1-A775-6BF91467E7AE}" srcOrd="1" destOrd="0" presId="urn:microsoft.com/office/officeart/2005/8/layout/hierarchy1"/>
    <dgm:cxn modelId="{243F2D9A-1561-4846-BC33-4ABC16A618E6}" type="presParOf" srcId="{3D17C2C5-FFED-41E8-AE65-BCBD5FBC9DC1}" destId="{8BB44289-E918-4579-90D6-E972A5E84A79}" srcOrd="1" destOrd="0" presId="urn:microsoft.com/office/officeart/2005/8/layout/hierarchy1"/>
    <dgm:cxn modelId="{DC062659-5C42-4543-872F-DC867080D21C}" type="presParOf" srcId="{D4C39FB1-0462-4F65-88CA-22AA599CAFBC}" destId="{8DA75977-2C9A-4564-8EB0-8E3F6082F383}" srcOrd="2" destOrd="0" presId="urn:microsoft.com/office/officeart/2005/8/layout/hierarchy1"/>
    <dgm:cxn modelId="{43C4D0DD-96D6-48F7-9599-563006E7B9C7}" type="presParOf" srcId="{D4C39FB1-0462-4F65-88CA-22AA599CAFBC}" destId="{91F9D454-AEF1-4448-90E8-7263BF6F7EC4}" srcOrd="3" destOrd="0" presId="urn:microsoft.com/office/officeart/2005/8/layout/hierarchy1"/>
    <dgm:cxn modelId="{104717F0-7D09-4408-8342-BE02400E556C}" type="presParOf" srcId="{91F9D454-AEF1-4448-90E8-7263BF6F7EC4}" destId="{88998BC7-2C64-475A-821C-CC53798D54BA}" srcOrd="0" destOrd="0" presId="urn:microsoft.com/office/officeart/2005/8/layout/hierarchy1"/>
    <dgm:cxn modelId="{1D1AC85F-398C-45E1-A513-4140D8220250}" type="presParOf" srcId="{88998BC7-2C64-475A-821C-CC53798D54BA}" destId="{FDB5542F-E2EB-4ABE-B3A9-950BD41EAC67}" srcOrd="0" destOrd="0" presId="urn:microsoft.com/office/officeart/2005/8/layout/hierarchy1"/>
    <dgm:cxn modelId="{18B3A5E9-05DB-4F7E-8669-98BE24190C1D}" type="presParOf" srcId="{88998BC7-2C64-475A-821C-CC53798D54BA}" destId="{A0E36084-331C-41B9-8547-A599184EDAAC}" srcOrd="1" destOrd="0" presId="urn:microsoft.com/office/officeart/2005/8/layout/hierarchy1"/>
    <dgm:cxn modelId="{8047392F-FE2E-402C-809D-A69219CADBEB}" type="presParOf" srcId="{91F9D454-AEF1-4448-90E8-7263BF6F7EC4}" destId="{2723E0F0-0283-42FE-8288-ACE647EDE558}" srcOrd="1" destOrd="0" presId="urn:microsoft.com/office/officeart/2005/8/layout/hierarchy1"/>
    <dgm:cxn modelId="{B7FCE811-DE15-45F5-B3A9-A70167E60D47}" type="presParOf" srcId="{9F5DF344-772B-40E2-9659-4E38B90927A4}" destId="{9DC1AD64-E41A-420F-9360-90594CADC04A}" srcOrd="2" destOrd="0" presId="urn:microsoft.com/office/officeart/2005/8/layout/hierarchy1"/>
    <dgm:cxn modelId="{C86C090A-1EFA-42D9-AED2-BB52AF511E5E}" type="presParOf" srcId="{9F5DF344-772B-40E2-9659-4E38B90927A4}" destId="{9FE6777C-0021-44F5-B4B7-F16871A1E364}" srcOrd="3" destOrd="0" presId="urn:microsoft.com/office/officeart/2005/8/layout/hierarchy1"/>
    <dgm:cxn modelId="{D5E46FDE-221A-4C5C-8B63-835E264814A5}" type="presParOf" srcId="{9FE6777C-0021-44F5-B4B7-F16871A1E364}" destId="{10C16536-BB3C-4876-9E0C-4F4E86A0EB3F}" srcOrd="0" destOrd="0" presId="urn:microsoft.com/office/officeart/2005/8/layout/hierarchy1"/>
    <dgm:cxn modelId="{0006BFC1-5C64-4CB5-9DDE-D100E68EE740}" type="presParOf" srcId="{10C16536-BB3C-4876-9E0C-4F4E86A0EB3F}" destId="{E7FF74DF-EBC2-4F3F-A315-27EDC5BFCA02}" srcOrd="0" destOrd="0" presId="urn:microsoft.com/office/officeart/2005/8/layout/hierarchy1"/>
    <dgm:cxn modelId="{425C207F-28B9-495F-8F83-B3ABCFDBBF62}" type="presParOf" srcId="{10C16536-BB3C-4876-9E0C-4F4E86A0EB3F}" destId="{256E9A1E-9E19-4E02-B3AD-92BF7B0BB658}" srcOrd="1" destOrd="0" presId="urn:microsoft.com/office/officeart/2005/8/layout/hierarchy1"/>
    <dgm:cxn modelId="{D172715A-1679-4423-824C-289C1C498DAC}" type="presParOf" srcId="{9FE6777C-0021-44F5-B4B7-F16871A1E364}" destId="{A2DE0C79-FC99-4332-A4AE-E01975CCAFA5}" srcOrd="1" destOrd="0" presId="urn:microsoft.com/office/officeart/2005/8/layout/hierarchy1"/>
    <dgm:cxn modelId="{9A8B0407-61BD-4EB0-BEEB-C2C278EAF449}" type="presParOf" srcId="{A2DE0C79-FC99-4332-A4AE-E01975CCAFA5}" destId="{8B3ECBA6-627D-4339-8334-8E46BA47E97A}" srcOrd="0" destOrd="0" presId="urn:microsoft.com/office/officeart/2005/8/layout/hierarchy1"/>
    <dgm:cxn modelId="{3FA7377F-BD5E-4929-A830-BD725583FB14}" type="presParOf" srcId="{A2DE0C79-FC99-4332-A4AE-E01975CCAFA5}" destId="{533A1614-8251-4B00-8686-A51334049CD9}" srcOrd="1" destOrd="0" presId="urn:microsoft.com/office/officeart/2005/8/layout/hierarchy1"/>
    <dgm:cxn modelId="{1ACF7251-A0A7-4082-959B-E0A9FEA8835E}" type="presParOf" srcId="{533A1614-8251-4B00-8686-A51334049CD9}" destId="{2E44D351-F8A9-49DE-B727-E3F8E026A747}" srcOrd="0" destOrd="0" presId="urn:microsoft.com/office/officeart/2005/8/layout/hierarchy1"/>
    <dgm:cxn modelId="{61F7BC7C-F38B-4D79-AEA5-4EE772074D9C}" type="presParOf" srcId="{2E44D351-F8A9-49DE-B727-E3F8E026A747}" destId="{320EB861-0AF7-4B10-9539-97526B27E263}" srcOrd="0" destOrd="0" presId="urn:microsoft.com/office/officeart/2005/8/layout/hierarchy1"/>
    <dgm:cxn modelId="{9A4D2815-F48C-4E63-830A-DE1E503A5384}" type="presParOf" srcId="{2E44D351-F8A9-49DE-B727-E3F8E026A747}" destId="{569FA9FB-2B1B-425B-9755-1185CE46B3C8}" srcOrd="1" destOrd="0" presId="urn:microsoft.com/office/officeart/2005/8/layout/hierarchy1"/>
    <dgm:cxn modelId="{104C421B-DEF2-43AC-85AA-2A7EECAEE1FA}" type="presParOf" srcId="{533A1614-8251-4B00-8686-A51334049CD9}" destId="{11711A03-44EF-40F4-B327-903FE62D0DCA}" srcOrd="1" destOrd="0" presId="urn:microsoft.com/office/officeart/2005/8/layout/hierarchy1"/>
    <dgm:cxn modelId="{A67CADAE-CF55-4AD7-AF5F-CC8B9364BEAC}" type="presParOf" srcId="{11711A03-44EF-40F4-B327-903FE62D0DCA}" destId="{D543EAAB-C672-4DCD-B283-2FA8D7EAA4CE}" srcOrd="0" destOrd="0" presId="urn:microsoft.com/office/officeart/2005/8/layout/hierarchy1"/>
    <dgm:cxn modelId="{6098D7E7-34D0-4E0B-8BC0-1649FB8D7B56}" type="presParOf" srcId="{11711A03-44EF-40F4-B327-903FE62D0DCA}" destId="{7230F6AE-E5D4-46B1-A774-996885330A94}" srcOrd="1" destOrd="0" presId="urn:microsoft.com/office/officeart/2005/8/layout/hierarchy1"/>
    <dgm:cxn modelId="{4E6B13D3-6E81-4D3A-BA42-49AB5479008A}" type="presParOf" srcId="{7230F6AE-E5D4-46B1-A774-996885330A94}" destId="{871C39BF-810F-4DA1-ADB2-E5F96B8976FB}" srcOrd="0" destOrd="0" presId="urn:microsoft.com/office/officeart/2005/8/layout/hierarchy1"/>
    <dgm:cxn modelId="{F693E025-5383-4C2E-9DFF-7D4A880E6911}" type="presParOf" srcId="{871C39BF-810F-4DA1-ADB2-E5F96B8976FB}" destId="{6DF76047-2CDD-418E-8B22-BCB1992B6834}" srcOrd="0" destOrd="0" presId="urn:microsoft.com/office/officeart/2005/8/layout/hierarchy1"/>
    <dgm:cxn modelId="{F9CB16FB-F85B-442F-9828-13E887BDA6FB}" type="presParOf" srcId="{871C39BF-810F-4DA1-ADB2-E5F96B8976FB}" destId="{C83AEC9D-0D99-477D-AE4C-A09CC47054B8}" srcOrd="1" destOrd="0" presId="urn:microsoft.com/office/officeart/2005/8/layout/hierarchy1"/>
    <dgm:cxn modelId="{35AAEAAE-FE69-4A1E-BA01-C59380E15310}" type="presParOf" srcId="{7230F6AE-E5D4-46B1-A774-996885330A94}" destId="{02670761-E5A8-408E-BE1C-9EB3452AD011}" srcOrd="1" destOrd="0" presId="urn:microsoft.com/office/officeart/2005/8/layout/hierarchy1"/>
    <dgm:cxn modelId="{12C79F2C-0776-4231-AC53-883CA19B05B6}" type="presParOf" srcId="{A2DE0C79-FC99-4332-A4AE-E01975CCAFA5}" destId="{B2EFA0E8-C3B1-4AA3-A878-D0F38028DBE2}" srcOrd="2" destOrd="0" presId="urn:microsoft.com/office/officeart/2005/8/layout/hierarchy1"/>
    <dgm:cxn modelId="{FF7B83B8-ECE1-4A33-8818-D70105D7CDE4}" type="presParOf" srcId="{A2DE0C79-FC99-4332-A4AE-E01975CCAFA5}" destId="{A4BFDCBF-B112-42D8-8FD6-AA729021CF9A}" srcOrd="3" destOrd="0" presId="urn:microsoft.com/office/officeart/2005/8/layout/hierarchy1"/>
    <dgm:cxn modelId="{01CFA5B1-3813-439B-B428-E987FD83631C}" type="presParOf" srcId="{A4BFDCBF-B112-42D8-8FD6-AA729021CF9A}" destId="{38C42513-C54E-4144-B06A-A597057CBC0C}" srcOrd="0" destOrd="0" presId="urn:microsoft.com/office/officeart/2005/8/layout/hierarchy1"/>
    <dgm:cxn modelId="{C5352E08-C8D5-4B3E-B18F-D693E3616013}" type="presParOf" srcId="{38C42513-C54E-4144-B06A-A597057CBC0C}" destId="{6822D05B-CF79-4AF5-94E0-078186F95C70}" srcOrd="0" destOrd="0" presId="urn:microsoft.com/office/officeart/2005/8/layout/hierarchy1"/>
    <dgm:cxn modelId="{5B21F81C-239D-4650-84B6-5AAA2A3365A0}" type="presParOf" srcId="{38C42513-C54E-4144-B06A-A597057CBC0C}" destId="{2B2CBFBF-DBDA-429A-8D94-6F5DAB6BA776}" srcOrd="1" destOrd="0" presId="urn:microsoft.com/office/officeart/2005/8/layout/hierarchy1"/>
    <dgm:cxn modelId="{76B2F42D-9E64-4A31-A6CB-C2BC180F856D}" type="presParOf" srcId="{A4BFDCBF-B112-42D8-8FD6-AA729021CF9A}" destId="{958805CA-F2AB-4179-9AD1-76F15A800D06}" srcOrd="1" destOrd="0" presId="urn:microsoft.com/office/officeart/2005/8/layout/hierarchy1"/>
    <dgm:cxn modelId="{C0BA9388-6364-4AF4-BEB9-82CFE2C5D44D}" type="presParOf" srcId="{958805CA-F2AB-4179-9AD1-76F15A800D06}" destId="{79DDE9AD-7A92-4708-BB11-EFD7393522FE}" srcOrd="0" destOrd="0" presId="urn:microsoft.com/office/officeart/2005/8/layout/hierarchy1"/>
    <dgm:cxn modelId="{54F6C419-2F27-4714-8EB7-9FA524EDF666}" type="presParOf" srcId="{958805CA-F2AB-4179-9AD1-76F15A800D06}" destId="{C207A827-1C9C-4BA0-9D60-8177C818BB21}" srcOrd="1" destOrd="0" presId="urn:microsoft.com/office/officeart/2005/8/layout/hierarchy1"/>
    <dgm:cxn modelId="{87A8C07E-846C-4E03-9B18-DA4E799C668E}" type="presParOf" srcId="{C207A827-1C9C-4BA0-9D60-8177C818BB21}" destId="{BB707661-1CB5-48A5-B5BF-2C490743FD14}" srcOrd="0" destOrd="0" presId="urn:microsoft.com/office/officeart/2005/8/layout/hierarchy1"/>
    <dgm:cxn modelId="{49902605-163A-4D25-830E-F3F08E5464EE}" type="presParOf" srcId="{BB707661-1CB5-48A5-B5BF-2C490743FD14}" destId="{EEFAC822-E6DB-4CFE-9994-2376C04063FB}" srcOrd="0" destOrd="0" presId="urn:microsoft.com/office/officeart/2005/8/layout/hierarchy1"/>
    <dgm:cxn modelId="{F1089D9B-45F5-4B12-AD7F-81C19E7A23E0}" type="presParOf" srcId="{BB707661-1CB5-48A5-B5BF-2C490743FD14}" destId="{69DA96B0-70D9-49F4-812C-E27516232498}" srcOrd="1" destOrd="0" presId="urn:microsoft.com/office/officeart/2005/8/layout/hierarchy1"/>
    <dgm:cxn modelId="{F911BDB7-9EA9-422C-90DB-C44704E4B782}" type="presParOf" srcId="{C207A827-1C9C-4BA0-9D60-8177C818BB21}" destId="{16F4FABC-5BAF-40EB-B653-5E25A355EE50}" srcOrd="1" destOrd="0" presId="urn:microsoft.com/office/officeart/2005/8/layout/hierarchy1"/>
    <dgm:cxn modelId="{386D683C-DED7-40E2-8996-ED00D667AB93}" type="presParOf" srcId="{958805CA-F2AB-4179-9AD1-76F15A800D06}" destId="{EEEA1B7D-D810-4090-8FC5-795F9802C608}" srcOrd="2" destOrd="0" presId="urn:microsoft.com/office/officeart/2005/8/layout/hierarchy1"/>
    <dgm:cxn modelId="{F6368089-5711-4B5A-A9E7-29B62CA5FF13}" type="presParOf" srcId="{958805CA-F2AB-4179-9AD1-76F15A800D06}" destId="{99B5A7D2-FDE3-489C-938D-5701E766B9BD}" srcOrd="3" destOrd="0" presId="urn:microsoft.com/office/officeart/2005/8/layout/hierarchy1"/>
    <dgm:cxn modelId="{791ABF6A-D1AA-4948-B7E1-F43ED5104CC6}" type="presParOf" srcId="{99B5A7D2-FDE3-489C-938D-5701E766B9BD}" destId="{571ED1C5-809D-4C7A-BA44-44D227871BBC}" srcOrd="0" destOrd="0" presId="urn:microsoft.com/office/officeart/2005/8/layout/hierarchy1"/>
    <dgm:cxn modelId="{1225E999-61CB-44B3-BCE0-55E593F0E8CE}" type="presParOf" srcId="{571ED1C5-809D-4C7A-BA44-44D227871BBC}" destId="{88071402-0D89-49AE-9D5F-B77E43656F72}" srcOrd="0" destOrd="0" presId="urn:microsoft.com/office/officeart/2005/8/layout/hierarchy1"/>
    <dgm:cxn modelId="{A156401A-BFEC-41A4-9B05-FBE6A28B1E5C}" type="presParOf" srcId="{571ED1C5-809D-4C7A-BA44-44D227871BBC}" destId="{D474B1A3-321A-44CA-812F-3B9415557BC3}" srcOrd="1" destOrd="0" presId="urn:microsoft.com/office/officeart/2005/8/layout/hierarchy1"/>
    <dgm:cxn modelId="{FD517593-AACD-48E2-84EC-AF1964855739}" type="presParOf" srcId="{99B5A7D2-FDE3-489C-938D-5701E766B9BD}" destId="{87D3FD46-BEA4-46B9-8A30-6F575FC2B6C5}" srcOrd="1" destOrd="0" presId="urn:microsoft.com/office/officeart/2005/8/layout/hierarchy1"/>
    <dgm:cxn modelId="{AEB6B176-F2FE-4D5E-A341-36C4DB14408B}" type="presParOf" srcId="{A2DE0C79-FC99-4332-A4AE-E01975CCAFA5}" destId="{E9E7153A-BDB0-45CA-8F2C-46C6562181CA}" srcOrd="4" destOrd="0" presId="urn:microsoft.com/office/officeart/2005/8/layout/hierarchy1"/>
    <dgm:cxn modelId="{5610E51C-EDC4-4201-9FCC-B6820A940FCE}" type="presParOf" srcId="{A2DE0C79-FC99-4332-A4AE-E01975CCAFA5}" destId="{9B8FD571-5C14-48CD-8CD5-052072601A3A}" srcOrd="5" destOrd="0" presId="urn:microsoft.com/office/officeart/2005/8/layout/hierarchy1"/>
    <dgm:cxn modelId="{2A1B1BC8-1B36-4DE0-B21A-C70EDACE2D16}" type="presParOf" srcId="{9B8FD571-5C14-48CD-8CD5-052072601A3A}" destId="{AB733DE7-19CE-4D1C-9923-00538484ED51}" srcOrd="0" destOrd="0" presId="urn:microsoft.com/office/officeart/2005/8/layout/hierarchy1"/>
    <dgm:cxn modelId="{7731F770-8FA6-4D59-8868-951F01FFDEBB}" type="presParOf" srcId="{AB733DE7-19CE-4D1C-9923-00538484ED51}" destId="{32D49E80-8CB0-47CD-8C06-B907933B1785}" srcOrd="0" destOrd="0" presId="urn:microsoft.com/office/officeart/2005/8/layout/hierarchy1"/>
    <dgm:cxn modelId="{28CC50C5-FE54-446E-9247-90627CFB2F66}" type="presParOf" srcId="{AB733DE7-19CE-4D1C-9923-00538484ED51}" destId="{6655CC4B-478A-41FC-BFC1-8BC351F1E1B5}" srcOrd="1" destOrd="0" presId="urn:microsoft.com/office/officeart/2005/8/layout/hierarchy1"/>
    <dgm:cxn modelId="{B146F1A7-E152-42E6-B1E1-A7694489624D}" type="presParOf" srcId="{9B8FD571-5C14-48CD-8CD5-052072601A3A}" destId="{EDE3F73A-A937-4856-8229-89AF9D5E02F0}" srcOrd="1" destOrd="0" presId="urn:microsoft.com/office/officeart/2005/8/layout/hierarchy1"/>
    <dgm:cxn modelId="{D4BC7A8A-58B8-46C3-B382-CC79BB0A5661}" type="presParOf" srcId="{EDE3F73A-A937-4856-8229-89AF9D5E02F0}" destId="{DA0B52C4-39E3-4486-91BB-5CA9E5B464C9}" srcOrd="0" destOrd="0" presId="urn:microsoft.com/office/officeart/2005/8/layout/hierarchy1"/>
    <dgm:cxn modelId="{DE18BDDA-985C-4DF8-A779-D9352D0ED296}" type="presParOf" srcId="{EDE3F73A-A937-4856-8229-89AF9D5E02F0}" destId="{8A114D00-E799-4E64-8C2D-9D6769FF9E12}" srcOrd="1" destOrd="0" presId="urn:microsoft.com/office/officeart/2005/8/layout/hierarchy1"/>
    <dgm:cxn modelId="{F65682BB-FD03-4AB8-95B2-D02CA69CFAB0}" type="presParOf" srcId="{8A114D00-E799-4E64-8C2D-9D6769FF9E12}" destId="{AC7982E4-F2BB-4A4C-9968-B1F7E0A71CB1}" srcOrd="0" destOrd="0" presId="urn:microsoft.com/office/officeart/2005/8/layout/hierarchy1"/>
    <dgm:cxn modelId="{E9F3056B-6AD1-4DE5-A807-8775999BCDF9}" type="presParOf" srcId="{AC7982E4-F2BB-4A4C-9968-B1F7E0A71CB1}" destId="{8E35ABB7-F0AF-4D8B-BD3F-45ADB68C4B10}" srcOrd="0" destOrd="0" presId="urn:microsoft.com/office/officeart/2005/8/layout/hierarchy1"/>
    <dgm:cxn modelId="{2A74F0C7-FF10-41E9-9608-66A573757B4E}" type="presParOf" srcId="{AC7982E4-F2BB-4A4C-9968-B1F7E0A71CB1}" destId="{B063D28F-1C1B-4B1D-811A-0BC6B4826E63}" srcOrd="1" destOrd="0" presId="urn:microsoft.com/office/officeart/2005/8/layout/hierarchy1"/>
    <dgm:cxn modelId="{D50D17CF-90B7-492D-84D9-5E56E94B7F43}" type="presParOf" srcId="{8A114D00-E799-4E64-8C2D-9D6769FF9E12}" destId="{A59A6C49-AF08-42DF-A8C6-5CB7E48F77E5}" srcOrd="1" destOrd="0" presId="urn:microsoft.com/office/officeart/2005/8/layout/hierarchy1"/>
    <dgm:cxn modelId="{2E59EE69-FB38-4948-BB89-18CC7240640F}" type="presParOf" srcId="{EDE3F73A-A937-4856-8229-89AF9D5E02F0}" destId="{05FE2724-C737-4317-B5BB-3C09BB87B0AC}" srcOrd="2" destOrd="0" presId="urn:microsoft.com/office/officeart/2005/8/layout/hierarchy1"/>
    <dgm:cxn modelId="{E6B54ABA-1420-4824-B883-C57E85C9610F}" type="presParOf" srcId="{EDE3F73A-A937-4856-8229-89AF9D5E02F0}" destId="{BF0B26F7-49BE-4156-8C6D-054D9191E95C}" srcOrd="3" destOrd="0" presId="urn:microsoft.com/office/officeart/2005/8/layout/hierarchy1"/>
    <dgm:cxn modelId="{F4EE7B20-81FA-4145-8FC0-D3F305722311}" type="presParOf" srcId="{BF0B26F7-49BE-4156-8C6D-054D9191E95C}" destId="{9EB975E0-B730-4CFE-9CD3-614ED2145334}" srcOrd="0" destOrd="0" presId="urn:microsoft.com/office/officeart/2005/8/layout/hierarchy1"/>
    <dgm:cxn modelId="{8EB26539-8F9E-44B6-B66E-BF2050A95E6F}" type="presParOf" srcId="{9EB975E0-B730-4CFE-9CD3-614ED2145334}" destId="{62F73840-8B00-43FF-B0EC-DA250A1A8E5D}" srcOrd="0" destOrd="0" presId="urn:microsoft.com/office/officeart/2005/8/layout/hierarchy1"/>
    <dgm:cxn modelId="{9419E2F9-FA19-45B1-BB14-A86B80D59425}" type="presParOf" srcId="{9EB975E0-B730-4CFE-9CD3-614ED2145334}" destId="{774E9C90-D442-4597-8C95-E54107BC1185}" srcOrd="1" destOrd="0" presId="urn:microsoft.com/office/officeart/2005/8/layout/hierarchy1"/>
    <dgm:cxn modelId="{AAEB26EF-1BEF-4CE8-BF74-BB264D12204B}" type="presParOf" srcId="{BF0B26F7-49BE-4156-8C6D-054D9191E95C}" destId="{84ED0D01-1928-462C-A2BF-CAFDBAF5006D}" srcOrd="1" destOrd="0" presId="urn:microsoft.com/office/officeart/2005/8/layout/hierarchy1"/>
    <dgm:cxn modelId="{6BCE57CC-ED58-4C1E-A509-6847B3FD1F28}" type="presParOf" srcId="{9F5DF344-772B-40E2-9659-4E38B90927A4}" destId="{5A3489DD-ED8E-4EF2-966F-5825FA2EECFC}" srcOrd="4" destOrd="0" presId="urn:microsoft.com/office/officeart/2005/8/layout/hierarchy1"/>
    <dgm:cxn modelId="{12CC342E-FAA4-4DB3-AA9F-144ADAFF5BEA}" type="presParOf" srcId="{9F5DF344-772B-40E2-9659-4E38B90927A4}" destId="{3F5B2F9A-7F34-4131-AB48-F436D8CD1B95}" srcOrd="5" destOrd="0" presId="urn:microsoft.com/office/officeart/2005/8/layout/hierarchy1"/>
    <dgm:cxn modelId="{490BC112-AD02-40BC-83CA-86915FD343C4}" type="presParOf" srcId="{3F5B2F9A-7F34-4131-AB48-F436D8CD1B95}" destId="{95F5A06A-6669-43DB-B128-2A25BA2876D0}" srcOrd="0" destOrd="0" presId="urn:microsoft.com/office/officeart/2005/8/layout/hierarchy1"/>
    <dgm:cxn modelId="{884E56AA-6B4A-46E0-8C50-271E0E0F5C20}" type="presParOf" srcId="{95F5A06A-6669-43DB-B128-2A25BA2876D0}" destId="{51DD696D-88A2-4DAA-8185-E9120CF1B745}" srcOrd="0" destOrd="0" presId="urn:microsoft.com/office/officeart/2005/8/layout/hierarchy1"/>
    <dgm:cxn modelId="{E65BDE73-0C98-40E5-BC3B-7650C194A8E5}" type="presParOf" srcId="{95F5A06A-6669-43DB-B128-2A25BA2876D0}" destId="{3CC4E310-7EA6-428C-B380-9C6AC5C3B871}" srcOrd="1" destOrd="0" presId="urn:microsoft.com/office/officeart/2005/8/layout/hierarchy1"/>
    <dgm:cxn modelId="{5B6502B6-5560-4F42-84EC-8B99AB6A4EAB}" type="presParOf" srcId="{3F5B2F9A-7F34-4131-AB48-F436D8CD1B95}" destId="{4AC6611D-D238-42FD-A181-A5132032F511}" srcOrd="1" destOrd="0" presId="urn:microsoft.com/office/officeart/2005/8/layout/hierarchy1"/>
    <dgm:cxn modelId="{08653803-78DF-4550-BE80-52C5CD842CC1}" type="presParOf" srcId="{4AC6611D-D238-42FD-A181-A5132032F511}" destId="{519AD0AB-3111-45F1-B150-2AB51B229B9B}" srcOrd="0" destOrd="0" presId="urn:microsoft.com/office/officeart/2005/8/layout/hierarchy1"/>
    <dgm:cxn modelId="{23E069E1-923F-4505-A168-3C5549FE0892}" type="presParOf" srcId="{4AC6611D-D238-42FD-A181-A5132032F511}" destId="{772EDB4A-F694-44B3-8FC7-8E5A7BABB7A7}" srcOrd="1" destOrd="0" presId="urn:microsoft.com/office/officeart/2005/8/layout/hierarchy1"/>
    <dgm:cxn modelId="{87396383-AF77-47C0-B778-EFE283F3560D}" type="presParOf" srcId="{772EDB4A-F694-44B3-8FC7-8E5A7BABB7A7}" destId="{E6775A89-091B-422A-B751-2116FFB58885}" srcOrd="0" destOrd="0" presId="urn:microsoft.com/office/officeart/2005/8/layout/hierarchy1"/>
    <dgm:cxn modelId="{47694540-CCE5-4305-BBB1-7F892C83E891}" type="presParOf" srcId="{E6775A89-091B-422A-B751-2116FFB58885}" destId="{69970FE0-EAA1-4687-8343-EDEDAB35B5E2}" srcOrd="0" destOrd="0" presId="urn:microsoft.com/office/officeart/2005/8/layout/hierarchy1"/>
    <dgm:cxn modelId="{C07AC9AB-3087-4818-9F1B-8542333A5CF4}" type="presParOf" srcId="{E6775A89-091B-422A-B751-2116FFB58885}" destId="{09C76006-2F56-446D-B8D7-C20A19C1236C}" srcOrd="1" destOrd="0" presId="urn:microsoft.com/office/officeart/2005/8/layout/hierarchy1"/>
    <dgm:cxn modelId="{4B822F0E-A7F4-44C0-A339-81B6BD15C5FF}" type="presParOf" srcId="{772EDB4A-F694-44B3-8FC7-8E5A7BABB7A7}" destId="{E3218865-B97B-492A-A2DF-462502E75C74}" srcOrd="1" destOrd="0" presId="urn:microsoft.com/office/officeart/2005/8/layout/hierarchy1"/>
    <dgm:cxn modelId="{C7853E7B-9EEF-47F2-A454-4AFB3A87F628}" type="presParOf" srcId="{E3218865-B97B-492A-A2DF-462502E75C74}" destId="{18784D1C-89C3-481F-93BA-BB194A33443C}" srcOrd="0" destOrd="0" presId="urn:microsoft.com/office/officeart/2005/8/layout/hierarchy1"/>
    <dgm:cxn modelId="{700BD40A-98B2-4EC3-BCAD-6C3009E02A39}" type="presParOf" srcId="{E3218865-B97B-492A-A2DF-462502E75C74}" destId="{E6F1002A-F03C-479C-B068-61587ADC37BA}" srcOrd="1" destOrd="0" presId="urn:microsoft.com/office/officeart/2005/8/layout/hierarchy1"/>
    <dgm:cxn modelId="{05D433A5-5CBC-4FB9-94D2-FA59BD45A63A}" type="presParOf" srcId="{E6F1002A-F03C-479C-B068-61587ADC37BA}" destId="{323F01EF-81FB-4F17-A844-D80B3F6659E6}" srcOrd="0" destOrd="0" presId="urn:microsoft.com/office/officeart/2005/8/layout/hierarchy1"/>
    <dgm:cxn modelId="{A6418F81-095B-4425-80F2-3AFE72E56FCC}" type="presParOf" srcId="{323F01EF-81FB-4F17-A844-D80B3F6659E6}" destId="{A180DFAA-0C5D-40F3-8CF6-3BC78396E872}" srcOrd="0" destOrd="0" presId="urn:microsoft.com/office/officeart/2005/8/layout/hierarchy1"/>
    <dgm:cxn modelId="{2DD35E02-BF3D-4C5C-B309-F24683143CCC}" type="presParOf" srcId="{323F01EF-81FB-4F17-A844-D80B3F6659E6}" destId="{6BE1B8E0-C028-46D9-8335-17B7F53FF9CC}" srcOrd="1" destOrd="0" presId="urn:microsoft.com/office/officeart/2005/8/layout/hierarchy1"/>
    <dgm:cxn modelId="{328E5C68-DCFA-40C0-B758-75154908DAC4}" type="presParOf" srcId="{E6F1002A-F03C-479C-B068-61587ADC37BA}" destId="{12457454-B2D5-499F-90A0-6AB7010A25FA}" srcOrd="1" destOrd="0" presId="urn:microsoft.com/office/officeart/2005/8/layout/hierarchy1"/>
    <dgm:cxn modelId="{8FE7BDD4-5F0B-47E0-8893-35B982DA91A7}" type="presParOf" srcId="{E3218865-B97B-492A-A2DF-462502E75C74}" destId="{3C424536-07BA-444B-B2AE-0A5F1E3DA77C}" srcOrd="2" destOrd="0" presId="urn:microsoft.com/office/officeart/2005/8/layout/hierarchy1"/>
    <dgm:cxn modelId="{01268CC0-BE25-478E-9E9B-20BBFAE17B56}" type="presParOf" srcId="{E3218865-B97B-492A-A2DF-462502E75C74}" destId="{2734B32F-0034-4F9C-A2CD-C447E50D8421}" srcOrd="3" destOrd="0" presId="urn:microsoft.com/office/officeart/2005/8/layout/hierarchy1"/>
    <dgm:cxn modelId="{6FB5CF86-CA8A-4887-9941-917EAB7F064F}" type="presParOf" srcId="{2734B32F-0034-4F9C-A2CD-C447E50D8421}" destId="{D47E9E35-96DD-4852-94B0-AEFBB021D8C3}" srcOrd="0" destOrd="0" presId="urn:microsoft.com/office/officeart/2005/8/layout/hierarchy1"/>
    <dgm:cxn modelId="{E56228F7-5121-48EB-9606-2345BC493B3D}" type="presParOf" srcId="{D47E9E35-96DD-4852-94B0-AEFBB021D8C3}" destId="{77752F20-AD22-485E-B480-BB13B4FFF44E}" srcOrd="0" destOrd="0" presId="urn:microsoft.com/office/officeart/2005/8/layout/hierarchy1"/>
    <dgm:cxn modelId="{3105C0EA-D361-41B2-9DE9-5E038772AC55}" type="presParOf" srcId="{D47E9E35-96DD-4852-94B0-AEFBB021D8C3}" destId="{7BA9BA3F-1231-4851-BAAC-DFAF9D3AE8B5}" srcOrd="1" destOrd="0" presId="urn:microsoft.com/office/officeart/2005/8/layout/hierarchy1"/>
    <dgm:cxn modelId="{54A814BE-FA82-4A2E-B341-002AE3808FCF}" type="presParOf" srcId="{2734B32F-0034-4F9C-A2CD-C447E50D8421}" destId="{1CEC8342-D0C6-40C7-9EE9-2B755BD3DF2B}" srcOrd="1" destOrd="0" presId="urn:microsoft.com/office/officeart/2005/8/layout/hierarchy1"/>
    <dgm:cxn modelId="{9B48DE2A-0C70-45C5-809A-7AECA6CEE7C9}" type="presParOf" srcId="{4AC6611D-D238-42FD-A181-A5132032F511}" destId="{9F6F6381-497F-4324-96B6-7D1848518299}" srcOrd="2" destOrd="0" presId="urn:microsoft.com/office/officeart/2005/8/layout/hierarchy1"/>
    <dgm:cxn modelId="{C3823888-DFD7-4EDD-A26C-032516BF03B4}" type="presParOf" srcId="{4AC6611D-D238-42FD-A181-A5132032F511}" destId="{08A0364D-99F6-4B44-924F-FAE129717482}" srcOrd="3" destOrd="0" presId="urn:microsoft.com/office/officeart/2005/8/layout/hierarchy1"/>
    <dgm:cxn modelId="{C63ED7AA-6E3F-4D2E-A6CD-B5487BAB40D1}" type="presParOf" srcId="{08A0364D-99F6-4B44-924F-FAE129717482}" destId="{FCE5C60B-A88A-4C17-ADDC-34714446F64B}" srcOrd="0" destOrd="0" presId="urn:microsoft.com/office/officeart/2005/8/layout/hierarchy1"/>
    <dgm:cxn modelId="{4CC6D9F8-6028-4C1E-9DE6-A4BC8FBDB5C3}" type="presParOf" srcId="{FCE5C60B-A88A-4C17-ADDC-34714446F64B}" destId="{7606272A-B4DD-4479-9483-D42A01546F71}" srcOrd="0" destOrd="0" presId="urn:microsoft.com/office/officeart/2005/8/layout/hierarchy1"/>
    <dgm:cxn modelId="{501956D9-A65D-4349-9F86-8B67BAEB9E51}" type="presParOf" srcId="{FCE5C60B-A88A-4C17-ADDC-34714446F64B}" destId="{A2966204-CCD0-4E8B-9943-E23663B05948}" srcOrd="1" destOrd="0" presId="urn:microsoft.com/office/officeart/2005/8/layout/hierarchy1"/>
    <dgm:cxn modelId="{A56A35DA-4875-4945-B45E-90311254C45C}" type="presParOf" srcId="{08A0364D-99F6-4B44-924F-FAE129717482}" destId="{22113756-9009-40FF-BAED-4DF54411307C}" srcOrd="1" destOrd="0" presId="urn:microsoft.com/office/officeart/2005/8/layout/hierarchy1"/>
    <dgm:cxn modelId="{D62D1594-1F88-4556-91E6-95D0D2F0B1A8}" type="presParOf" srcId="{22113756-9009-40FF-BAED-4DF54411307C}" destId="{61E1929C-476C-4720-A356-21203F39039F}" srcOrd="0" destOrd="0" presId="urn:microsoft.com/office/officeart/2005/8/layout/hierarchy1"/>
    <dgm:cxn modelId="{0A5B226D-D70C-41C7-BE1B-1A1C7BECE29E}" type="presParOf" srcId="{22113756-9009-40FF-BAED-4DF54411307C}" destId="{917D2C5D-9CDF-450F-BD96-1F59F86493D1}" srcOrd="1" destOrd="0" presId="urn:microsoft.com/office/officeart/2005/8/layout/hierarchy1"/>
    <dgm:cxn modelId="{7A02615F-3153-469E-8A05-F83CBBE963C8}" type="presParOf" srcId="{917D2C5D-9CDF-450F-BD96-1F59F86493D1}" destId="{A2B901F9-1A35-4032-A056-F75CE4357BE5}" srcOrd="0" destOrd="0" presId="urn:microsoft.com/office/officeart/2005/8/layout/hierarchy1"/>
    <dgm:cxn modelId="{1F4A06EE-667C-4883-949B-20A0BF754190}" type="presParOf" srcId="{A2B901F9-1A35-4032-A056-F75CE4357BE5}" destId="{720D9BE7-518E-4F1F-8506-69643684C214}" srcOrd="0" destOrd="0" presId="urn:microsoft.com/office/officeart/2005/8/layout/hierarchy1"/>
    <dgm:cxn modelId="{3F310747-333A-424E-8B3F-EB5416F63D41}" type="presParOf" srcId="{A2B901F9-1A35-4032-A056-F75CE4357BE5}" destId="{09C9C6E5-FEBC-4EBD-A42F-A40997887F4B}" srcOrd="1" destOrd="0" presId="urn:microsoft.com/office/officeart/2005/8/layout/hierarchy1"/>
    <dgm:cxn modelId="{56A8B057-8543-45AB-9202-36617A904C26}" type="presParOf" srcId="{917D2C5D-9CDF-450F-BD96-1F59F86493D1}" destId="{E992DC08-F6B2-4E8B-B3B6-EC456F5A27BA}" srcOrd="1" destOrd="0" presId="urn:microsoft.com/office/officeart/2005/8/layout/hierarchy1"/>
    <dgm:cxn modelId="{AEF24A8D-794F-4D7D-9C20-C4B1565FFD86}" type="presParOf" srcId="{22113756-9009-40FF-BAED-4DF54411307C}" destId="{93917AA5-9585-4850-8B18-A932F490A6D1}" srcOrd="2" destOrd="0" presId="urn:microsoft.com/office/officeart/2005/8/layout/hierarchy1"/>
    <dgm:cxn modelId="{06DF9A41-C7FF-4398-854C-899B36619BAB}" type="presParOf" srcId="{22113756-9009-40FF-BAED-4DF54411307C}" destId="{D52F1A4A-0DB4-44DA-9DD8-EED2A6924EA5}" srcOrd="3" destOrd="0" presId="urn:microsoft.com/office/officeart/2005/8/layout/hierarchy1"/>
    <dgm:cxn modelId="{37C33FA1-B7FE-4110-8F2B-C68430688B46}" type="presParOf" srcId="{D52F1A4A-0DB4-44DA-9DD8-EED2A6924EA5}" destId="{0268115A-8B39-490D-AAC1-8EABB93A02F1}" srcOrd="0" destOrd="0" presId="urn:microsoft.com/office/officeart/2005/8/layout/hierarchy1"/>
    <dgm:cxn modelId="{7A8B29D7-D345-44BC-ABB7-9FE29114DE4A}" type="presParOf" srcId="{0268115A-8B39-490D-AAC1-8EABB93A02F1}" destId="{718CF417-E0A7-4B01-9668-5933AA8189B8}" srcOrd="0" destOrd="0" presId="urn:microsoft.com/office/officeart/2005/8/layout/hierarchy1"/>
    <dgm:cxn modelId="{D5730CEC-B37A-4B3C-90C3-3540BE7D0D20}" type="presParOf" srcId="{0268115A-8B39-490D-AAC1-8EABB93A02F1}" destId="{4426C1EF-2107-4931-8955-FF9B57AC4341}" srcOrd="1" destOrd="0" presId="urn:microsoft.com/office/officeart/2005/8/layout/hierarchy1"/>
    <dgm:cxn modelId="{F1FE2F82-1737-4EE3-91BE-D7DD8004D17B}" type="presParOf" srcId="{D52F1A4A-0DB4-44DA-9DD8-EED2A6924EA5}" destId="{7EE6ECBB-1B70-493B-996A-639614E94A0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17AA5-9585-4850-8B18-A932F490A6D1}">
      <dsp:nvSpPr>
        <dsp:cNvPr id="0" name=""/>
        <dsp:cNvSpPr/>
      </dsp:nvSpPr>
      <dsp:spPr>
        <a:xfrm>
          <a:off x="10693069" y="3147708"/>
          <a:ext cx="413991" cy="197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64"/>
              </a:lnTo>
              <a:lnTo>
                <a:pt x="413991" y="134264"/>
              </a:lnTo>
              <a:lnTo>
                <a:pt x="413991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1929C-476C-4720-A356-21203F39039F}">
      <dsp:nvSpPr>
        <dsp:cNvPr id="0" name=""/>
        <dsp:cNvSpPr/>
      </dsp:nvSpPr>
      <dsp:spPr>
        <a:xfrm>
          <a:off x="10279078" y="3147708"/>
          <a:ext cx="413991" cy="197022"/>
        </a:xfrm>
        <a:custGeom>
          <a:avLst/>
          <a:gdLst/>
          <a:ahLst/>
          <a:cxnLst/>
          <a:rect l="0" t="0" r="0" b="0"/>
          <a:pathLst>
            <a:path>
              <a:moveTo>
                <a:pt x="413991" y="0"/>
              </a:moveTo>
              <a:lnTo>
                <a:pt x="413991" y="134264"/>
              </a:lnTo>
              <a:lnTo>
                <a:pt x="0" y="134264"/>
              </a:lnTo>
              <a:lnTo>
                <a:pt x="0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6F6381-497F-4324-96B6-7D1848518299}">
      <dsp:nvSpPr>
        <dsp:cNvPr id="0" name=""/>
        <dsp:cNvSpPr/>
      </dsp:nvSpPr>
      <dsp:spPr>
        <a:xfrm>
          <a:off x="9865087" y="2520512"/>
          <a:ext cx="827982" cy="197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64"/>
              </a:lnTo>
              <a:lnTo>
                <a:pt x="827982" y="134264"/>
              </a:lnTo>
              <a:lnTo>
                <a:pt x="827982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24536-07BA-444B-B2AE-0A5F1E3DA77C}">
      <dsp:nvSpPr>
        <dsp:cNvPr id="0" name=""/>
        <dsp:cNvSpPr/>
      </dsp:nvSpPr>
      <dsp:spPr>
        <a:xfrm>
          <a:off x="9037105" y="3147708"/>
          <a:ext cx="413991" cy="197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64"/>
              </a:lnTo>
              <a:lnTo>
                <a:pt x="413991" y="134264"/>
              </a:lnTo>
              <a:lnTo>
                <a:pt x="413991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784D1C-89C3-481F-93BA-BB194A33443C}">
      <dsp:nvSpPr>
        <dsp:cNvPr id="0" name=""/>
        <dsp:cNvSpPr/>
      </dsp:nvSpPr>
      <dsp:spPr>
        <a:xfrm>
          <a:off x="8623113" y="3147708"/>
          <a:ext cx="413991" cy="197022"/>
        </a:xfrm>
        <a:custGeom>
          <a:avLst/>
          <a:gdLst/>
          <a:ahLst/>
          <a:cxnLst/>
          <a:rect l="0" t="0" r="0" b="0"/>
          <a:pathLst>
            <a:path>
              <a:moveTo>
                <a:pt x="413991" y="0"/>
              </a:moveTo>
              <a:lnTo>
                <a:pt x="413991" y="134264"/>
              </a:lnTo>
              <a:lnTo>
                <a:pt x="0" y="134264"/>
              </a:lnTo>
              <a:lnTo>
                <a:pt x="0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AD0AB-3111-45F1-B150-2AB51B229B9B}">
      <dsp:nvSpPr>
        <dsp:cNvPr id="0" name=""/>
        <dsp:cNvSpPr/>
      </dsp:nvSpPr>
      <dsp:spPr>
        <a:xfrm>
          <a:off x="9037105" y="2520512"/>
          <a:ext cx="827982" cy="197022"/>
        </a:xfrm>
        <a:custGeom>
          <a:avLst/>
          <a:gdLst/>
          <a:ahLst/>
          <a:cxnLst/>
          <a:rect l="0" t="0" r="0" b="0"/>
          <a:pathLst>
            <a:path>
              <a:moveTo>
                <a:pt x="827982" y="0"/>
              </a:moveTo>
              <a:lnTo>
                <a:pt x="827982" y="134264"/>
              </a:lnTo>
              <a:lnTo>
                <a:pt x="0" y="134264"/>
              </a:lnTo>
              <a:lnTo>
                <a:pt x="0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489DD-ED8E-4EF2-966F-5825FA2EECFC}">
      <dsp:nvSpPr>
        <dsp:cNvPr id="0" name=""/>
        <dsp:cNvSpPr/>
      </dsp:nvSpPr>
      <dsp:spPr>
        <a:xfrm>
          <a:off x="6139167" y="1893315"/>
          <a:ext cx="3725919" cy="197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64"/>
              </a:lnTo>
              <a:lnTo>
                <a:pt x="3725919" y="134264"/>
              </a:lnTo>
              <a:lnTo>
                <a:pt x="3725919" y="1970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E2724-C737-4317-B5BB-3C09BB87B0AC}">
      <dsp:nvSpPr>
        <dsp:cNvPr id="0" name=""/>
        <dsp:cNvSpPr/>
      </dsp:nvSpPr>
      <dsp:spPr>
        <a:xfrm>
          <a:off x="7381140" y="3147708"/>
          <a:ext cx="413991" cy="197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64"/>
              </a:lnTo>
              <a:lnTo>
                <a:pt x="413991" y="134264"/>
              </a:lnTo>
              <a:lnTo>
                <a:pt x="413991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0B52C4-39E3-4486-91BB-5CA9E5B464C9}">
      <dsp:nvSpPr>
        <dsp:cNvPr id="0" name=""/>
        <dsp:cNvSpPr/>
      </dsp:nvSpPr>
      <dsp:spPr>
        <a:xfrm>
          <a:off x="6967149" y="3147708"/>
          <a:ext cx="413991" cy="197022"/>
        </a:xfrm>
        <a:custGeom>
          <a:avLst/>
          <a:gdLst/>
          <a:ahLst/>
          <a:cxnLst/>
          <a:rect l="0" t="0" r="0" b="0"/>
          <a:pathLst>
            <a:path>
              <a:moveTo>
                <a:pt x="413991" y="0"/>
              </a:moveTo>
              <a:lnTo>
                <a:pt x="413991" y="134264"/>
              </a:lnTo>
              <a:lnTo>
                <a:pt x="0" y="134264"/>
              </a:lnTo>
              <a:lnTo>
                <a:pt x="0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7153A-BDB0-45CA-8F2C-46C6562181CA}">
      <dsp:nvSpPr>
        <dsp:cNvPr id="0" name=""/>
        <dsp:cNvSpPr/>
      </dsp:nvSpPr>
      <dsp:spPr>
        <a:xfrm>
          <a:off x="5932171" y="2520512"/>
          <a:ext cx="1448968" cy="197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64"/>
              </a:lnTo>
              <a:lnTo>
                <a:pt x="1448968" y="134264"/>
              </a:lnTo>
              <a:lnTo>
                <a:pt x="1448968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EA1B7D-D810-4090-8FC5-795F9802C608}">
      <dsp:nvSpPr>
        <dsp:cNvPr id="0" name=""/>
        <dsp:cNvSpPr/>
      </dsp:nvSpPr>
      <dsp:spPr>
        <a:xfrm>
          <a:off x="5725176" y="3147708"/>
          <a:ext cx="413991" cy="197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64"/>
              </a:lnTo>
              <a:lnTo>
                <a:pt x="413991" y="134264"/>
              </a:lnTo>
              <a:lnTo>
                <a:pt x="413991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DDE9AD-7A92-4708-BB11-EFD7393522FE}">
      <dsp:nvSpPr>
        <dsp:cNvPr id="0" name=""/>
        <dsp:cNvSpPr/>
      </dsp:nvSpPr>
      <dsp:spPr>
        <a:xfrm>
          <a:off x="5311185" y="3147708"/>
          <a:ext cx="413991" cy="197022"/>
        </a:xfrm>
        <a:custGeom>
          <a:avLst/>
          <a:gdLst/>
          <a:ahLst/>
          <a:cxnLst/>
          <a:rect l="0" t="0" r="0" b="0"/>
          <a:pathLst>
            <a:path>
              <a:moveTo>
                <a:pt x="413991" y="0"/>
              </a:moveTo>
              <a:lnTo>
                <a:pt x="413991" y="134264"/>
              </a:lnTo>
              <a:lnTo>
                <a:pt x="0" y="134264"/>
              </a:lnTo>
              <a:lnTo>
                <a:pt x="0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EFA0E8-C3B1-4AA3-A878-D0F38028DBE2}">
      <dsp:nvSpPr>
        <dsp:cNvPr id="0" name=""/>
        <dsp:cNvSpPr/>
      </dsp:nvSpPr>
      <dsp:spPr>
        <a:xfrm>
          <a:off x="5725176" y="2520512"/>
          <a:ext cx="206995" cy="197022"/>
        </a:xfrm>
        <a:custGeom>
          <a:avLst/>
          <a:gdLst/>
          <a:ahLst/>
          <a:cxnLst/>
          <a:rect l="0" t="0" r="0" b="0"/>
          <a:pathLst>
            <a:path>
              <a:moveTo>
                <a:pt x="206995" y="0"/>
              </a:moveTo>
              <a:lnTo>
                <a:pt x="206995" y="134264"/>
              </a:lnTo>
              <a:lnTo>
                <a:pt x="0" y="134264"/>
              </a:lnTo>
              <a:lnTo>
                <a:pt x="0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3EAAB-C672-4DCD-B283-2FA8D7EAA4CE}">
      <dsp:nvSpPr>
        <dsp:cNvPr id="0" name=""/>
        <dsp:cNvSpPr/>
      </dsp:nvSpPr>
      <dsp:spPr>
        <a:xfrm>
          <a:off x="4437483" y="3147708"/>
          <a:ext cx="91440" cy="1970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ECBA6-627D-4339-8334-8E46BA47E97A}">
      <dsp:nvSpPr>
        <dsp:cNvPr id="0" name=""/>
        <dsp:cNvSpPr/>
      </dsp:nvSpPr>
      <dsp:spPr>
        <a:xfrm>
          <a:off x="4483203" y="2520512"/>
          <a:ext cx="1448968" cy="197022"/>
        </a:xfrm>
        <a:custGeom>
          <a:avLst/>
          <a:gdLst/>
          <a:ahLst/>
          <a:cxnLst/>
          <a:rect l="0" t="0" r="0" b="0"/>
          <a:pathLst>
            <a:path>
              <a:moveTo>
                <a:pt x="1448968" y="0"/>
              </a:moveTo>
              <a:lnTo>
                <a:pt x="1448968" y="134264"/>
              </a:lnTo>
              <a:lnTo>
                <a:pt x="0" y="134264"/>
              </a:lnTo>
              <a:lnTo>
                <a:pt x="0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1AD64-E41A-420F-9360-90594CADC04A}">
      <dsp:nvSpPr>
        <dsp:cNvPr id="0" name=""/>
        <dsp:cNvSpPr/>
      </dsp:nvSpPr>
      <dsp:spPr>
        <a:xfrm>
          <a:off x="5932171" y="1893315"/>
          <a:ext cx="206995" cy="197022"/>
        </a:xfrm>
        <a:custGeom>
          <a:avLst/>
          <a:gdLst/>
          <a:ahLst/>
          <a:cxnLst/>
          <a:rect l="0" t="0" r="0" b="0"/>
          <a:pathLst>
            <a:path>
              <a:moveTo>
                <a:pt x="206995" y="0"/>
              </a:moveTo>
              <a:lnTo>
                <a:pt x="206995" y="134264"/>
              </a:lnTo>
              <a:lnTo>
                <a:pt x="0" y="134264"/>
              </a:lnTo>
              <a:lnTo>
                <a:pt x="0" y="1970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75977-2C9A-4564-8EB0-8E3F6082F383}">
      <dsp:nvSpPr>
        <dsp:cNvPr id="0" name=""/>
        <dsp:cNvSpPr/>
      </dsp:nvSpPr>
      <dsp:spPr>
        <a:xfrm>
          <a:off x="3241230" y="3147708"/>
          <a:ext cx="413991" cy="197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64"/>
              </a:lnTo>
              <a:lnTo>
                <a:pt x="413991" y="134264"/>
              </a:lnTo>
              <a:lnTo>
                <a:pt x="413991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EF8CB6-3AED-4FC2-9B62-AA558C40DD2C}">
      <dsp:nvSpPr>
        <dsp:cNvPr id="0" name=""/>
        <dsp:cNvSpPr/>
      </dsp:nvSpPr>
      <dsp:spPr>
        <a:xfrm>
          <a:off x="2827238" y="3147708"/>
          <a:ext cx="413991" cy="197022"/>
        </a:xfrm>
        <a:custGeom>
          <a:avLst/>
          <a:gdLst/>
          <a:ahLst/>
          <a:cxnLst/>
          <a:rect l="0" t="0" r="0" b="0"/>
          <a:pathLst>
            <a:path>
              <a:moveTo>
                <a:pt x="413991" y="0"/>
              </a:moveTo>
              <a:lnTo>
                <a:pt x="413991" y="134264"/>
              </a:lnTo>
              <a:lnTo>
                <a:pt x="0" y="134264"/>
              </a:lnTo>
              <a:lnTo>
                <a:pt x="0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13FF8B-0578-4058-9B23-E21A361AFACD}">
      <dsp:nvSpPr>
        <dsp:cNvPr id="0" name=""/>
        <dsp:cNvSpPr/>
      </dsp:nvSpPr>
      <dsp:spPr>
        <a:xfrm>
          <a:off x="2413247" y="2520512"/>
          <a:ext cx="827982" cy="197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64"/>
              </a:lnTo>
              <a:lnTo>
                <a:pt x="827982" y="134264"/>
              </a:lnTo>
              <a:lnTo>
                <a:pt x="827982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109F88-C142-44C9-A765-23E3B2256319}">
      <dsp:nvSpPr>
        <dsp:cNvPr id="0" name=""/>
        <dsp:cNvSpPr/>
      </dsp:nvSpPr>
      <dsp:spPr>
        <a:xfrm>
          <a:off x="1585265" y="3147708"/>
          <a:ext cx="413991" cy="197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64"/>
              </a:lnTo>
              <a:lnTo>
                <a:pt x="413991" y="134264"/>
              </a:lnTo>
              <a:lnTo>
                <a:pt x="413991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5EE5B9-A33B-421E-9E93-18F853C57997}">
      <dsp:nvSpPr>
        <dsp:cNvPr id="0" name=""/>
        <dsp:cNvSpPr/>
      </dsp:nvSpPr>
      <dsp:spPr>
        <a:xfrm>
          <a:off x="1171274" y="3774905"/>
          <a:ext cx="827982" cy="1970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264"/>
              </a:lnTo>
              <a:lnTo>
                <a:pt x="827982" y="134264"/>
              </a:lnTo>
              <a:lnTo>
                <a:pt x="827982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44AAD-CFBB-4D44-88F3-4857A7932A22}">
      <dsp:nvSpPr>
        <dsp:cNvPr id="0" name=""/>
        <dsp:cNvSpPr/>
      </dsp:nvSpPr>
      <dsp:spPr>
        <a:xfrm>
          <a:off x="1125554" y="3774905"/>
          <a:ext cx="91440" cy="1970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B5E1D8-4CBA-45D4-9F73-D62CFB5C4112}">
      <dsp:nvSpPr>
        <dsp:cNvPr id="0" name=""/>
        <dsp:cNvSpPr/>
      </dsp:nvSpPr>
      <dsp:spPr>
        <a:xfrm>
          <a:off x="343292" y="3774905"/>
          <a:ext cx="827982" cy="197022"/>
        </a:xfrm>
        <a:custGeom>
          <a:avLst/>
          <a:gdLst/>
          <a:ahLst/>
          <a:cxnLst/>
          <a:rect l="0" t="0" r="0" b="0"/>
          <a:pathLst>
            <a:path>
              <a:moveTo>
                <a:pt x="827982" y="0"/>
              </a:moveTo>
              <a:lnTo>
                <a:pt x="827982" y="134264"/>
              </a:lnTo>
              <a:lnTo>
                <a:pt x="0" y="134264"/>
              </a:lnTo>
              <a:lnTo>
                <a:pt x="0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DA021-2051-494D-AB6C-0DE87059A333}">
      <dsp:nvSpPr>
        <dsp:cNvPr id="0" name=""/>
        <dsp:cNvSpPr/>
      </dsp:nvSpPr>
      <dsp:spPr>
        <a:xfrm>
          <a:off x="1171274" y="3147708"/>
          <a:ext cx="413991" cy="197022"/>
        </a:xfrm>
        <a:custGeom>
          <a:avLst/>
          <a:gdLst/>
          <a:ahLst/>
          <a:cxnLst/>
          <a:rect l="0" t="0" r="0" b="0"/>
          <a:pathLst>
            <a:path>
              <a:moveTo>
                <a:pt x="413991" y="0"/>
              </a:moveTo>
              <a:lnTo>
                <a:pt x="413991" y="134264"/>
              </a:lnTo>
              <a:lnTo>
                <a:pt x="0" y="134264"/>
              </a:lnTo>
              <a:lnTo>
                <a:pt x="0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DC7E7-8860-45EF-B8F0-634F0A2C88C5}">
      <dsp:nvSpPr>
        <dsp:cNvPr id="0" name=""/>
        <dsp:cNvSpPr/>
      </dsp:nvSpPr>
      <dsp:spPr>
        <a:xfrm>
          <a:off x="1585265" y="2520512"/>
          <a:ext cx="827982" cy="197022"/>
        </a:xfrm>
        <a:custGeom>
          <a:avLst/>
          <a:gdLst/>
          <a:ahLst/>
          <a:cxnLst/>
          <a:rect l="0" t="0" r="0" b="0"/>
          <a:pathLst>
            <a:path>
              <a:moveTo>
                <a:pt x="827982" y="0"/>
              </a:moveTo>
              <a:lnTo>
                <a:pt x="827982" y="134264"/>
              </a:lnTo>
              <a:lnTo>
                <a:pt x="0" y="134264"/>
              </a:lnTo>
              <a:lnTo>
                <a:pt x="0" y="1970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B34EC-69EB-4C3A-9406-E305B95CA9D0}">
      <dsp:nvSpPr>
        <dsp:cNvPr id="0" name=""/>
        <dsp:cNvSpPr/>
      </dsp:nvSpPr>
      <dsp:spPr>
        <a:xfrm>
          <a:off x="2413247" y="1893315"/>
          <a:ext cx="3725919" cy="197022"/>
        </a:xfrm>
        <a:custGeom>
          <a:avLst/>
          <a:gdLst/>
          <a:ahLst/>
          <a:cxnLst/>
          <a:rect l="0" t="0" r="0" b="0"/>
          <a:pathLst>
            <a:path>
              <a:moveTo>
                <a:pt x="3725919" y="0"/>
              </a:moveTo>
              <a:lnTo>
                <a:pt x="3725919" y="134264"/>
              </a:lnTo>
              <a:lnTo>
                <a:pt x="0" y="134264"/>
              </a:lnTo>
              <a:lnTo>
                <a:pt x="0" y="1970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178F8-CC94-4083-B31B-C07D9245EAD0}">
      <dsp:nvSpPr>
        <dsp:cNvPr id="0" name=""/>
        <dsp:cNvSpPr/>
      </dsp:nvSpPr>
      <dsp:spPr>
        <a:xfrm>
          <a:off x="5800447" y="1463141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C8E3B-8E2F-424B-A6F5-534819D3075E}">
      <dsp:nvSpPr>
        <dsp:cNvPr id="0" name=""/>
        <dsp:cNvSpPr/>
      </dsp:nvSpPr>
      <dsp:spPr>
        <a:xfrm>
          <a:off x="5875718" y="1534649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Video Games</a:t>
          </a:r>
        </a:p>
      </dsp:txBody>
      <dsp:txXfrm>
        <a:off x="5888317" y="1547248"/>
        <a:ext cx="652241" cy="404976"/>
      </dsp:txXfrm>
    </dsp:sp>
    <dsp:sp modelId="{FEDD8A96-9128-4312-8A3B-23D1210CC7A6}">
      <dsp:nvSpPr>
        <dsp:cNvPr id="0" name=""/>
        <dsp:cNvSpPr/>
      </dsp:nvSpPr>
      <dsp:spPr>
        <a:xfrm>
          <a:off x="2074527" y="2090338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9F289-482C-46AC-B8AB-74BAFACD940F}">
      <dsp:nvSpPr>
        <dsp:cNvPr id="0" name=""/>
        <dsp:cNvSpPr/>
      </dsp:nvSpPr>
      <dsp:spPr>
        <a:xfrm>
          <a:off x="2149799" y="2161845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Shooter</a:t>
          </a:r>
        </a:p>
      </dsp:txBody>
      <dsp:txXfrm>
        <a:off x="2162398" y="2174444"/>
        <a:ext cx="652241" cy="404976"/>
      </dsp:txXfrm>
    </dsp:sp>
    <dsp:sp modelId="{5EC46264-CFBF-4BC0-8537-18EA2868FBF8}">
      <dsp:nvSpPr>
        <dsp:cNvPr id="0" name=""/>
        <dsp:cNvSpPr/>
      </dsp:nvSpPr>
      <dsp:spPr>
        <a:xfrm>
          <a:off x="1246545" y="2717534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2FF0F-EDFE-4137-8AFB-1D8FA3281963}">
      <dsp:nvSpPr>
        <dsp:cNvPr id="0" name=""/>
        <dsp:cNvSpPr/>
      </dsp:nvSpPr>
      <dsp:spPr>
        <a:xfrm>
          <a:off x="1321816" y="2789042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First Person Shooter (FPS)</a:t>
          </a:r>
        </a:p>
      </dsp:txBody>
      <dsp:txXfrm>
        <a:off x="1334415" y="2801641"/>
        <a:ext cx="652241" cy="404976"/>
      </dsp:txXfrm>
    </dsp:sp>
    <dsp:sp modelId="{3FF691A8-AA53-490A-94AA-7DBF68E9C4E4}">
      <dsp:nvSpPr>
        <dsp:cNvPr id="0" name=""/>
        <dsp:cNvSpPr/>
      </dsp:nvSpPr>
      <dsp:spPr>
        <a:xfrm>
          <a:off x="832554" y="3344731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92510-D34D-4C8B-A8C9-28E2EF6EC35D}">
      <dsp:nvSpPr>
        <dsp:cNvPr id="0" name=""/>
        <dsp:cNvSpPr/>
      </dsp:nvSpPr>
      <dsp:spPr>
        <a:xfrm>
          <a:off x="907825" y="3416238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Call of Duty</a:t>
          </a:r>
        </a:p>
      </dsp:txBody>
      <dsp:txXfrm>
        <a:off x="920424" y="3428837"/>
        <a:ext cx="652241" cy="404976"/>
      </dsp:txXfrm>
    </dsp:sp>
    <dsp:sp modelId="{574D4A47-148D-4420-A7A1-FFAA699D2D38}">
      <dsp:nvSpPr>
        <dsp:cNvPr id="0" name=""/>
        <dsp:cNvSpPr/>
      </dsp:nvSpPr>
      <dsp:spPr>
        <a:xfrm>
          <a:off x="4572" y="3971927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550C6-62BF-45B9-814A-B545DC3FC30F}">
      <dsp:nvSpPr>
        <dsp:cNvPr id="0" name=""/>
        <dsp:cNvSpPr/>
      </dsp:nvSpPr>
      <dsp:spPr>
        <a:xfrm>
          <a:off x="79843" y="4043435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Black Ops</a:t>
          </a:r>
        </a:p>
      </dsp:txBody>
      <dsp:txXfrm>
        <a:off x="92442" y="4056034"/>
        <a:ext cx="652241" cy="404976"/>
      </dsp:txXfrm>
    </dsp:sp>
    <dsp:sp modelId="{FBA5BB9A-F484-4A87-9800-88BDC0A32588}">
      <dsp:nvSpPr>
        <dsp:cNvPr id="0" name=""/>
        <dsp:cNvSpPr/>
      </dsp:nvSpPr>
      <dsp:spPr>
        <a:xfrm>
          <a:off x="832554" y="3971927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00BB7-E9EF-43B7-A956-D42DFBCCBED2}">
      <dsp:nvSpPr>
        <dsp:cNvPr id="0" name=""/>
        <dsp:cNvSpPr/>
      </dsp:nvSpPr>
      <dsp:spPr>
        <a:xfrm>
          <a:off x="907825" y="4043435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Modern Warfare</a:t>
          </a:r>
        </a:p>
      </dsp:txBody>
      <dsp:txXfrm>
        <a:off x="920424" y="4056034"/>
        <a:ext cx="652241" cy="404976"/>
      </dsp:txXfrm>
    </dsp:sp>
    <dsp:sp modelId="{39DA231D-AD54-4324-BB06-4C0AB313A11E}">
      <dsp:nvSpPr>
        <dsp:cNvPr id="0" name=""/>
        <dsp:cNvSpPr/>
      </dsp:nvSpPr>
      <dsp:spPr>
        <a:xfrm>
          <a:off x="1660536" y="3971927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395903-AFD9-4939-B047-E0390616A48E}">
      <dsp:nvSpPr>
        <dsp:cNvPr id="0" name=""/>
        <dsp:cNvSpPr/>
      </dsp:nvSpPr>
      <dsp:spPr>
        <a:xfrm>
          <a:off x="1735807" y="4043435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World at War</a:t>
          </a:r>
        </a:p>
      </dsp:txBody>
      <dsp:txXfrm>
        <a:off x="1748406" y="4056034"/>
        <a:ext cx="652241" cy="404976"/>
      </dsp:txXfrm>
    </dsp:sp>
    <dsp:sp modelId="{244B463E-1BC6-4709-9447-A4AE104A1A52}">
      <dsp:nvSpPr>
        <dsp:cNvPr id="0" name=""/>
        <dsp:cNvSpPr/>
      </dsp:nvSpPr>
      <dsp:spPr>
        <a:xfrm>
          <a:off x="1660536" y="3344731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91C4F-B362-430F-9750-92CBD914F318}">
      <dsp:nvSpPr>
        <dsp:cNvPr id="0" name=""/>
        <dsp:cNvSpPr/>
      </dsp:nvSpPr>
      <dsp:spPr>
        <a:xfrm>
          <a:off x="1735807" y="3416238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Doom</a:t>
          </a:r>
        </a:p>
      </dsp:txBody>
      <dsp:txXfrm>
        <a:off x="1748406" y="3428837"/>
        <a:ext cx="652241" cy="404976"/>
      </dsp:txXfrm>
    </dsp:sp>
    <dsp:sp modelId="{0466B2E7-D958-4931-9420-A2CE056BCC34}">
      <dsp:nvSpPr>
        <dsp:cNvPr id="0" name=""/>
        <dsp:cNvSpPr/>
      </dsp:nvSpPr>
      <dsp:spPr>
        <a:xfrm>
          <a:off x="2902510" y="2717534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C3C49-52D5-40F8-81A9-938917F186FF}">
      <dsp:nvSpPr>
        <dsp:cNvPr id="0" name=""/>
        <dsp:cNvSpPr/>
      </dsp:nvSpPr>
      <dsp:spPr>
        <a:xfrm>
          <a:off x="2977781" y="2789042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Third Person Shooter</a:t>
          </a:r>
        </a:p>
      </dsp:txBody>
      <dsp:txXfrm>
        <a:off x="2990380" y="2801641"/>
        <a:ext cx="652241" cy="404976"/>
      </dsp:txXfrm>
    </dsp:sp>
    <dsp:sp modelId="{F2FF4D37-BBFD-4CCF-96C6-71471EAC95C4}">
      <dsp:nvSpPr>
        <dsp:cNvPr id="0" name=""/>
        <dsp:cNvSpPr/>
      </dsp:nvSpPr>
      <dsp:spPr>
        <a:xfrm>
          <a:off x="2488518" y="3344731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18FE1-2E11-4EF1-A775-6BF91467E7AE}">
      <dsp:nvSpPr>
        <dsp:cNvPr id="0" name=""/>
        <dsp:cNvSpPr/>
      </dsp:nvSpPr>
      <dsp:spPr>
        <a:xfrm>
          <a:off x="2563790" y="3416238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Gears of War</a:t>
          </a:r>
        </a:p>
      </dsp:txBody>
      <dsp:txXfrm>
        <a:off x="2576389" y="3428837"/>
        <a:ext cx="652241" cy="404976"/>
      </dsp:txXfrm>
    </dsp:sp>
    <dsp:sp modelId="{FDB5542F-E2EB-4ABE-B3A9-950BD41EAC67}">
      <dsp:nvSpPr>
        <dsp:cNvPr id="0" name=""/>
        <dsp:cNvSpPr/>
      </dsp:nvSpPr>
      <dsp:spPr>
        <a:xfrm>
          <a:off x="3316501" y="3344731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E36084-331C-41B9-8547-A599184EDAAC}">
      <dsp:nvSpPr>
        <dsp:cNvPr id="0" name=""/>
        <dsp:cNvSpPr/>
      </dsp:nvSpPr>
      <dsp:spPr>
        <a:xfrm>
          <a:off x="3391772" y="3416238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Rainbow Six</a:t>
          </a:r>
        </a:p>
      </dsp:txBody>
      <dsp:txXfrm>
        <a:off x="3404371" y="3428837"/>
        <a:ext cx="652241" cy="404976"/>
      </dsp:txXfrm>
    </dsp:sp>
    <dsp:sp modelId="{E7FF74DF-EBC2-4F3F-A315-27EDC5BFCA02}">
      <dsp:nvSpPr>
        <dsp:cNvPr id="0" name=""/>
        <dsp:cNvSpPr/>
      </dsp:nvSpPr>
      <dsp:spPr>
        <a:xfrm>
          <a:off x="5593452" y="2090338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E9A1E-9E19-4E02-B3AD-92BF7B0BB658}">
      <dsp:nvSpPr>
        <dsp:cNvPr id="0" name=""/>
        <dsp:cNvSpPr/>
      </dsp:nvSpPr>
      <dsp:spPr>
        <a:xfrm>
          <a:off x="5668723" y="2161845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Role-Playing Game (RPG)</a:t>
          </a:r>
        </a:p>
      </dsp:txBody>
      <dsp:txXfrm>
        <a:off x="5681322" y="2174444"/>
        <a:ext cx="652241" cy="404976"/>
      </dsp:txXfrm>
    </dsp:sp>
    <dsp:sp modelId="{320EB861-0AF7-4B10-9539-97526B27E263}">
      <dsp:nvSpPr>
        <dsp:cNvPr id="0" name=""/>
        <dsp:cNvSpPr/>
      </dsp:nvSpPr>
      <dsp:spPr>
        <a:xfrm>
          <a:off x="4144483" y="2717534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9FA9FB-2B1B-425B-9755-1185CE46B3C8}">
      <dsp:nvSpPr>
        <dsp:cNvPr id="0" name=""/>
        <dsp:cNvSpPr/>
      </dsp:nvSpPr>
      <dsp:spPr>
        <a:xfrm>
          <a:off x="4219754" y="2789042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Action RPG</a:t>
          </a:r>
        </a:p>
      </dsp:txBody>
      <dsp:txXfrm>
        <a:off x="4232353" y="2801641"/>
        <a:ext cx="652241" cy="404976"/>
      </dsp:txXfrm>
    </dsp:sp>
    <dsp:sp modelId="{6DF76047-2CDD-418E-8B22-BCB1992B6834}">
      <dsp:nvSpPr>
        <dsp:cNvPr id="0" name=""/>
        <dsp:cNvSpPr/>
      </dsp:nvSpPr>
      <dsp:spPr>
        <a:xfrm>
          <a:off x="4144483" y="3344731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AEC9D-0D99-477D-AE4C-A09CC47054B8}">
      <dsp:nvSpPr>
        <dsp:cNvPr id="0" name=""/>
        <dsp:cNvSpPr/>
      </dsp:nvSpPr>
      <dsp:spPr>
        <a:xfrm>
          <a:off x="4219754" y="3416238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Dark Souls</a:t>
          </a:r>
        </a:p>
      </dsp:txBody>
      <dsp:txXfrm>
        <a:off x="4232353" y="3428837"/>
        <a:ext cx="652241" cy="404976"/>
      </dsp:txXfrm>
    </dsp:sp>
    <dsp:sp modelId="{6822D05B-CF79-4AF5-94E0-078186F95C70}">
      <dsp:nvSpPr>
        <dsp:cNvPr id="0" name=""/>
        <dsp:cNvSpPr/>
      </dsp:nvSpPr>
      <dsp:spPr>
        <a:xfrm>
          <a:off x="5386456" y="2717534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CBFBF-DBDA-429A-8D94-6F5DAB6BA776}">
      <dsp:nvSpPr>
        <dsp:cNvPr id="0" name=""/>
        <dsp:cNvSpPr/>
      </dsp:nvSpPr>
      <dsp:spPr>
        <a:xfrm>
          <a:off x="5461727" y="2789042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Turn-Based RPG</a:t>
          </a:r>
        </a:p>
      </dsp:txBody>
      <dsp:txXfrm>
        <a:off x="5474326" y="2801641"/>
        <a:ext cx="652241" cy="404976"/>
      </dsp:txXfrm>
    </dsp:sp>
    <dsp:sp modelId="{EEFAC822-E6DB-4CFE-9994-2376C04063FB}">
      <dsp:nvSpPr>
        <dsp:cNvPr id="0" name=""/>
        <dsp:cNvSpPr/>
      </dsp:nvSpPr>
      <dsp:spPr>
        <a:xfrm>
          <a:off x="4972465" y="3344731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A96B0-70D9-49F4-812C-E27516232498}">
      <dsp:nvSpPr>
        <dsp:cNvPr id="0" name=""/>
        <dsp:cNvSpPr/>
      </dsp:nvSpPr>
      <dsp:spPr>
        <a:xfrm>
          <a:off x="5047736" y="3416238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Final Fantasy</a:t>
          </a:r>
        </a:p>
      </dsp:txBody>
      <dsp:txXfrm>
        <a:off x="5060335" y="3428837"/>
        <a:ext cx="652241" cy="404976"/>
      </dsp:txXfrm>
    </dsp:sp>
    <dsp:sp modelId="{88071402-0D89-49AE-9D5F-B77E43656F72}">
      <dsp:nvSpPr>
        <dsp:cNvPr id="0" name=""/>
        <dsp:cNvSpPr/>
      </dsp:nvSpPr>
      <dsp:spPr>
        <a:xfrm>
          <a:off x="5800447" y="3344731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4B1A3-321A-44CA-812F-3B9415557BC3}">
      <dsp:nvSpPr>
        <dsp:cNvPr id="0" name=""/>
        <dsp:cNvSpPr/>
      </dsp:nvSpPr>
      <dsp:spPr>
        <a:xfrm>
          <a:off x="5875718" y="3416238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Dragon Quest</a:t>
          </a:r>
        </a:p>
      </dsp:txBody>
      <dsp:txXfrm>
        <a:off x="5888317" y="3428837"/>
        <a:ext cx="652241" cy="404976"/>
      </dsp:txXfrm>
    </dsp:sp>
    <dsp:sp modelId="{32D49E80-8CB0-47CD-8C06-B907933B1785}">
      <dsp:nvSpPr>
        <dsp:cNvPr id="0" name=""/>
        <dsp:cNvSpPr/>
      </dsp:nvSpPr>
      <dsp:spPr>
        <a:xfrm>
          <a:off x="7042420" y="2717534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5CC4B-478A-41FC-BFC1-8BC351F1E1B5}">
      <dsp:nvSpPr>
        <dsp:cNvPr id="0" name=""/>
        <dsp:cNvSpPr/>
      </dsp:nvSpPr>
      <dsp:spPr>
        <a:xfrm>
          <a:off x="7117691" y="2789042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Tactical RPG</a:t>
          </a:r>
        </a:p>
      </dsp:txBody>
      <dsp:txXfrm>
        <a:off x="7130290" y="2801641"/>
        <a:ext cx="652241" cy="404976"/>
      </dsp:txXfrm>
    </dsp:sp>
    <dsp:sp modelId="{8E35ABB7-F0AF-4D8B-BD3F-45ADB68C4B10}">
      <dsp:nvSpPr>
        <dsp:cNvPr id="0" name=""/>
        <dsp:cNvSpPr/>
      </dsp:nvSpPr>
      <dsp:spPr>
        <a:xfrm>
          <a:off x="6628429" y="3344731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63D28F-1C1B-4B1D-811A-0BC6B4826E63}">
      <dsp:nvSpPr>
        <dsp:cNvPr id="0" name=""/>
        <dsp:cNvSpPr/>
      </dsp:nvSpPr>
      <dsp:spPr>
        <a:xfrm>
          <a:off x="6703700" y="3416238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Fire Emblem</a:t>
          </a:r>
        </a:p>
      </dsp:txBody>
      <dsp:txXfrm>
        <a:off x="6716299" y="3428837"/>
        <a:ext cx="652241" cy="404976"/>
      </dsp:txXfrm>
    </dsp:sp>
    <dsp:sp modelId="{62F73840-8B00-43FF-B0EC-DA250A1A8E5D}">
      <dsp:nvSpPr>
        <dsp:cNvPr id="0" name=""/>
        <dsp:cNvSpPr/>
      </dsp:nvSpPr>
      <dsp:spPr>
        <a:xfrm>
          <a:off x="7456411" y="3344731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E9C90-D442-4597-8C95-E54107BC1185}">
      <dsp:nvSpPr>
        <dsp:cNvPr id="0" name=""/>
        <dsp:cNvSpPr/>
      </dsp:nvSpPr>
      <dsp:spPr>
        <a:xfrm>
          <a:off x="7531682" y="3416238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XCOM</a:t>
          </a:r>
        </a:p>
      </dsp:txBody>
      <dsp:txXfrm>
        <a:off x="7544281" y="3428837"/>
        <a:ext cx="652241" cy="404976"/>
      </dsp:txXfrm>
    </dsp:sp>
    <dsp:sp modelId="{51DD696D-88A2-4DAA-8185-E9120CF1B745}">
      <dsp:nvSpPr>
        <dsp:cNvPr id="0" name=""/>
        <dsp:cNvSpPr/>
      </dsp:nvSpPr>
      <dsp:spPr>
        <a:xfrm>
          <a:off x="9526367" y="2090338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4E310-7EA6-428C-B380-9C6AC5C3B871}">
      <dsp:nvSpPr>
        <dsp:cNvPr id="0" name=""/>
        <dsp:cNvSpPr/>
      </dsp:nvSpPr>
      <dsp:spPr>
        <a:xfrm>
          <a:off x="9601638" y="2161845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Sports</a:t>
          </a:r>
        </a:p>
      </dsp:txBody>
      <dsp:txXfrm>
        <a:off x="9614237" y="2174444"/>
        <a:ext cx="652241" cy="404976"/>
      </dsp:txXfrm>
    </dsp:sp>
    <dsp:sp modelId="{69970FE0-EAA1-4687-8343-EDEDAB35B5E2}">
      <dsp:nvSpPr>
        <dsp:cNvPr id="0" name=""/>
        <dsp:cNvSpPr/>
      </dsp:nvSpPr>
      <dsp:spPr>
        <a:xfrm>
          <a:off x="8698385" y="2717534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76006-2F56-446D-B8D7-C20A19C1236C}">
      <dsp:nvSpPr>
        <dsp:cNvPr id="0" name=""/>
        <dsp:cNvSpPr/>
      </dsp:nvSpPr>
      <dsp:spPr>
        <a:xfrm>
          <a:off x="8773656" y="2789042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Team Sports</a:t>
          </a:r>
        </a:p>
      </dsp:txBody>
      <dsp:txXfrm>
        <a:off x="8786255" y="2801641"/>
        <a:ext cx="652241" cy="404976"/>
      </dsp:txXfrm>
    </dsp:sp>
    <dsp:sp modelId="{A180DFAA-0C5D-40F3-8CF6-3BC78396E872}">
      <dsp:nvSpPr>
        <dsp:cNvPr id="0" name=""/>
        <dsp:cNvSpPr/>
      </dsp:nvSpPr>
      <dsp:spPr>
        <a:xfrm>
          <a:off x="8284393" y="3344731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1B8E0-C028-46D9-8335-17B7F53FF9CC}">
      <dsp:nvSpPr>
        <dsp:cNvPr id="0" name=""/>
        <dsp:cNvSpPr/>
      </dsp:nvSpPr>
      <dsp:spPr>
        <a:xfrm>
          <a:off x="8359665" y="3416238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FIFA</a:t>
          </a:r>
        </a:p>
      </dsp:txBody>
      <dsp:txXfrm>
        <a:off x="8372264" y="3428837"/>
        <a:ext cx="652241" cy="404976"/>
      </dsp:txXfrm>
    </dsp:sp>
    <dsp:sp modelId="{77752F20-AD22-485E-B480-BB13B4FFF44E}">
      <dsp:nvSpPr>
        <dsp:cNvPr id="0" name=""/>
        <dsp:cNvSpPr/>
      </dsp:nvSpPr>
      <dsp:spPr>
        <a:xfrm>
          <a:off x="9112376" y="3344731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9BA3F-1231-4851-BAAC-DFAF9D3AE8B5}">
      <dsp:nvSpPr>
        <dsp:cNvPr id="0" name=""/>
        <dsp:cNvSpPr/>
      </dsp:nvSpPr>
      <dsp:spPr>
        <a:xfrm>
          <a:off x="9187647" y="3416238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Madden</a:t>
          </a:r>
        </a:p>
      </dsp:txBody>
      <dsp:txXfrm>
        <a:off x="9200246" y="3428837"/>
        <a:ext cx="652241" cy="404976"/>
      </dsp:txXfrm>
    </dsp:sp>
    <dsp:sp modelId="{7606272A-B4DD-4479-9483-D42A01546F71}">
      <dsp:nvSpPr>
        <dsp:cNvPr id="0" name=""/>
        <dsp:cNvSpPr/>
      </dsp:nvSpPr>
      <dsp:spPr>
        <a:xfrm>
          <a:off x="10354349" y="2717534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66204-CCD0-4E8B-9943-E23663B05948}">
      <dsp:nvSpPr>
        <dsp:cNvPr id="0" name=""/>
        <dsp:cNvSpPr/>
      </dsp:nvSpPr>
      <dsp:spPr>
        <a:xfrm>
          <a:off x="10429620" y="2789042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Racing</a:t>
          </a:r>
        </a:p>
      </dsp:txBody>
      <dsp:txXfrm>
        <a:off x="10442219" y="2801641"/>
        <a:ext cx="652241" cy="404976"/>
      </dsp:txXfrm>
    </dsp:sp>
    <dsp:sp modelId="{720D9BE7-518E-4F1F-8506-69643684C214}">
      <dsp:nvSpPr>
        <dsp:cNvPr id="0" name=""/>
        <dsp:cNvSpPr/>
      </dsp:nvSpPr>
      <dsp:spPr>
        <a:xfrm>
          <a:off x="9940358" y="3344731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9C6E5-FEBC-4EBD-A42F-A40997887F4B}">
      <dsp:nvSpPr>
        <dsp:cNvPr id="0" name=""/>
        <dsp:cNvSpPr/>
      </dsp:nvSpPr>
      <dsp:spPr>
        <a:xfrm>
          <a:off x="10015629" y="3416238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Gran Turismo</a:t>
          </a:r>
        </a:p>
      </dsp:txBody>
      <dsp:txXfrm>
        <a:off x="10028228" y="3428837"/>
        <a:ext cx="652241" cy="404976"/>
      </dsp:txXfrm>
    </dsp:sp>
    <dsp:sp modelId="{718CF417-E0A7-4B01-9668-5933AA8189B8}">
      <dsp:nvSpPr>
        <dsp:cNvPr id="0" name=""/>
        <dsp:cNvSpPr/>
      </dsp:nvSpPr>
      <dsp:spPr>
        <a:xfrm>
          <a:off x="10768340" y="3344731"/>
          <a:ext cx="677439" cy="4301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6C1EF-2107-4931-8955-FF9B57AC4341}">
      <dsp:nvSpPr>
        <dsp:cNvPr id="0" name=""/>
        <dsp:cNvSpPr/>
      </dsp:nvSpPr>
      <dsp:spPr>
        <a:xfrm>
          <a:off x="10843611" y="3416238"/>
          <a:ext cx="677439" cy="4301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Forza</a:t>
          </a:r>
        </a:p>
      </dsp:txBody>
      <dsp:txXfrm>
        <a:off x="10856210" y="3428837"/>
        <a:ext cx="652241" cy="4049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C8C9-48BC-B361-54FB-963754526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F0FFB-6DC0-B903-61DC-7357794B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D18E1-5B0F-BCFA-8452-1A62AFC46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D64D-DC6A-45DC-9151-07A6DBEB5FD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5AF4C-912C-5D8D-9638-0143AD48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432ED-56B8-5B71-0F60-9699BAFD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3347-E20B-49EF-A07B-279FC5D1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8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332D6-2F4D-6105-A9B6-0D7FA77B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0861D-4351-C888-2395-5F274ECFE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C9523-5441-52E2-EF80-3B078AC2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D64D-DC6A-45DC-9151-07A6DBEB5FD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CCC94-1A58-FDCA-2294-9E319747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E7953-7744-4E97-3FCB-DCFBB74F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3347-E20B-49EF-A07B-279FC5D1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CF5FC-6F81-2538-E176-DFC73A13D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09845-DDFC-3915-E6D0-149FA599F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A72CD-C518-A0C5-58F5-15A0D705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D64D-DC6A-45DC-9151-07A6DBEB5FD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4265B-C950-328D-8C82-20C0634A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C8BDC-6134-9A78-04C5-C14EB5FC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3347-E20B-49EF-A07B-279FC5D1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23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37F44-532D-02F5-7C70-FCF3E52F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225CC-D728-6FFE-1C40-0BD4CC368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80C65-BA17-6C24-3EE9-5072FE5C5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D64D-DC6A-45DC-9151-07A6DBEB5FD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37346-44BF-F131-7AB5-A9D5D809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BA233-ED68-FB13-E981-77D0EE4F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3347-E20B-49EF-A07B-279FC5D1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3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DB00-E9CF-6B98-AC2A-431D0565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3BADE-61FD-2EDE-C0CD-2EDA323CE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53E34-AF66-F015-1F69-37654F2C9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D64D-DC6A-45DC-9151-07A6DBEB5FD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28B37-43BE-BBB7-5C53-7A115312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E685B-E1B5-8B2B-46D8-E7B733F9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3347-E20B-49EF-A07B-279FC5D1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5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3CA0-BC82-4B1D-DBAB-DD67FA37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7313A-1C1D-0059-544B-C06172826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33D18-0465-7E6C-40E8-259D6B67A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207D6-9388-918C-EA71-105D0CDA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D64D-DC6A-45DC-9151-07A6DBEB5FD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3ED4E-1940-2A78-D752-382394CE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7A6DA-7AAE-9E06-25F9-616B71C7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3347-E20B-49EF-A07B-279FC5D1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14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8035-2F49-BBE5-7BA5-1697F467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F31C6-EE54-1662-37D1-9A558F194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6C911-A6CF-1AC4-03A4-7EA8975A8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00F83-04D8-53D3-1886-0E4F460D6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32F13D-8397-C62D-47F7-1ED8BE1F9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FACB0-6618-6875-706F-55C30A903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D64D-DC6A-45DC-9151-07A6DBEB5FD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B06703-8B2D-DD55-0715-EC273FED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A80E5-98DF-D8E6-9BF3-D0C1D569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3347-E20B-49EF-A07B-279FC5D1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2FC9-4727-0681-02EB-49645470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7E0D1-47DC-DE7C-CC87-00EF0034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D64D-DC6A-45DC-9151-07A6DBEB5FD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D66ED-1696-726C-D7FD-8197E14F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DC6E1-12FC-DEC1-CD1F-7F449DB7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3347-E20B-49EF-A07B-279FC5D1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1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44057-EDD3-39FA-F198-425A6DE2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D64D-DC6A-45DC-9151-07A6DBEB5FD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19555B-4FAE-9EA6-4558-4EBE18F7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91233-D33E-6EC0-2274-552AEDD9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3347-E20B-49EF-A07B-279FC5D1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4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04B3-E7A0-1B00-4573-D3445830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866B3-4AD0-4B48-B5FA-ACCE7B0E8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94C9E-0FFA-D880-4986-A8A891A21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9AB5A-CD31-9E2D-6B41-5B2D359F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D64D-DC6A-45DC-9151-07A6DBEB5FD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92321-2F69-544F-A001-4FD7D5DB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D92D6-DD31-9C85-BB9E-B711760A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3347-E20B-49EF-A07B-279FC5D1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56E2-137F-3996-0445-10A57064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907E1-589A-4F3F-C69E-7A7B5AEA2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67E24-B782-FEC8-102A-A4A81FF66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8E15B-C40F-E8A2-D5E7-D5AA6030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BD64D-DC6A-45DC-9151-07A6DBEB5FD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EBCC1-5AE0-A774-3000-D28DA022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D5873-8581-4BED-F61D-1F98D833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03347-E20B-49EF-A07B-279FC5D1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1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82BEF-AB8D-2893-2C9E-65E0F95A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76B96-7612-9B80-9E14-8EC436C4F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EB446-DFDC-0510-75B0-FE5A99B2B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BD64D-DC6A-45DC-9151-07A6DBEB5FD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4A20E-E9F7-3F0A-5B4F-F98769D59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9545-6A9E-ED5F-588E-430CC58D5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03347-E20B-49EF-A07B-279FC5D17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1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C48EA-E23F-853E-ACC6-C8D425A3F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830DCC-8149-2DBB-6481-2D9CE9126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60414"/>
              </p:ext>
            </p:extLst>
          </p:nvPr>
        </p:nvGraphicFramePr>
        <p:xfrm>
          <a:off x="558800" y="849531"/>
          <a:ext cx="11525624" cy="5936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70D361A-4A5D-D496-1F3A-6A01DA1CB579}"/>
              </a:ext>
            </a:extLst>
          </p:cNvPr>
          <p:cNvSpPr txBox="1"/>
          <p:nvPr/>
        </p:nvSpPr>
        <p:spPr>
          <a:xfrm>
            <a:off x="558800" y="203200"/>
            <a:ext cx="5107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Come up with your own example of a class hierarchy</a:t>
            </a:r>
          </a:p>
          <a:p>
            <a:r>
              <a:rPr lang="en-US" dirty="0"/>
              <a:t>Assignment 2.2.1</a:t>
            </a:r>
          </a:p>
        </p:txBody>
      </p:sp>
    </p:spTree>
    <p:extLst>
      <p:ext uri="{BB962C8B-B14F-4D97-AF65-F5344CB8AC3E}">
        <p14:creationId xmlns:p14="http://schemas.microsoft.com/office/powerpoint/2010/main" val="330326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Beck</dc:creator>
  <cp:lastModifiedBy>Stephen Beck</cp:lastModifiedBy>
  <cp:revision>1</cp:revision>
  <dcterms:created xsi:type="dcterms:W3CDTF">2025-07-14T20:10:32Z</dcterms:created>
  <dcterms:modified xsi:type="dcterms:W3CDTF">2025-07-14T20:49:46Z</dcterms:modified>
</cp:coreProperties>
</file>