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1D9B-BFB9-46C9-9FE9-AF7F72EBF28C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17700-0DA4-48FF-94BB-65F3C7261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3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b="1" u="sng"/>
              <a:t>Project Lifecycle Design – 30 mins</a:t>
            </a:r>
          </a:p>
          <a:p>
            <a:endParaRPr lang="en-GB" b="1" u="sng"/>
          </a:p>
          <a:p>
            <a:endParaRPr lang="en-GB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9F780-0FD2-0040-87A0-77E712CD7F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97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lic.tableau.com/app/profile/louis.johnson8825/viz/HRDashboard_16603157293390/Dashboard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897EDA-1733-4841-BA75-F60FA0BE3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28CC46-3297-B64B-9B6F-D05090BD96A7}"/>
              </a:ext>
            </a:extLst>
          </p:cNvPr>
          <p:cNvSpPr txBox="1"/>
          <p:nvPr/>
        </p:nvSpPr>
        <p:spPr>
          <a:xfrm>
            <a:off x="919050" y="2866076"/>
            <a:ext cx="3682199" cy="677108"/>
          </a:xfrm>
          <a:prstGeom prst="rect">
            <a:avLst/>
          </a:prstGeom>
          <a:solidFill>
            <a:schemeClr val="bg1"/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en-GB" sz="4400" dirty="0">
                <a:solidFill>
                  <a:srgbClr val="1D1D40"/>
                </a:solidFill>
                <a:latin typeface="DM Serif Display" pitchFamily="2" charset="0"/>
              </a:rPr>
              <a:t>JCW HR Report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5421973-2456-E149-9581-B72930D47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6399" y="4653934"/>
            <a:ext cx="2178517" cy="790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F1ACD9-9A7C-8E4B-8954-D94FE2CE6396}"/>
              </a:ext>
            </a:extLst>
          </p:cNvPr>
          <p:cNvSpPr txBox="1"/>
          <p:nvPr/>
        </p:nvSpPr>
        <p:spPr>
          <a:xfrm>
            <a:off x="9032789" y="5955957"/>
            <a:ext cx="22009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>
                <a:solidFill>
                  <a:schemeClr val="bg1"/>
                </a:solidFill>
                <a:latin typeface="HelveticaNowText Thin" panose="020B0204030202020204" pitchFamily="34" charset="77"/>
                <a:cs typeface="HelveticaNowText Thin" panose="020B0204030202020204" pitchFamily="34" charset="77"/>
              </a:rPr>
              <a:t>www.xandertalent.com</a:t>
            </a:r>
          </a:p>
        </p:txBody>
      </p:sp>
    </p:spTree>
    <p:extLst>
      <p:ext uri="{BB962C8B-B14F-4D97-AF65-F5344CB8AC3E}">
        <p14:creationId xmlns:p14="http://schemas.microsoft.com/office/powerpoint/2010/main" val="41116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hlinkClick r:id="rId2"/>
            <a:extLst>
              <a:ext uri="{FF2B5EF4-FFF2-40B4-BE49-F238E27FC236}">
                <a16:creationId xmlns:a16="http://schemas.microsoft.com/office/drawing/2014/main" id="{CE6DD483-2AF1-4DC8-98F2-62A9B2CBD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15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DM Serif Display</vt:lpstr>
      <vt:lpstr>HelveticaNowText Thin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Louis Johnson</cp:lastModifiedBy>
  <cp:revision>2</cp:revision>
  <dcterms:created xsi:type="dcterms:W3CDTF">2022-08-19T16:07:08Z</dcterms:created>
  <dcterms:modified xsi:type="dcterms:W3CDTF">2022-08-22T08:56:11Z</dcterms:modified>
</cp:coreProperties>
</file>