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7"/>
  </p:normalViewPr>
  <p:slideViewPr>
    <p:cSldViewPr snapToGrid="0" snapToObjects="1">
      <p:cViewPr>
        <p:scale>
          <a:sx n="87" d="100"/>
          <a:sy n="87" d="100"/>
        </p:scale>
        <p:origin x="128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B93E-4153-E347-8CC4-38CE4D8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9D0C6-83CE-D047-819F-16DD05E3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3C4E-5A26-F54C-AE58-F096D4F2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3167-3074-DD4E-9A8A-2C9E9B3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64D6-76BE-8D49-BB9D-CF72DA3C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6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BA4-141B-684A-A921-A1F772DC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2A82F-6D3A-8944-AD3D-902CD78F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8B5C-0367-2E4B-B988-8788C3A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88CD-5528-604B-9295-86142FF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9DE6-15E4-3A41-BFF3-C6A4A08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CC3E5-B459-E444-8E5D-A23DA84E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A8C7-DAB1-4B4C-B9A5-319B010D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961-9612-9C4D-BF9B-91D82359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47DC-DF7C-6B41-91C7-88DAE1F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CDA8-DD92-3544-B2F1-B4B4D85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E31-8235-5D45-9321-AF7C6015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E63F-D89B-7B4C-80A4-115E9E41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AE1A-D939-004B-A182-AFB3A9E3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A42F-8D9A-1243-AB41-811FBFB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DE49-4846-5245-AAD4-BAFD3B4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D570-9932-4545-B645-B0CBB79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FDF98-211E-224E-AB4D-CEE68379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3FF5-EFF1-EA4E-A1D4-A64742E0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BF21-334E-5B4B-B6E0-CEAA78B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025F-E2ED-9F44-9C54-DD79A51F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34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85C-BBDD-C14A-8316-656E7C6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43FC-4001-4C42-9E5B-25E8D4E3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E3A0-0181-9F40-BA3C-E99302AF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CF5F-CFE1-464E-ABCD-8ADD2080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B1C7-A749-394A-85EB-20E7EB4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80B7-4AF0-954A-8A40-A4A1BC38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8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937-C641-AA4D-8DF9-20D80C1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40BA-D67A-9042-BBAC-F12B6B61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B3D2-9A31-D047-AD0F-C15D1C55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D4945-0363-F647-BA95-DAAD1429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9CC30-07B3-BA42-AAAD-D0123F47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EE8E4-C743-6443-AB00-6CA555A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D4F3C-7A13-C747-8411-AF0D1A68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7090-8F57-8847-A281-A6771231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7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5F2F-E692-FD4A-A53C-C06B05F4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ECA73-5CEB-1447-AB73-1B9CB16F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31414-10B5-7149-A647-AB4E26F2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9A74-D20B-2E43-8696-B7DB10DB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B345C-0DF7-174C-AFF0-4F8B58F1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68C17-B93F-2047-BE79-71B3D574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6C21-F4BF-4B4B-907D-2874C9A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DB8-E9E4-9745-BA22-E3BDC2D2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7264-C751-C641-8314-7684AD4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CFBF-8F62-4C4E-8923-05B41374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B57D-BEA9-DE4D-9588-B408F6F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CEC0-D11D-1543-BE63-8160948C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0D072-7562-B946-8133-3B179F2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7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161-D8CB-0344-B4D1-13ADED12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FB04-5AFA-5545-9EC5-CF2CBF1A1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A23E-9514-9E4C-83C9-3DF0643B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3FE3-B7FD-F442-89ED-0C9EBCE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90CF-F411-D24F-8424-963F07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317E-C3CE-7641-B319-AAAB48B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4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37816-9A1A-634D-AE69-7E2FA3D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E47D-D7CC-9742-B247-E33BDFB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1656-C0FA-AE4D-B719-6577903B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15F7-6CA2-B94A-A9B1-464EA8F9B4DA}" type="datetimeFigureOut">
              <a:rPr lang="en-AU" smtClean="0"/>
              <a:t>22/1/18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8B9D-9C67-4E47-99A1-A33854E2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E78-89F9-044E-990C-B8D3244E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6A2A-2951-BB41-BFA5-A2478BD61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22A5D9-D2E6-6F40-AD5A-F8073604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8487"/>
              </p:ext>
            </p:extLst>
          </p:nvPr>
        </p:nvGraphicFramePr>
        <p:xfrm>
          <a:off x="8787743" y="1009398"/>
          <a:ext cx="2664000" cy="122873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/>
                        <a:t>Metric-name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Metric-description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Measurement-process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70EB3-0E29-4E41-8B0E-EF093729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26299"/>
              </p:ext>
            </p:extLst>
          </p:nvPr>
        </p:nvGraphicFramePr>
        <p:xfrm>
          <a:off x="3676454" y="1009398"/>
          <a:ext cx="4925527" cy="21355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4568002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41864085"/>
                    </a:ext>
                  </a:extLst>
                </a:gridCol>
                <a:gridCol w="1036211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1081316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0495947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AU" sz="1200" dirty="0" err="1"/>
                        <a:t>Resouce</a:t>
                      </a:r>
                      <a:r>
                        <a:rPr lang="en-AU" sz="1200" dirty="0"/>
                        <a:t>-name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Field-name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Metric-name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Measurement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Annotation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/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Sensor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Row-count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/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Sensor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Completeness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Height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Minimum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Date-time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Minimum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/>
                        <a:t>2018-01-22T13:00:00</a:t>
                      </a:r>
                    </a:p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5563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5F6934-AF55-A340-83C7-0E560993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18827"/>
              </p:ext>
            </p:extLst>
          </p:nvPr>
        </p:nvGraphicFramePr>
        <p:xfrm>
          <a:off x="583280" y="1009398"/>
          <a:ext cx="2804843" cy="17432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/>
                        <a:t>Sensor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Height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Date-time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2018-01-22T15:00:00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2.54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49513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594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57C551-09BE-4940-B514-E145B463FECC}"/>
              </a:ext>
            </a:extLst>
          </p:cNvPr>
          <p:cNvSpPr txBox="1"/>
          <p:nvPr/>
        </p:nvSpPr>
        <p:spPr>
          <a:xfrm>
            <a:off x="568040" y="3552305"/>
            <a:ext cx="27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/>
                </a:solidFill>
              </a:rPr>
              <a:t>{</a:t>
            </a:r>
          </a:p>
          <a:p>
            <a:endParaRPr lang="en-AU" dirty="0">
              <a:solidFill>
                <a:schemeClr val="accent5"/>
              </a:solidFill>
            </a:endParaRPr>
          </a:p>
          <a:p>
            <a:endParaRPr lang="en-AU" dirty="0">
              <a:solidFill>
                <a:schemeClr val="accent5"/>
              </a:solidFill>
            </a:endParaRPr>
          </a:p>
          <a:p>
            <a:endParaRPr lang="en-AU" dirty="0">
              <a:solidFill>
                <a:schemeClr val="accent5"/>
              </a:solidFill>
            </a:endParaRPr>
          </a:p>
          <a:p>
            <a:r>
              <a:rPr lang="en-AU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A1C30-648A-3F41-AEDD-1FD35EDD9FCB}"/>
              </a:ext>
            </a:extLst>
          </p:cNvPr>
          <p:cNvSpPr txBox="1"/>
          <p:nvPr/>
        </p:nvSpPr>
        <p:spPr>
          <a:xfrm>
            <a:off x="3676454" y="3552305"/>
            <a:ext cx="453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{</a:t>
            </a:r>
          </a:p>
          <a:p>
            <a:endParaRPr lang="en-AU" dirty="0">
              <a:solidFill>
                <a:schemeClr val="accent2"/>
              </a:solidFill>
            </a:endParaRPr>
          </a:p>
          <a:p>
            <a:endParaRPr lang="en-AU" dirty="0">
              <a:solidFill>
                <a:schemeClr val="accent2"/>
              </a:solidFill>
            </a:endParaRPr>
          </a:p>
          <a:p>
            <a:endParaRPr lang="en-AU" dirty="0">
              <a:solidFill>
                <a:schemeClr val="accent2"/>
              </a:solidFill>
            </a:endParaRPr>
          </a:p>
          <a:p>
            <a:r>
              <a:rPr lang="en-AU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9A7B0-0783-034E-BD69-81C249CC3895}"/>
              </a:ext>
            </a:extLst>
          </p:cNvPr>
          <p:cNvSpPr txBox="1"/>
          <p:nvPr/>
        </p:nvSpPr>
        <p:spPr>
          <a:xfrm>
            <a:off x="8787743" y="3552305"/>
            <a:ext cx="26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{</a:t>
            </a:r>
          </a:p>
          <a:p>
            <a:endParaRPr lang="en-AU" dirty="0">
              <a:solidFill>
                <a:schemeClr val="accent6"/>
              </a:solidFill>
            </a:endParaRPr>
          </a:p>
          <a:p>
            <a:endParaRPr lang="en-AU" dirty="0">
              <a:solidFill>
                <a:schemeClr val="accent6"/>
              </a:solidFill>
            </a:endParaRPr>
          </a:p>
          <a:p>
            <a:endParaRPr lang="en-AU" dirty="0">
              <a:solidFill>
                <a:schemeClr val="accent6"/>
              </a:solidFill>
            </a:endParaRPr>
          </a:p>
          <a:p>
            <a:r>
              <a:rPr lang="en-AU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5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Gates</dc:creator>
  <cp:lastModifiedBy>Stephen Gates</cp:lastModifiedBy>
  <cp:revision>12</cp:revision>
  <dcterms:created xsi:type="dcterms:W3CDTF">2018-01-21T21:17:22Z</dcterms:created>
  <dcterms:modified xsi:type="dcterms:W3CDTF">2018-01-21T21:50:56Z</dcterms:modified>
</cp:coreProperties>
</file>