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0CCE-AD05-D21D-A8B0-34CDE02D1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F536A-5B8E-0D9F-8456-814A9CD4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820B-B30C-9FBB-5A9E-FDC608F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2773-BFEC-5AC3-ACBE-7319DF8A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ECC3-6EC9-97E7-F81F-C6A4C10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2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3568-489C-B4B8-09D4-38E3347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9BDA-636E-CCF9-C4AA-951C48E2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0A02-B6C6-4EE2-E87E-97D1B6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B80D-B302-1FE9-F2B7-8CF0A26F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9A6A-87AB-3770-B7BB-8C9EB926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71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14D5-B2CA-1FFF-874C-AF66DA75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2D282-5989-BB0B-9399-55A15F75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411-B0C2-77DC-4891-C3BD2055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D572-445E-AAE4-7302-DBC0741F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C12F-8989-FC92-8192-61019D19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2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E41B-D8F0-7A06-8162-599808E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636B-8238-7BE8-E5D0-A7076C0A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3063-632F-9A60-D71F-594265E4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E44E-AF51-DF32-4DDA-14ABF483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100F-C663-BCF7-F350-92F7DA3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1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65E7-347C-5E7C-552E-14DC525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CBCB-1EFA-D6CA-4CFF-9AC27237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8B1F-0D4C-60E7-9F99-4ACD27D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AC90-E187-D315-D4F6-0ED881E2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00C7-5E7D-C4A6-13FD-6C27B08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6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8D4-1011-28D9-1F0D-44E1D853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742-D6BE-31ED-45F5-A0B2AE4A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EBCB-D220-0AB6-8458-4DDAACF0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468A-C30C-7EDD-5FB2-64632E2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E1D9-4BCD-823F-166F-262DD836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B2FF-F680-1601-E655-835C651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156-C056-AAD6-A0F6-AB4F319F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B220-00CC-934C-84EB-48022980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312E-FCEF-7B83-7C93-B7431F90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A44C-84AF-5893-FEE4-2B393E9E4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E7079-82EC-7006-0379-FABD91E28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BCD6C-3B64-460A-48B7-169444CB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ADB3F-1FB2-D807-8EAF-4CBA0D7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A1B2-35C5-0AB4-86C0-404C7B5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43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E3E7-636E-49A9-1D13-2207698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6B4C3-9B82-5882-9D6A-33A3BCC9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70B0-449A-1B8F-8FCD-3FC028D6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C78D-CF29-0377-1CED-E89EFA72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4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A4CA8-0889-E072-6CE2-CC06382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2098-C3F1-DF27-C518-11688826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387-1E12-5B03-17A5-3FD9E08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4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266-0C09-95E3-3DE0-38BD8E3E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E0BA-A81D-8F0C-0AB4-67F78B08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2C9B-F0DD-2FA7-811C-7C4DCF7E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57A9-A3D3-5B00-A757-4080DF4E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1BA2-6574-CCB9-5F7A-47289B6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15F6-9104-8709-B817-FE62269A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76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DA93-2425-C27D-45A6-BD6AB131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3E1D0-8E21-6A1B-54B4-6935D8FB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32D4-8065-8868-9D25-3A5F0474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FD1E-52B3-ED10-33DE-4F79534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C78B-C9B1-6D99-37F6-82CD55E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E971-A798-0D93-D803-FCF6C53C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7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4B59-6DE4-28CF-796D-9ADDDC31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6AEE-F5EF-EF09-2FA6-982B1422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E23D-4ED6-7F0D-4F36-22559671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F2E4-5ADF-1859-6E2C-80C71BBB2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22A5-AF0B-BA7D-F4CB-7A3793E82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1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EA0-33D6-E39E-6A43-746305D6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4FC5-3474-65D8-39C9-09965077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routes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enrolments</a:t>
            </a:r>
          </a:p>
          <a:p>
            <a:r>
              <a:rPr lang="en-US" dirty="0"/>
              <a:t>Lecturers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pPr marL="0" indent="0">
              <a:buNone/>
            </a:pPr>
            <a:endParaRPr lang="en-US" dirty="0"/>
          </a:p>
          <a:p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FC684-38B3-B6CD-378B-642320D11FA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Libraries</a:t>
            </a:r>
          </a:p>
          <a:p>
            <a:r>
              <a:rPr lang="en-US" dirty="0"/>
              <a:t>MUI</a:t>
            </a:r>
          </a:p>
          <a:p>
            <a:r>
              <a:rPr lang="en-US" dirty="0" err="1"/>
              <a:t>Axios</a:t>
            </a:r>
            <a:r>
              <a:rPr lang="en-US" dirty="0"/>
              <a:t> </a:t>
            </a:r>
          </a:p>
          <a:p>
            <a:r>
              <a:rPr lang="en-US" dirty="0"/>
              <a:t>React-Router</a:t>
            </a:r>
          </a:p>
          <a:p>
            <a:r>
              <a:rPr lang="en-US" dirty="0"/>
              <a:t>React-loading</a:t>
            </a:r>
          </a:p>
          <a:p>
            <a:r>
              <a:rPr lang="en-US" dirty="0"/>
              <a:t>Framer-motion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5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C603-B5A8-DBCC-D6E1-39925E47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877"/>
          </a:xfrm>
        </p:spPr>
        <p:txBody>
          <a:bodyPr/>
          <a:lstStyle/>
          <a:p>
            <a:pPr algn="l"/>
            <a:r>
              <a:rPr lang="en-IE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6FE1-40C4-CB49-D867-C8154BAAB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Authentication is handled in App.js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state variable is created to store the authentication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be the passed into other components and updated with a call back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use is not logged in then they will not be able to access certain routes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E" dirty="0"/>
          </a:p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27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CC34-86CF-63A1-94A6-9A3CBDFE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9F6-9D16-12EF-6AA6-9B2E743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customized the MUI </a:t>
            </a:r>
            <a:r>
              <a:rPr lang="en-US" dirty="0" err="1"/>
              <a:t>Datagrid</a:t>
            </a:r>
            <a:r>
              <a:rPr lang="en-US" dirty="0"/>
              <a:t> component</a:t>
            </a:r>
          </a:p>
          <a:p>
            <a:r>
              <a:rPr lang="en-US" dirty="0"/>
              <a:t>Then I populated the table with data from Courses, Enrolments and Lecturers</a:t>
            </a:r>
          </a:p>
          <a:p>
            <a:r>
              <a:rPr lang="en-US" dirty="0" err="1"/>
              <a:t>TheDatagrid</a:t>
            </a:r>
            <a:r>
              <a:rPr lang="en-US" dirty="0"/>
              <a:t> component was hard to use at first</a:t>
            </a:r>
          </a:p>
          <a:p>
            <a:r>
              <a:rPr lang="en-US" dirty="0"/>
              <a:t>It has built in functionality like sorting, filtering. </a:t>
            </a:r>
          </a:p>
          <a:p>
            <a:r>
              <a:rPr lang="en-US" dirty="0"/>
              <a:t>Can be reused with different data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9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CC34-86CF-63A1-94A6-9A3CBDFE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component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9F6-9D16-12EF-6AA6-9B2E743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5DB5C3-7F64-12F2-F1E4-16EDC1CEB07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a separate delete component for Courses, enrolments and lecturers</a:t>
            </a:r>
          </a:p>
          <a:p>
            <a:r>
              <a:rPr lang="en-US" dirty="0"/>
              <a:t>I first check if the course is part of any enrolment</a:t>
            </a:r>
          </a:p>
          <a:p>
            <a:r>
              <a:rPr lang="en-IE" dirty="0"/>
              <a:t>Then I get the course by id and get all enrolments. Then filter through the enrolments to find the ones with the course id and add them to a new array.</a:t>
            </a:r>
            <a:br>
              <a:rPr lang="en-IE" dirty="0"/>
            </a:br>
            <a:r>
              <a:rPr lang="en-IE" dirty="0"/>
              <a:t>I then make a delete request for each enrolment in the new array</a:t>
            </a:r>
          </a:p>
          <a:p>
            <a:r>
              <a:rPr lang="en-IE" dirty="0"/>
              <a:t>If everything is successful, I then delete the course </a:t>
            </a:r>
            <a:br>
              <a:rPr lang="en-IE" dirty="0"/>
            </a:br>
            <a:endParaRPr lang="en-IE" dirty="0"/>
          </a:p>
          <a:p>
            <a:r>
              <a:rPr lang="en-IE" dirty="0"/>
              <a:t>I then remove the course from the courses array as to not to reload the page</a:t>
            </a:r>
          </a:p>
        </p:txBody>
      </p:sp>
    </p:spTree>
    <p:extLst>
      <p:ext uri="{BB962C8B-B14F-4D97-AF65-F5344CB8AC3E}">
        <p14:creationId xmlns:p14="http://schemas.microsoft.com/office/powerpoint/2010/main" val="48939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2B99D9D50B074D8EB298F2557DF94A" ma:contentTypeVersion="14" ma:contentTypeDescription="Create a new document." ma:contentTypeScope="" ma:versionID="7e6e8030dc9c30b0de63d0f407a1f595">
  <xsd:schema xmlns:xsd="http://www.w3.org/2001/XMLSchema" xmlns:xs="http://www.w3.org/2001/XMLSchema" xmlns:p="http://schemas.microsoft.com/office/2006/metadata/properties" xmlns:ns3="44079b54-96b0-4f53-8369-708b075222ec" xmlns:ns4="cc9d677c-d7fd-422a-b3cb-65f9dd38bac3" targetNamespace="http://schemas.microsoft.com/office/2006/metadata/properties" ma:root="true" ma:fieldsID="3dcf518ccdb5c309ee44677e56196ab2" ns3:_="" ns4:_="">
    <xsd:import namespace="44079b54-96b0-4f53-8369-708b075222ec"/>
    <xsd:import namespace="cc9d677c-d7fd-422a-b3cb-65f9dd38ba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79b54-96b0-4f53-8369-708b075222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d677c-d7fd-422a-b3cb-65f9dd38ba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5211A-2C2D-496B-B0D5-038B6C461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79b54-96b0-4f53-8369-708b075222ec"/>
    <ds:schemaRef ds:uri="cc9d677c-d7fd-422a-b3cb-65f9dd38b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DF29C9-C23A-4D56-A937-C93EFE3EE76C}">
  <ds:schemaRefs>
    <ds:schemaRef ds:uri="http://schemas.openxmlformats.org/package/2006/metadata/core-properties"/>
    <ds:schemaRef ds:uri="cc9d677c-d7fd-422a-b3cb-65f9dd38bac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4079b54-96b0-4f53-8369-708b075222e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7786244-32BE-4E50-88D8-B86B2845C2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</vt:lpstr>
      <vt:lpstr>Authentication</vt:lpstr>
      <vt:lpstr>Datagrid</vt:lpstr>
      <vt:lpstr>Delete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Stephen Gordon (Student)</dc:creator>
  <cp:lastModifiedBy>Stephen Gordon (Student)</cp:lastModifiedBy>
  <cp:revision>11</cp:revision>
  <dcterms:created xsi:type="dcterms:W3CDTF">2022-11-17T21:10:19Z</dcterms:created>
  <dcterms:modified xsi:type="dcterms:W3CDTF">2022-12-15T20:49:43Z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0x0101008E2B99D9D50B074D8EB298F2557DF94A</vt:lpwstr>
  </property>
</Properties>
</file>