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79" r:id="rId4"/>
    <p:sldId id="285" r:id="rId5"/>
    <p:sldId id="284" r:id="rId6"/>
    <p:sldId id="282" r:id="rId7"/>
    <p:sldId id="286" r:id="rId8"/>
    <p:sldId id="258" r:id="rId9"/>
    <p:sldId id="278" r:id="rId10"/>
    <p:sldId id="281" r:id="rId11"/>
  </p:sldIdLst>
  <p:sldSz cx="6858000" cy="5143500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4D58B-49CE-419A-A488-461BF842728D}">
  <a:tblStyle styleId="{2A74D58B-49CE-419A-A488-461BF8427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71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nik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04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Kostia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3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Stephen</a:t>
            </a:r>
          </a:p>
        </p:txBody>
      </p:sp>
    </p:spTree>
    <p:extLst>
      <p:ext uri="{BB962C8B-B14F-4D97-AF65-F5344CB8AC3E}">
        <p14:creationId xmlns:p14="http://schemas.microsoft.com/office/powerpoint/2010/main" val="131204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Kostia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3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52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684544" y="0"/>
            <a:ext cx="6173456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520717" y="1953315"/>
            <a:ext cx="380497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3086794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3272830" y="-3213"/>
            <a:ext cx="3585170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4" y="3953175"/>
            <a:ext cx="1792623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582338" y="402700"/>
            <a:ext cx="269055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582338" y="1524375"/>
            <a:ext cx="2690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❑"/>
              <a:defRPr/>
            </a:lvl1pPr>
            <a:lvl2pPr marL="685800" lvl="1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2pPr>
            <a:lvl3pPr marL="1028700" lvl="2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3pPr>
            <a:lvl4pPr marL="1371600" lvl="3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4pPr>
            <a:lvl5pPr marL="1714500" lvl="4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5pPr>
            <a:lvl6pPr marL="2057400" lvl="5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6pPr>
            <a:lvl7pPr marL="2400300" lvl="6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7pPr>
            <a:lvl8pPr marL="2743200" lvl="7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8pPr>
            <a:lvl9pPr marL="3086100" lvl="8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3585113" y="1524375"/>
            <a:ext cx="2690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❑"/>
              <a:defRPr/>
            </a:lvl1pPr>
            <a:lvl2pPr marL="685800" lvl="1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2pPr>
            <a:lvl3pPr marL="1028700" lvl="2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3pPr>
            <a:lvl4pPr marL="1371600" lvl="3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4pPr>
            <a:lvl5pPr marL="1714500" lvl="4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5pPr>
            <a:lvl6pPr marL="2057400" lvl="5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6pPr>
            <a:lvl7pPr marL="2400300" lvl="6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7pPr>
            <a:lvl8pPr marL="2743200" lvl="7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8pPr>
            <a:lvl9pPr marL="3086100" lvl="8" indent="-266700">
              <a:spcBef>
                <a:spcPts val="45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6547050" y="4734075"/>
            <a:ext cx="31095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6547050" y="4734075"/>
            <a:ext cx="31095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4285687" y="1"/>
            <a:ext cx="2572313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4115644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2338" y="402700"/>
            <a:ext cx="269055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2338" y="1524375"/>
            <a:ext cx="56934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47050" y="4734075"/>
            <a:ext cx="31095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975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125255" y="1597329"/>
            <a:ext cx="4287726" cy="869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400" dirty="0"/>
              <a:t>GRID RUNNER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BC096-BB8B-46A6-BB54-A4BAD4841342}"/>
              </a:ext>
            </a:extLst>
          </p:cNvPr>
          <p:cNvSpPr txBox="1"/>
          <p:nvPr/>
        </p:nvSpPr>
        <p:spPr>
          <a:xfrm>
            <a:off x="1181379" y="2927716"/>
            <a:ext cx="3018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Kostiantyn</a:t>
            </a:r>
            <a:r>
              <a:rPr lang="en-US" sz="1050" dirty="0"/>
              <a:t> </a:t>
            </a:r>
            <a:r>
              <a:rPr lang="en-US" sz="1050" dirty="0" err="1"/>
              <a:t>Makrasnov</a:t>
            </a:r>
            <a:r>
              <a:rPr lang="en-US" sz="1050" dirty="0"/>
              <a:t>, </a:t>
            </a:r>
            <a:r>
              <a:rPr lang="en-US" sz="1050" dirty="0" err="1"/>
              <a:t>Rudyjay</a:t>
            </a:r>
            <a:r>
              <a:rPr lang="en-US" sz="1050" dirty="0"/>
              <a:t> </a:t>
            </a:r>
            <a:r>
              <a:rPr lang="en-US" sz="1050" dirty="0" err="1"/>
              <a:t>Keopuhiwa</a:t>
            </a:r>
            <a:r>
              <a:rPr lang="en-US" sz="1050" dirty="0"/>
              <a:t>, </a:t>
            </a:r>
            <a:r>
              <a:rPr lang="en-US" sz="1050" dirty="0" err="1"/>
              <a:t>Niklas</a:t>
            </a:r>
            <a:r>
              <a:rPr lang="en-US" sz="1050" dirty="0"/>
              <a:t> Roberts, Stephen Haugland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57542-16F1-4991-AB78-17C70A01C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3" name="Google Shape;346;p17">
            <a:extLst>
              <a:ext uri="{FF2B5EF4-FFF2-40B4-BE49-F238E27FC236}">
                <a16:creationId xmlns:a16="http://schemas.microsoft.com/office/drawing/2014/main" id="{17F7A4FB-074C-499D-94CA-47FB76DEDA4A}"/>
              </a:ext>
            </a:extLst>
          </p:cNvPr>
          <p:cNvSpPr txBox="1">
            <a:spLocks/>
          </p:cNvSpPr>
          <p:nvPr/>
        </p:nvSpPr>
        <p:spPr>
          <a:xfrm>
            <a:off x="622384" y="1731155"/>
            <a:ext cx="5693400" cy="2199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266700">
              <a:buSzPts val="2000"/>
              <a:buFont typeface="Arial"/>
              <a:buChar char="❑"/>
            </a:pPr>
            <a:r>
              <a:rPr lang="en-US" sz="1050" dirty="0"/>
              <a:t>Here you have a list of items</a:t>
            </a:r>
          </a:p>
          <a:p>
            <a:pPr marL="342900" indent="-266700">
              <a:spcBef>
                <a:spcPts val="750"/>
              </a:spcBef>
              <a:buSzPts val="2000"/>
              <a:buFont typeface="Arial"/>
              <a:buChar char="❑"/>
            </a:pPr>
            <a:r>
              <a:rPr lang="en-US" sz="1050" dirty="0"/>
              <a:t>And some text</a:t>
            </a:r>
          </a:p>
          <a:p>
            <a:pPr marL="342900" indent="-266700">
              <a:spcBef>
                <a:spcPts val="750"/>
              </a:spcBef>
              <a:buSzPts val="2000"/>
              <a:buFont typeface="Arial"/>
              <a:buChar char="❑"/>
            </a:pPr>
            <a:r>
              <a:rPr lang="en-US" sz="1050" dirty="0"/>
              <a:t>But remember not to overload your slides with content</a:t>
            </a:r>
          </a:p>
        </p:txBody>
      </p:sp>
      <p:sp>
        <p:nvSpPr>
          <p:cNvPr id="6" name="Google Shape;373;p19">
            <a:extLst>
              <a:ext uri="{FF2B5EF4-FFF2-40B4-BE49-F238E27FC236}">
                <a16:creationId xmlns:a16="http://schemas.microsoft.com/office/drawing/2014/main" id="{B7BBBF35-9BA5-4E61-9870-FE9F0E35D65D}"/>
              </a:ext>
            </a:extLst>
          </p:cNvPr>
          <p:cNvSpPr txBox="1">
            <a:spLocks/>
          </p:cNvSpPr>
          <p:nvPr/>
        </p:nvSpPr>
        <p:spPr>
          <a:xfrm>
            <a:off x="582338" y="944963"/>
            <a:ext cx="2690550" cy="64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References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3101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582338" y="944963"/>
            <a:ext cx="2690550" cy="64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Project Description</a:t>
            </a:r>
            <a:endParaRPr dirty="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589004" y="1786219"/>
            <a:ext cx="2690550" cy="23078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8588" indent="-128588">
              <a:buClr>
                <a:schemeClr val="dk1"/>
              </a:buClr>
              <a:buSzPts val="1100"/>
              <a:buFontTx/>
              <a:buChar char="-"/>
            </a:pPr>
            <a:r>
              <a:rPr lang="en-US" sz="900" b="1" dirty="0"/>
              <a:t>Goal was to recreate Splix.io</a:t>
            </a:r>
          </a:p>
          <a:p>
            <a:pPr marL="128588" indent="-128588">
              <a:buClr>
                <a:schemeClr val="dk1"/>
              </a:buClr>
              <a:buSzPts val="1100"/>
              <a:buFontTx/>
              <a:buChar char="-"/>
            </a:pPr>
            <a:r>
              <a:rPr lang="en-US" sz="900" b="1" dirty="0"/>
              <a:t>Multiplayer game </a:t>
            </a:r>
          </a:p>
          <a:p>
            <a:pPr marL="128588" indent="-128588">
              <a:buClr>
                <a:schemeClr val="dk1"/>
              </a:buClr>
              <a:buSzPts val="1100"/>
              <a:buFontTx/>
              <a:buChar char="-"/>
            </a:pPr>
            <a:r>
              <a:rPr lang="en-US" sz="900" b="1" dirty="0"/>
              <a:t>Players capture area on the board</a:t>
            </a:r>
          </a:p>
          <a:p>
            <a:pPr marL="128588" indent="-128588">
              <a:buClr>
                <a:schemeClr val="dk1"/>
              </a:buClr>
              <a:buSzPts val="1100"/>
              <a:buFontTx/>
              <a:buChar char="-"/>
            </a:pPr>
            <a:r>
              <a:rPr lang="en-US" sz="900" b="1" dirty="0"/>
              <a:t>Players lose if they hit the edge of the board or run into one another</a:t>
            </a:r>
          </a:p>
          <a:p>
            <a:pPr marL="128588" indent="-128588">
              <a:buClr>
                <a:schemeClr val="dk1"/>
              </a:buClr>
              <a:buSzPts val="1100"/>
              <a:buFontTx/>
              <a:buChar char="-"/>
            </a:pPr>
            <a:r>
              <a:rPr lang="en-US" sz="900" b="1" dirty="0"/>
              <a:t>Capture territory by running over grid points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6547050" y="4193494"/>
            <a:ext cx="310950" cy="3071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F83D2-B688-4867-A35A-46CE50EF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57" y="2225756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582338" y="944963"/>
            <a:ext cx="2690550" cy="64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What were our main challenges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6547050" y="4193494"/>
            <a:ext cx="310950" cy="3071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5" name="Google Shape;346;p17">
            <a:extLst>
              <a:ext uri="{FF2B5EF4-FFF2-40B4-BE49-F238E27FC236}">
                <a16:creationId xmlns:a16="http://schemas.microsoft.com/office/drawing/2014/main" id="{7C72B6A9-16E2-48CD-8B66-B7686F7E2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2338" y="1786219"/>
            <a:ext cx="5693400" cy="2199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7175" indent="-257175">
              <a:spcBef>
                <a:spcPts val="750"/>
              </a:spcBef>
              <a:spcAft>
                <a:spcPts val="750"/>
              </a:spcAft>
              <a:buFontTx/>
              <a:buChar char="-"/>
            </a:pPr>
            <a:r>
              <a:rPr lang="en-US" dirty="0"/>
              <a:t>Getting assembler to work with C++ networking code</a:t>
            </a:r>
          </a:p>
          <a:p>
            <a:pPr marL="257175" indent="-257175">
              <a:spcBef>
                <a:spcPts val="750"/>
              </a:spcBef>
              <a:spcAft>
                <a:spcPts val="750"/>
              </a:spcAft>
              <a:buFontTx/>
              <a:buChar char="-"/>
            </a:pPr>
            <a:r>
              <a:rPr lang="en-US" dirty="0"/>
              <a:t>Properly tracking all the players and their path/territory</a:t>
            </a:r>
          </a:p>
          <a:p>
            <a:pPr marL="257175" indent="-257175">
              <a:spcBef>
                <a:spcPts val="750"/>
              </a:spcBef>
              <a:spcAft>
                <a:spcPts val="750"/>
              </a:spcAft>
              <a:buFontTx/>
              <a:buChar char="-"/>
            </a:pPr>
            <a:r>
              <a:rPr lang="en-US" dirty="0"/>
              <a:t>Could only access local variables from C++ in inline assembler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F5F0-E3F1-4D5A-AD2B-10BBEA0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97" y="402700"/>
            <a:ext cx="2932491" cy="856800"/>
          </a:xfrm>
        </p:spPr>
        <p:txBody>
          <a:bodyPr/>
          <a:lstStyle/>
          <a:p>
            <a:r>
              <a:rPr lang="en-US" sz="2800" dirty="0"/>
              <a:t>Coordinate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6FE1-3504-4427-8BC5-10294587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779" y="1314867"/>
            <a:ext cx="2774912" cy="3253235"/>
          </a:xfrm>
        </p:spPr>
        <p:txBody>
          <a:bodyPr/>
          <a:lstStyle/>
          <a:p>
            <a:r>
              <a:rPr lang="en-US" sz="2400" dirty="0"/>
              <a:t>X increments </a:t>
            </a:r>
            <a:r>
              <a:rPr lang="en-US" sz="2400" b="1" dirty="0"/>
              <a:t>right</a:t>
            </a:r>
          </a:p>
          <a:p>
            <a:r>
              <a:rPr lang="en-US" sz="2400" dirty="0"/>
              <a:t>Y increments </a:t>
            </a:r>
            <a:r>
              <a:rPr lang="en-US" sz="2400" b="1" dirty="0"/>
              <a:t>down</a:t>
            </a:r>
          </a:p>
          <a:p>
            <a:r>
              <a:rPr lang="en-US" sz="2400" dirty="0"/>
              <a:t>Data structures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F87F-9586-4378-88A4-A684F59A6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CE9A57-951A-41F6-AD92-99C135FB1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36743"/>
              </p:ext>
            </p:extLst>
          </p:nvPr>
        </p:nvGraphicFramePr>
        <p:xfrm>
          <a:off x="3428999" y="1788753"/>
          <a:ext cx="3273525" cy="1862172"/>
        </p:xfrm>
        <a:graphic>
          <a:graphicData uri="http://schemas.openxmlformats.org/drawingml/2006/table">
            <a:tbl>
              <a:tblPr firstRow="1" bandRow="1">
                <a:tableStyleId>{2A74D58B-49CE-419A-A488-461BF842728D}</a:tableStyleId>
              </a:tblPr>
              <a:tblGrid>
                <a:gridCol w="1091175">
                  <a:extLst>
                    <a:ext uri="{9D8B030D-6E8A-4147-A177-3AD203B41FA5}">
                      <a16:colId xmlns:a16="http://schemas.microsoft.com/office/drawing/2014/main" val="319664630"/>
                    </a:ext>
                  </a:extLst>
                </a:gridCol>
                <a:gridCol w="1091175">
                  <a:extLst>
                    <a:ext uri="{9D8B030D-6E8A-4147-A177-3AD203B41FA5}">
                      <a16:colId xmlns:a16="http://schemas.microsoft.com/office/drawing/2014/main" val="749027490"/>
                    </a:ext>
                  </a:extLst>
                </a:gridCol>
                <a:gridCol w="1091175">
                  <a:extLst>
                    <a:ext uri="{9D8B030D-6E8A-4147-A177-3AD203B41FA5}">
                      <a16:colId xmlns:a16="http://schemas.microsoft.com/office/drawing/2014/main" val="2965406030"/>
                    </a:ext>
                  </a:extLst>
                </a:gridCol>
              </a:tblGrid>
              <a:tr h="6207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474077"/>
                  </a:ext>
                </a:extLst>
              </a:tr>
              <a:tr h="6207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834214"/>
                  </a:ext>
                </a:extLst>
              </a:tr>
              <a:tr h="6207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4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F5F0-E3F1-4D5A-AD2B-10BBEA0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97" y="402700"/>
            <a:ext cx="2932491" cy="856800"/>
          </a:xfrm>
        </p:spPr>
        <p:txBody>
          <a:bodyPr/>
          <a:lstStyle/>
          <a:p>
            <a:r>
              <a:rPr lang="en-US" sz="2800" dirty="0"/>
              <a:t>Movement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6FE1-3504-4427-8BC5-10294587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779" y="1314867"/>
            <a:ext cx="2774912" cy="3425933"/>
          </a:xfrm>
        </p:spPr>
        <p:txBody>
          <a:bodyPr/>
          <a:lstStyle/>
          <a:p>
            <a:r>
              <a:rPr lang="en-US" sz="2400" dirty="0"/>
              <a:t>Function inputs</a:t>
            </a:r>
          </a:p>
          <a:p>
            <a:r>
              <a:rPr lang="en-US" sz="2400" dirty="0"/>
              <a:t>Temp </a:t>
            </a:r>
            <a:br>
              <a:rPr lang="en-US" sz="2400" dirty="0"/>
            </a:br>
            <a:r>
              <a:rPr lang="en-US" sz="2400" dirty="0"/>
              <a:t>variables</a:t>
            </a:r>
          </a:p>
          <a:p>
            <a:r>
              <a:rPr lang="en-US" sz="2400" dirty="0"/>
              <a:t>Conditional jumps</a:t>
            </a:r>
          </a:p>
          <a:p>
            <a:r>
              <a:rPr lang="en-US" sz="2400" dirty="0"/>
              <a:t>Inc, </a:t>
            </a:r>
            <a:r>
              <a:rPr lang="en-US" sz="2400" dirty="0" err="1"/>
              <a:t>dec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F87F-9586-4378-88A4-A684F59A6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9DEEC-054A-47A3-AD84-F5DF457E2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8"/>
          <a:stretch/>
        </p:blipFill>
        <p:spPr>
          <a:xfrm>
            <a:off x="2776572" y="0"/>
            <a:ext cx="40997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582337" y="944963"/>
            <a:ext cx="3095285" cy="64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Some Assembler Dependent Functions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6547050" y="4193494"/>
            <a:ext cx="310950" cy="3071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346;p17">
            <a:extLst>
              <a:ext uri="{FF2B5EF4-FFF2-40B4-BE49-F238E27FC236}">
                <a16:creationId xmlns:a16="http://schemas.microsoft.com/office/drawing/2014/main" id="{7C72B6A9-16E2-48CD-8B66-B7686F7E2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2338" y="1786219"/>
            <a:ext cx="5693400" cy="2199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DrawGrid</a:t>
            </a:r>
            <a:r>
              <a:rPr lang="en-US" dirty="0"/>
              <a:t>(): Iterating over a 2d </a:t>
            </a:r>
            <a:r>
              <a:rPr lang="en-US" dirty="0" err="1"/>
              <a:t>datastructure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err="1"/>
              <a:t>SetDrawColor</a:t>
            </a:r>
            <a:r>
              <a:rPr lang="en-US" dirty="0"/>
              <a:t>(): formulates color id based on </a:t>
            </a:r>
            <a:r>
              <a:rPr lang="en-US" dirty="0" err="1"/>
              <a:t>r,g,b</a:t>
            </a:r>
            <a:r>
              <a:rPr lang="en-US" dirty="0"/>
              <a:t>, and intensity properties of a grid point 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4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582338" y="944963"/>
            <a:ext cx="2690550" cy="64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Things we learned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6547050" y="4193494"/>
            <a:ext cx="310950" cy="3071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5" name="Google Shape;346;p17">
            <a:extLst>
              <a:ext uri="{FF2B5EF4-FFF2-40B4-BE49-F238E27FC236}">
                <a16:creationId xmlns:a16="http://schemas.microsoft.com/office/drawing/2014/main" id="{7C72B6A9-16E2-48CD-8B66-B7686F7E2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2338" y="1786219"/>
            <a:ext cx="5693400" cy="2199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Lowest-level coding</a:t>
            </a:r>
          </a:p>
          <a:p>
            <a:pPr>
              <a:spcBef>
                <a:spcPts val="0"/>
              </a:spcBef>
            </a:pPr>
            <a:r>
              <a:rPr lang="en-US" dirty="0"/>
              <a:t>Inline assembler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04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985302" y="1518894"/>
            <a:ext cx="3543750" cy="646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Demo Time</a:t>
            </a:r>
            <a:r>
              <a:rPr lang="en" sz="5400" dirty="0">
                <a:solidFill>
                  <a:schemeClr val="accent2"/>
                </a:solidFill>
              </a:rPr>
              <a:t>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6547050" y="4193494"/>
            <a:ext cx="310950" cy="3071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6547050" y="4193494"/>
            <a:ext cx="310950" cy="3071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985302" y="1518894"/>
            <a:ext cx="3543750" cy="646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5400">
                <a:solidFill>
                  <a:schemeClr val="accent2"/>
                </a:solidFill>
              </a:rPr>
              <a:t>THANKS!</a:t>
            </a:r>
            <a:endParaRPr sz="54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017560" y="2314689"/>
            <a:ext cx="3543750" cy="17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57;p34">
            <a:extLst>
              <a:ext uri="{FF2B5EF4-FFF2-40B4-BE49-F238E27FC236}">
                <a16:creationId xmlns:a16="http://schemas.microsoft.com/office/drawing/2014/main" id="{B919F0EF-1BB5-4FDB-962E-95DF792038A1}"/>
              </a:ext>
            </a:extLst>
          </p:cNvPr>
          <p:cNvSpPr txBox="1">
            <a:spLocks/>
          </p:cNvSpPr>
          <p:nvPr/>
        </p:nvSpPr>
        <p:spPr>
          <a:xfrm>
            <a:off x="985302" y="4357902"/>
            <a:ext cx="4463278" cy="56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Bef>
                <a:spcPts val="450"/>
              </a:spcBef>
              <a:buFont typeface="Montserrat Light"/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Template Credits: Slides Carnival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198</Words>
  <Application>Microsoft Office PowerPoint</Application>
  <PresentationFormat>Custom</PresentationFormat>
  <Paragraphs>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Poppins</vt:lpstr>
      <vt:lpstr>Montserrat Light</vt:lpstr>
      <vt:lpstr>Montserrat</vt:lpstr>
      <vt:lpstr>Volsce template</vt:lpstr>
      <vt:lpstr>GRID RUNNER</vt:lpstr>
      <vt:lpstr>Project Description</vt:lpstr>
      <vt:lpstr>What were our main challenges</vt:lpstr>
      <vt:lpstr>Coordinate System</vt:lpstr>
      <vt:lpstr>Movement Code</vt:lpstr>
      <vt:lpstr>Some Assembler Dependent Functions</vt:lpstr>
      <vt:lpstr>Things we learned</vt:lpstr>
      <vt:lpstr>Demo Time!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Stephen W Haugland</dc:creator>
  <cp:lastModifiedBy>Niklas S Roberts</cp:lastModifiedBy>
  <cp:revision>22</cp:revision>
  <dcterms:modified xsi:type="dcterms:W3CDTF">2019-12-07T22:38:43Z</dcterms:modified>
</cp:coreProperties>
</file>