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79" r:id="rId4"/>
    <p:sldId id="280" r:id="rId5"/>
    <p:sldId id="282" r:id="rId6"/>
    <p:sldId id="258" r:id="rId7"/>
    <p:sldId id="278" r:id="rId8"/>
    <p:sldId id="281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Montserrat Light" panose="020B060402020202020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4D58B-49CE-419A-A488-461BF842728D}">
  <a:tblStyle styleId="{2A74D58B-49CE-419A-A488-461BF84272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04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3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500340" y="1886571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GRID RUNNER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BC096-BB8B-46A6-BB54-A4BAD4841342}"/>
              </a:ext>
            </a:extLst>
          </p:cNvPr>
          <p:cNvSpPr txBox="1"/>
          <p:nvPr/>
        </p:nvSpPr>
        <p:spPr>
          <a:xfrm>
            <a:off x="1575171" y="3046371"/>
            <a:ext cx="4024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Kostiantyn</a:t>
            </a:r>
            <a:r>
              <a:rPr lang="en-US" dirty="0"/>
              <a:t> </a:t>
            </a:r>
            <a:r>
              <a:rPr lang="en-US" dirty="0" err="1"/>
              <a:t>Makrasnov</a:t>
            </a:r>
            <a:r>
              <a:rPr lang="en-US" dirty="0"/>
              <a:t>, </a:t>
            </a:r>
            <a:r>
              <a:rPr lang="en-US" dirty="0" err="1"/>
              <a:t>Rudyjay</a:t>
            </a:r>
            <a:r>
              <a:rPr lang="en-US" dirty="0"/>
              <a:t> </a:t>
            </a:r>
            <a:r>
              <a:rPr lang="en-US" dirty="0" err="1"/>
              <a:t>Keopuhiwa</a:t>
            </a:r>
            <a:r>
              <a:rPr lang="en-US" dirty="0"/>
              <a:t>, </a:t>
            </a:r>
            <a:r>
              <a:rPr lang="en-US" dirty="0" err="1"/>
              <a:t>Niklas</a:t>
            </a:r>
            <a:r>
              <a:rPr lang="en-US" dirty="0"/>
              <a:t> Roberts, Stephen Haugland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</a:t>
            </a:r>
            <a:endParaRPr dirty="0"/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Explain project idea</a:t>
            </a:r>
            <a:endParaRPr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F83D2-B688-4867-A35A-46CE50EF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09" y="2110425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were our main challenges</a:t>
            </a:r>
            <a:endParaRPr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346;p17">
            <a:extLst>
              <a:ext uri="{FF2B5EF4-FFF2-40B4-BE49-F238E27FC236}">
                <a16:creationId xmlns:a16="http://schemas.microsoft.com/office/drawing/2014/main" id="{7C72B6A9-16E2-48CD-8B66-B7686F7E2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34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we overcame challenges</a:t>
            </a:r>
            <a:endParaRPr dirty="0"/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70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we were proud of</a:t>
            </a:r>
            <a:endParaRPr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346;p17">
            <a:extLst>
              <a:ext uri="{FF2B5EF4-FFF2-40B4-BE49-F238E27FC236}">
                <a16:creationId xmlns:a16="http://schemas.microsoft.com/office/drawing/2014/main" id="{7C72B6A9-16E2-48CD-8B66-B7686F7E2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40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accent2"/>
                </a:solidFill>
              </a:rPr>
              <a:t>Demo Time</a:t>
            </a:r>
            <a:r>
              <a:rPr lang="en" sz="7200" dirty="0">
                <a:solidFill>
                  <a:schemeClr val="accent2"/>
                </a:solidFill>
              </a:rPr>
              <a:t>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057542-16F1-4991-AB78-17C70A01C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346;p17">
            <a:extLst>
              <a:ext uri="{FF2B5EF4-FFF2-40B4-BE49-F238E27FC236}">
                <a16:creationId xmlns:a16="http://schemas.microsoft.com/office/drawing/2014/main" id="{17F7A4FB-074C-499D-94CA-47FB76DEDA4A}"/>
              </a:ext>
            </a:extLst>
          </p:cNvPr>
          <p:cNvSpPr txBox="1">
            <a:spLocks/>
          </p:cNvSpPr>
          <p:nvPr/>
        </p:nvSpPr>
        <p:spPr>
          <a:xfrm>
            <a:off x="829845" y="1450956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SzPts val="2000"/>
              <a:buFont typeface="Arial"/>
              <a:buChar char="❑"/>
            </a:pPr>
            <a:r>
              <a:rPr lang="en-US" dirty="0"/>
              <a:t>Here you have a list of items</a:t>
            </a:r>
          </a:p>
          <a:p>
            <a:pPr marL="457200" indent="-355600">
              <a:spcBef>
                <a:spcPts val="1000"/>
              </a:spcBef>
              <a:buSzPts val="2000"/>
              <a:buFont typeface="Arial"/>
              <a:buChar char="❑"/>
            </a:pPr>
            <a:r>
              <a:rPr lang="en-US" dirty="0"/>
              <a:t>And some text</a:t>
            </a:r>
          </a:p>
          <a:p>
            <a:pPr marL="457200" indent="-355600">
              <a:spcBef>
                <a:spcPts val="1000"/>
              </a:spcBef>
              <a:buSzPts val="2000"/>
              <a:buFont typeface="Arial"/>
              <a:buChar char="❑"/>
            </a:pPr>
            <a:r>
              <a:rPr lang="en-US" dirty="0"/>
              <a:t>But remember not to overload your slides with content</a:t>
            </a:r>
          </a:p>
        </p:txBody>
      </p:sp>
      <p:sp>
        <p:nvSpPr>
          <p:cNvPr id="6" name="Google Shape;373;p19">
            <a:extLst>
              <a:ext uri="{FF2B5EF4-FFF2-40B4-BE49-F238E27FC236}">
                <a16:creationId xmlns:a16="http://schemas.microsoft.com/office/drawing/2014/main" id="{B7BBBF35-9BA5-4E61-9870-FE9F0E35D65D}"/>
              </a:ext>
            </a:extLst>
          </p:cNvPr>
          <p:cNvSpPr txBox="1">
            <a:spLocks/>
          </p:cNvSpPr>
          <p:nvPr/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References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1014416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137</Words>
  <Application>Microsoft Office PowerPoint</Application>
  <PresentationFormat>On-screen Show (16:9)</PresentationFormat>
  <Paragraphs>29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 Light</vt:lpstr>
      <vt:lpstr>Montserrat</vt:lpstr>
      <vt:lpstr>Poppins</vt:lpstr>
      <vt:lpstr>Arial</vt:lpstr>
      <vt:lpstr>Volsce template</vt:lpstr>
      <vt:lpstr>GRID RUNNER</vt:lpstr>
      <vt:lpstr>Project Description</vt:lpstr>
      <vt:lpstr>What were our main challenges</vt:lpstr>
      <vt:lpstr>How we overcame challenges</vt:lpstr>
      <vt:lpstr>Things we were proud of</vt:lpstr>
      <vt:lpstr>Demo Time!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Stephen W Haugland</dc:creator>
  <cp:lastModifiedBy>Stephen W Haugland</cp:lastModifiedBy>
  <cp:revision>3</cp:revision>
  <dcterms:modified xsi:type="dcterms:W3CDTF">2019-12-05T21:21:11Z</dcterms:modified>
</cp:coreProperties>
</file>