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0" autoAdjust="0"/>
    <p:restoredTop sz="94660"/>
  </p:normalViewPr>
  <p:slideViewPr>
    <p:cSldViewPr snapToGrid="0">
      <p:cViewPr>
        <p:scale>
          <a:sx n="204" d="100"/>
          <a:sy n="204" d="100"/>
        </p:scale>
        <p:origin x="-1392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506F-81DD-4D27-A77E-804D0FDD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1A87E-0AB6-4F67-BBA1-AE87F5E5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D803-183D-45FE-9523-95B1233E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AFFD-E2E3-4A15-BCCA-A6CC44D1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86A6-139C-4BF6-AC52-618D3130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3D54-3C99-49FC-A5E2-9E3297CB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E2B5-93BC-4E7C-A330-CCF30AC2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D752-B101-45E1-BD56-2D3C1152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4A38-78BD-4817-9665-A1DF46B9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BAE6-7A28-4B28-8F4E-B19B9324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191F-1669-4CC1-BB83-BC74E4B6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92F68-876C-44A3-9CC5-DC2FAC47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4821-6736-456C-B8CF-445C08E6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9A84-3557-4C05-98D1-047CD439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18E6-C969-40DD-ACB0-C9E029C2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EF3-0D9E-4A54-98F0-804D9CC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CD70-BA4E-460F-84D3-8DD085D1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ADA4-D92C-4D47-93F6-8ABAB95A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4D8A-0AB6-42E7-99AC-851DF47F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AD79-6A8E-43FC-A1A9-33132078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147A-F25E-4399-8A26-26A9CA58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5ACF-13DC-44E0-9B9F-613DE725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E617-2683-4B4C-B267-C234220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7B3C-E762-4D4F-828D-356DFA5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1585-8EAA-4A81-A626-05F9C62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7ED-0C0C-4B5D-922B-FF66F93E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DF08-0CDB-4A5B-9457-89CBC4FB6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6D974-6ADA-47A5-8E70-7C7C1280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8A5F-88C7-43A1-8F57-817A3988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8A82-E76C-455E-8F29-9628337E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F7C4-6C2D-48F4-97DA-6C78E965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53B1-424F-4E5C-8BFA-5386075D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BA0E-7750-47FD-B29E-23A96C3D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C7D9-94EC-4FCA-9026-E94DA704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51161-DF6F-41BF-9288-AEC5D8C8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FEB5-E821-4D5A-AC3D-005263CA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172CB-F6BE-41C4-9225-223FDA85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FE8E-F4D2-4BBB-97AC-155F6C08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4009C-9A57-42D5-82A9-2416EE81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E81E-39A9-4D8A-86C6-8B7F617F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03440-ECA6-4A10-A38F-17C174C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8DBE-E4F3-4466-8C5A-9D44BD2B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285E-677A-4598-87BE-1977F0C9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B4553-D6B2-4DA9-999C-0987BC9B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91372-11B7-472E-87CB-D0263D2A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7AA8-CE05-4319-93D8-3FE890D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AAD-F7A7-460B-A01E-F1D3853A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4A0D-D853-4C58-A9AE-D5F7BAC7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EC1F-912D-49CA-8665-E19E87E5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23BD-2D88-4646-95EB-334F8C88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81B9-7B7B-4F59-ABB4-37B2997A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EF17-DE5B-4C36-B153-24158F04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A041-4100-43C3-8A67-6EC87A98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0F95E-EA5D-44DA-844F-704CC5C82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7547-CDF2-4C1D-9E65-D9BD4425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079CF-DE96-49C2-BA0B-1D65008A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2AD5-83E5-47CF-94E7-BCB88D4C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606E-67F4-4C58-BF73-E369E2A2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54854-FDAE-4BAE-ADEA-47DE3745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FFC35-D7D3-49B6-BA12-B05DD081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3403-3DF0-4255-841F-BA8A4133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651F-741F-4CB6-9DFD-1591365E5B28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0DD0-F905-4CD7-B80D-D91D68132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7181-8355-4059-B58E-8605740AD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AF39-271E-DB40-9C0B-4DDA60A2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F8DA-022A-1E48-AF54-FDCED91D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747" y="1490869"/>
            <a:ext cx="4332902" cy="4666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load.parms.script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-defaults (last value set wins)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set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‘test process name’ %}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set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‘csv’ %}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load.parms.connection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load.parms.organization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load.parms.user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load.parms.dotenv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load.parms.script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-overrides (last value set wins)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set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process_date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(‘%Y-%m-%d’) %}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 collect run details from control table: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save.memory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’) 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COLC FROM {{ schema }}.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 iterate thru all records 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and export from second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for row 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%}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{{ set filename = =‘second_’ +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”] + ’.csv’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{{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save.csv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filename) 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FROM {{ schema }}.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second_table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COLA = {{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[‘COLA’] }}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 transform the last saved csv into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and submit to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load.csv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= filename) 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save.json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filename,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last_json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’) 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exec.api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’https://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’, data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last_json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9537B78-13D6-682E-8E8F-1862BECF79FD}"/>
              </a:ext>
            </a:extLst>
          </p:cNvPr>
          <p:cNvSpPr txBox="1">
            <a:spLocks/>
          </p:cNvSpPr>
          <p:nvPr/>
        </p:nvSpPr>
        <p:spPr>
          <a:xfrm>
            <a:off x="4924722" y="1490869"/>
            <a:ext cx="3891287" cy="46662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JINJA EXTENSIONS: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save.____(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””,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””, rows = [:] )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.csv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.memory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load.____ (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””,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””, rows = [:] )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.csv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dotenv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load.parms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.____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.connection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.organization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.user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dotenv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exec.____ (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””,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.python (...,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script_text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””,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.shell  (...,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script_text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””,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(...,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””, headers = ””, data = ””,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smartcontract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(..., address = ””, parameters = ””,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mint.____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chart.____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pptx.____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{% config.____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error_handler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”./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on_error.py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error_behavior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 [continue | stop | checkpoint | etc.]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.logger ( name = ”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” , level = ”debug”, 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.exec ( engine = ”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connection_exec_engine.py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” ,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915E1C7-7FFC-BCDD-98B7-8E4D00F59380}"/>
              </a:ext>
            </a:extLst>
          </p:cNvPr>
          <p:cNvSpPr txBox="1">
            <a:spLocks/>
          </p:cNvSpPr>
          <p:nvPr/>
        </p:nvSpPr>
        <p:spPr>
          <a:xfrm>
            <a:off x="9033456" y="1490868"/>
            <a:ext cx="2790797" cy="46662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COMMON PARAMS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TBD</a:t>
            </a: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9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AF39-271E-DB40-9C0B-4DDA60A2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42F6-23BD-403D-DF94-C83B0DFFC31D}"/>
              </a:ext>
            </a:extLst>
          </p:cNvPr>
          <p:cNvSpPr/>
          <p:nvPr/>
        </p:nvSpPr>
        <p:spPr>
          <a:xfrm>
            <a:off x="5488273" y="3471095"/>
            <a:ext cx="3663221" cy="2637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3636A-27AB-589E-AB50-AFAA647B50F7}"/>
              </a:ext>
            </a:extLst>
          </p:cNvPr>
          <p:cNvSpPr/>
          <p:nvPr/>
        </p:nvSpPr>
        <p:spPr>
          <a:xfrm>
            <a:off x="5488274" y="2232118"/>
            <a:ext cx="1215452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Launcher</a:t>
            </a:r>
          </a:p>
        </p:txBody>
      </p:sp>
      <p:sp>
        <p:nvSpPr>
          <p:cNvPr id="10" name="Vertical Scroll 9">
            <a:extLst>
              <a:ext uri="{FF2B5EF4-FFF2-40B4-BE49-F238E27FC236}">
                <a16:creationId xmlns:a16="http://schemas.microsoft.com/office/drawing/2014/main" id="{4FC0310D-D197-AA3E-2ACE-5B5984EB3602}"/>
              </a:ext>
            </a:extLst>
          </p:cNvPr>
          <p:cNvSpPr/>
          <p:nvPr/>
        </p:nvSpPr>
        <p:spPr>
          <a:xfrm>
            <a:off x="3477718" y="2799948"/>
            <a:ext cx="1271264" cy="300895"/>
          </a:xfrm>
          <a:prstGeom prst="verticalScroll">
            <a:avLst>
              <a:gd name="adj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app_parms.json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D86DA-762A-E528-10F9-39FBD361DBE1}"/>
              </a:ext>
            </a:extLst>
          </p:cNvPr>
          <p:cNvCxnSpPr>
            <a:cxnSpLocks/>
            <a:stCxn id="10" idx="0"/>
            <a:endCxn id="9" idx="1"/>
          </p:cNvCxnSpPr>
          <p:nvPr/>
        </p:nvCxnSpPr>
        <p:spPr>
          <a:xfrm rot="5400000" flipH="1" flipV="1">
            <a:off x="4600139" y="1911813"/>
            <a:ext cx="401347" cy="137492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D7582FF-2EEE-64B1-127E-FCA4D5ECD336}"/>
              </a:ext>
            </a:extLst>
          </p:cNvPr>
          <p:cNvSpPr/>
          <p:nvPr/>
        </p:nvSpPr>
        <p:spPr>
          <a:xfrm>
            <a:off x="7355621" y="2232117"/>
            <a:ext cx="1215452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CD22E3-A7B2-3DBE-73FD-22C23FAD490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703726" y="2398600"/>
            <a:ext cx="651895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6B225E4-A3BE-30EA-2B97-975861A16A29}"/>
              </a:ext>
            </a:extLst>
          </p:cNvPr>
          <p:cNvSpPr/>
          <p:nvPr/>
        </p:nvSpPr>
        <p:spPr>
          <a:xfrm>
            <a:off x="1001041" y="1690688"/>
            <a:ext cx="3998179" cy="46900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Files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2611AE-0B2F-0EA7-37A9-14C5EDD945E9}"/>
              </a:ext>
            </a:extLst>
          </p:cNvPr>
          <p:cNvSpPr/>
          <p:nvPr/>
        </p:nvSpPr>
        <p:spPr>
          <a:xfrm>
            <a:off x="5356532" y="1690688"/>
            <a:ext cx="3998179" cy="46900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7D050D-561E-FF27-A072-D326A0E32ED8}"/>
              </a:ext>
            </a:extLst>
          </p:cNvPr>
          <p:cNvSpPr/>
          <p:nvPr/>
        </p:nvSpPr>
        <p:spPr>
          <a:xfrm>
            <a:off x="5300742" y="353726"/>
            <a:ext cx="6563973" cy="837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Centralized</a:t>
            </a:r>
          </a:p>
        </p:txBody>
      </p: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512B8467-2D7D-A602-1226-BD044180AFA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7308238" y="1577008"/>
            <a:ext cx="1310219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3E2BCCE-7A71-42EE-9B65-6824933AA80B}"/>
              </a:ext>
            </a:extLst>
          </p:cNvPr>
          <p:cNvSpPr/>
          <p:nvPr/>
        </p:nvSpPr>
        <p:spPr>
          <a:xfrm>
            <a:off x="2229563" y="2230700"/>
            <a:ext cx="1215452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Launcher</a:t>
            </a:r>
          </a:p>
        </p:txBody>
      </p:sp>
      <p:cxnSp>
        <p:nvCxnSpPr>
          <p:cNvPr id="58" name="Straight Arrow Connector 11">
            <a:extLst>
              <a:ext uri="{FF2B5EF4-FFF2-40B4-BE49-F238E27FC236}">
                <a16:creationId xmlns:a16="http://schemas.microsoft.com/office/drawing/2014/main" id="{B27ED24C-C00C-6D64-2977-7F81E79EB801}"/>
              </a:ext>
            </a:extLst>
          </p:cNvPr>
          <p:cNvCxnSpPr>
            <a:cxnSpLocks/>
            <a:stCxn id="55" idx="3"/>
            <a:endCxn id="9" idx="1"/>
          </p:cNvCxnSpPr>
          <p:nvPr/>
        </p:nvCxnSpPr>
        <p:spPr>
          <a:xfrm>
            <a:off x="3445015" y="2397183"/>
            <a:ext cx="2043259" cy="141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>
            <a:extLst>
              <a:ext uri="{FF2B5EF4-FFF2-40B4-BE49-F238E27FC236}">
                <a16:creationId xmlns:a16="http://schemas.microsoft.com/office/drawing/2014/main" id="{6E97BA4F-4FFD-832F-F726-50EEE59FEAF5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277763" y="1286540"/>
            <a:ext cx="407042" cy="296412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Vertical Scroll 63">
            <a:extLst>
              <a:ext uri="{FF2B5EF4-FFF2-40B4-BE49-F238E27FC236}">
                <a16:creationId xmlns:a16="http://schemas.microsoft.com/office/drawing/2014/main" id="{0715214E-2DF7-2A34-327C-B08EF15C0102}"/>
              </a:ext>
            </a:extLst>
          </p:cNvPr>
          <p:cNvSpPr/>
          <p:nvPr/>
        </p:nvSpPr>
        <p:spPr>
          <a:xfrm>
            <a:off x="3445015" y="3297362"/>
            <a:ext cx="1271264" cy="300895"/>
          </a:xfrm>
          <a:prstGeom prst="verticalScroll">
            <a:avLst>
              <a:gd name="adj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connections.json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Vertical Scroll 65">
            <a:extLst>
              <a:ext uri="{FF2B5EF4-FFF2-40B4-BE49-F238E27FC236}">
                <a16:creationId xmlns:a16="http://schemas.microsoft.com/office/drawing/2014/main" id="{7A334B4F-3E3C-D582-35E2-4EB62C7EC1E8}"/>
              </a:ext>
            </a:extLst>
          </p:cNvPr>
          <p:cNvSpPr/>
          <p:nvPr/>
        </p:nvSpPr>
        <p:spPr>
          <a:xfrm>
            <a:off x="2081335" y="3278552"/>
            <a:ext cx="1271264" cy="300895"/>
          </a:xfrm>
          <a:prstGeom prst="verticalScroll">
            <a:avLst>
              <a:gd name="adj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organizations.json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Vertical Scroll 66">
            <a:extLst>
              <a:ext uri="{FF2B5EF4-FFF2-40B4-BE49-F238E27FC236}">
                <a16:creationId xmlns:a16="http://schemas.microsoft.com/office/drawing/2014/main" id="{0C150318-75EE-F699-DD04-82A7A5F762C0}"/>
              </a:ext>
            </a:extLst>
          </p:cNvPr>
          <p:cNvSpPr/>
          <p:nvPr/>
        </p:nvSpPr>
        <p:spPr>
          <a:xfrm>
            <a:off x="2081335" y="2815756"/>
            <a:ext cx="1271264" cy="300895"/>
          </a:xfrm>
          <a:prstGeom prst="verticalScroll">
            <a:avLst>
              <a:gd name="adj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users.json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Vertical Scroll 67">
            <a:extLst>
              <a:ext uri="{FF2B5EF4-FFF2-40B4-BE49-F238E27FC236}">
                <a16:creationId xmlns:a16="http://schemas.microsoft.com/office/drawing/2014/main" id="{5500C38F-510D-1289-5764-E38C36FCE749}"/>
              </a:ext>
            </a:extLst>
          </p:cNvPr>
          <p:cNvSpPr/>
          <p:nvPr/>
        </p:nvSpPr>
        <p:spPr>
          <a:xfrm>
            <a:off x="3341315" y="4085008"/>
            <a:ext cx="1271264" cy="300895"/>
          </a:xfrm>
          <a:prstGeom prst="verticalScroll">
            <a:avLst>
              <a:gd name="adj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scripts.sqljin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253456D3-6823-37E6-3A38-1C442B801D15}"/>
              </a:ext>
            </a:extLst>
          </p:cNvPr>
          <p:cNvSpPr/>
          <p:nvPr/>
        </p:nvSpPr>
        <p:spPr>
          <a:xfrm rot="16200000">
            <a:off x="3300209" y="2463596"/>
            <a:ext cx="184669" cy="2634944"/>
          </a:xfrm>
          <a:prstGeom prst="leftBrace">
            <a:avLst>
              <a:gd name="adj1" fmla="val 8333"/>
              <a:gd name="adj2" fmla="val 14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19">
            <a:extLst>
              <a:ext uri="{FF2B5EF4-FFF2-40B4-BE49-F238E27FC236}">
                <a16:creationId xmlns:a16="http://schemas.microsoft.com/office/drawing/2014/main" id="{3B7ACBED-67AF-483C-87AA-345F1B5B86FB}"/>
              </a:ext>
            </a:extLst>
          </p:cNvPr>
          <p:cNvCxnSpPr>
            <a:cxnSpLocks/>
            <a:stCxn id="69" idx="1"/>
          </p:cNvCxnSpPr>
          <p:nvPr/>
        </p:nvCxnSpPr>
        <p:spPr>
          <a:xfrm rot="16200000" flipH="1">
            <a:off x="3832811" y="2506214"/>
            <a:ext cx="630867" cy="3365243"/>
          </a:xfrm>
          <a:prstGeom prst="bentConnector4">
            <a:avLst>
              <a:gd name="adj1" fmla="val 36236"/>
              <a:gd name="adj2" fmla="val 19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AF4C2A1-739A-1565-822B-9DA3EB92D091}"/>
              </a:ext>
            </a:extLst>
          </p:cNvPr>
          <p:cNvSpPr/>
          <p:nvPr/>
        </p:nvSpPr>
        <p:spPr>
          <a:xfrm>
            <a:off x="5878823" y="3873403"/>
            <a:ext cx="659763" cy="1876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Runner</a:t>
            </a:r>
          </a:p>
        </p:txBody>
      </p:sp>
      <p:cxnSp>
        <p:nvCxnSpPr>
          <p:cNvPr id="94" name="Straight Arrow Connector 19">
            <a:extLst>
              <a:ext uri="{FF2B5EF4-FFF2-40B4-BE49-F238E27FC236}">
                <a16:creationId xmlns:a16="http://schemas.microsoft.com/office/drawing/2014/main" id="{333D8A97-76F6-98A3-9E34-6088F488B8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537355" y="4235456"/>
            <a:ext cx="13414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9">
            <a:extLst>
              <a:ext uri="{FF2B5EF4-FFF2-40B4-BE49-F238E27FC236}">
                <a16:creationId xmlns:a16="http://schemas.microsoft.com/office/drawing/2014/main" id="{BBC7735E-59A2-D461-E1CA-3FE474BAA1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6749" y="2810776"/>
            <a:ext cx="2132060" cy="1628382"/>
          </a:xfrm>
          <a:prstGeom prst="bentConnector3">
            <a:avLst>
              <a:gd name="adj1" fmla="val 6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54517CE-800E-11E0-FA2C-65D73744DE62}"/>
              </a:ext>
            </a:extLst>
          </p:cNvPr>
          <p:cNvSpPr/>
          <p:nvPr/>
        </p:nvSpPr>
        <p:spPr>
          <a:xfrm>
            <a:off x="7071293" y="4999353"/>
            <a:ext cx="1014258" cy="199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 handler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0F2BBF7-0D31-14C9-DFF5-2F0AF25C8CCD}"/>
              </a:ext>
            </a:extLst>
          </p:cNvPr>
          <p:cNvSpPr/>
          <p:nvPr/>
        </p:nvSpPr>
        <p:spPr>
          <a:xfrm>
            <a:off x="7071293" y="5264120"/>
            <a:ext cx="1014258" cy="199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Error handler</a:t>
            </a:r>
          </a:p>
        </p:txBody>
      </p:sp>
      <p:cxnSp>
        <p:nvCxnSpPr>
          <p:cNvPr id="115" name="Straight Arrow Connector 19">
            <a:extLst>
              <a:ext uri="{FF2B5EF4-FFF2-40B4-BE49-F238E27FC236}">
                <a16:creationId xmlns:a16="http://schemas.microsoft.com/office/drawing/2014/main" id="{070F0CEA-145B-7D8D-CF93-1D944B010740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6538586" y="5098993"/>
            <a:ext cx="5327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9">
            <a:extLst>
              <a:ext uri="{FF2B5EF4-FFF2-40B4-BE49-F238E27FC236}">
                <a16:creationId xmlns:a16="http://schemas.microsoft.com/office/drawing/2014/main" id="{F08200EA-4DE7-6656-B14E-DA68E3405F3F}"/>
              </a:ext>
            </a:extLst>
          </p:cNvPr>
          <p:cNvCxnSpPr>
            <a:cxnSpLocks/>
          </p:cNvCxnSpPr>
          <p:nvPr/>
        </p:nvCxnSpPr>
        <p:spPr>
          <a:xfrm>
            <a:off x="6538586" y="5389180"/>
            <a:ext cx="5327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6E01178-4948-2623-358C-F09C2031AABD}"/>
              </a:ext>
            </a:extLst>
          </p:cNvPr>
          <p:cNvSpPr/>
          <p:nvPr/>
        </p:nvSpPr>
        <p:spPr>
          <a:xfrm>
            <a:off x="3729866" y="5461380"/>
            <a:ext cx="1014258" cy="199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</a:t>
            </a:r>
          </a:p>
        </p:txBody>
      </p:sp>
      <p:cxnSp>
        <p:nvCxnSpPr>
          <p:cNvPr id="124" name="Straight Arrow Connector 19">
            <a:extLst>
              <a:ext uri="{FF2B5EF4-FFF2-40B4-BE49-F238E27FC236}">
                <a16:creationId xmlns:a16="http://schemas.microsoft.com/office/drawing/2014/main" id="{8E643D3F-0BD8-248D-8F13-C6B97917BDA1}"/>
              </a:ext>
            </a:extLst>
          </p:cNvPr>
          <p:cNvCxnSpPr>
            <a:cxnSpLocks/>
          </p:cNvCxnSpPr>
          <p:nvPr/>
        </p:nvCxnSpPr>
        <p:spPr>
          <a:xfrm flipH="1">
            <a:off x="4744126" y="5562075"/>
            <a:ext cx="111323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1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204D-9F72-E00B-8796-595CE44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855"/>
            <a:ext cx="10515600" cy="1325563"/>
          </a:xfrm>
        </p:spPr>
        <p:txBody>
          <a:bodyPr/>
          <a:lstStyle/>
          <a:p>
            <a:r>
              <a:rPr lang="en-US" dirty="0"/>
              <a:t>Old Design // Archive</a:t>
            </a:r>
          </a:p>
        </p:txBody>
      </p:sp>
    </p:spTree>
    <p:extLst>
      <p:ext uri="{BB962C8B-B14F-4D97-AF65-F5344CB8AC3E}">
        <p14:creationId xmlns:p14="http://schemas.microsoft.com/office/powerpoint/2010/main" val="50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0531E2C-44D7-4506-BC04-DFACD31CF6F3}"/>
              </a:ext>
            </a:extLst>
          </p:cNvPr>
          <p:cNvSpPr/>
          <p:nvPr/>
        </p:nvSpPr>
        <p:spPr>
          <a:xfrm>
            <a:off x="1836632" y="5749826"/>
            <a:ext cx="3724566" cy="6417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/>
              <a:t>Organization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798EBA1-7B19-485A-81DB-436339B7D96C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2133843" y="2496246"/>
            <a:ext cx="0" cy="2550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2106215-EAF8-419D-8FF4-FB90A301A7F1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133842" y="4477025"/>
            <a:ext cx="1" cy="1888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61F87CA-54F2-4E6D-8079-4E298DB2F728}"/>
              </a:ext>
            </a:extLst>
          </p:cNvPr>
          <p:cNvCxnSpPr>
            <a:cxnSpLocks/>
          </p:cNvCxnSpPr>
          <p:nvPr/>
        </p:nvCxnSpPr>
        <p:spPr>
          <a:xfrm flipV="1">
            <a:off x="4334309" y="2059189"/>
            <a:ext cx="0" cy="4201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540C1C-5E48-43FB-9B39-6AEEE7046149}"/>
              </a:ext>
            </a:extLst>
          </p:cNvPr>
          <p:cNvCxnSpPr>
            <a:cxnSpLocks/>
          </p:cNvCxnSpPr>
          <p:nvPr/>
        </p:nvCxnSpPr>
        <p:spPr>
          <a:xfrm flipV="1">
            <a:off x="4271570" y="2653049"/>
            <a:ext cx="0" cy="4289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3AE58D7-E34A-4D4B-976F-11728F4BA4CA}"/>
              </a:ext>
            </a:extLst>
          </p:cNvPr>
          <p:cNvCxnSpPr>
            <a:cxnSpLocks/>
          </p:cNvCxnSpPr>
          <p:nvPr/>
        </p:nvCxnSpPr>
        <p:spPr>
          <a:xfrm>
            <a:off x="4379792" y="2496246"/>
            <a:ext cx="0" cy="4504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7DED636-F6A3-43AF-941C-DB7C6AB56D9D}"/>
              </a:ext>
            </a:extLst>
          </p:cNvPr>
          <p:cNvCxnSpPr>
            <a:cxnSpLocks/>
          </p:cNvCxnSpPr>
          <p:nvPr/>
        </p:nvCxnSpPr>
        <p:spPr>
          <a:xfrm flipV="1">
            <a:off x="5367368" y="3321180"/>
            <a:ext cx="0" cy="12458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C702F1-084F-4230-B487-2C1BCC050851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198" y="4909168"/>
            <a:ext cx="1914565" cy="24050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17A510-81FF-457C-A340-27F67BAED1AE}"/>
              </a:ext>
            </a:extLst>
          </p:cNvPr>
          <p:cNvSpPr/>
          <p:nvPr/>
        </p:nvSpPr>
        <p:spPr>
          <a:xfrm>
            <a:off x="5843900" y="5275429"/>
            <a:ext cx="945684" cy="877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Paths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E1D21-BCD3-4392-907E-01B7213E7BB3}"/>
              </a:ext>
            </a:extLst>
          </p:cNvPr>
          <p:cNvSpPr/>
          <p:nvPr/>
        </p:nvSpPr>
        <p:spPr>
          <a:xfrm>
            <a:off x="1972733" y="5820221"/>
            <a:ext cx="3464476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DataMgr</a:t>
            </a:r>
            <a:endParaRPr lang="en-US" sz="1100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4BF8491C-41F8-4F3F-ACEC-7BE154C71467}"/>
              </a:ext>
            </a:extLst>
          </p:cNvPr>
          <p:cNvSpPr/>
          <p:nvPr/>
        </p:nvSpPr>
        <p:spPr>
          <a:xfrm>
            <a:off x="719857" y="5753147"/>
            <a:ext cx="889000" cy="46711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Config.db</a:t>
            </a:r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C1F9C-07BC-4E8D-84F6-C709B75492A3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1164357" y="4072138"/>
            <a:ext cx="0" cy="16810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14644A-1D62-4FDC-90C8-30C401027981}"/>
              </a:ext>
            </a:extLst>
          </p:cNvPr>
          <p:cNvSpPr/>
          <p:nvPr/>
        </p:nvSpPr>
        <p:spPr>
          <a:xfrm rot="16200000">
            <a:off x="1782391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Credentials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3F4239-4CBB-4FE0-B538-E2B78076221C}"/>
              </a:ext>
            </a:extLst>
          </p:cNvPr>
          <p:cNvSpPr/>
          <p:nvPr/>
        </p:nvSpPr>
        <p:spPr>
          <a:xfrm rot="16200000">
            <a:off x="2154454" y="5188791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E3617-EA03-4958-BEB0-61088D6CBC0D}"/>
              </a:ext>
            </a:extLst>
          </p:cNvPr>
          <p:cNvSpPr/>
          <p:nvPr/>
        </p:nvSpPr>
        <p:spPr>
          <a:xfrm rot="16200000">
            <a:off x="3969946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Collections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8466A-6C80-49E5-B8DE-8DDD760E5B98}"/>
              </a:ext>
            </a:extLst>
          </p:cNvPr>
          <p:cNvSpPr/>
          <p:nvPr/>
        </p:nvSpPr>
        <p:spPr>
          <a:xfrm rot="16200000">
            <a:off x="4342009" y="5192177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1BDC3-E14A-4F11-957E-D41BC10F1E95}"/>
              </a:ext>
            </a:extLst>
          </p:cNvPr>
          <p:cNvSpPr/>
          <p:nvPr/>
        </p:nvSpPr>
        <p:spPr>
          <a:xfrm rot="16200000">
            <a:off x="4714072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5B6853-0779-4B1F-BF88-ADF87848C13F}"/>
              </a:ext>
            </a:extLst>
          </p:cNvPr>
          <p:cNvSpPr/>
          <p:nvPr/>
        </p:nvSpPr>
        <p:spPr>
          <a:xfrm rot="16200000">
            <a:off x="3066240" y="5179266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Articles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0D1A1E-DC1B-45EF-88B2-ED66FA0E2000}"/>
              </a:ext>
            </a:extLst>
          </p:cNvPr>
          <p:cNvSpPr/>
          <p:nvPr/>
        </p:nvSpPr>
        <p:spPr>
          <a:xfrm>
            <a:off x="2299949" y="2992028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Jobber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C70671-8F9A-4B34-B83C-AEE5411475E2}"/>
              </a:ext>
            </a:extLst>
          </p:cNvPr>
          <p:cNvSpPr/>
          <p:nvPr/>
        </p:nvSpPr>
        <p:spPr>
          <a:xfrm>
            <a:off x="2300320" y="3461167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Stepper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7C723E-3461-406F-8DFA-7075D6D074E0}"/>
              </a:ext>
            </a:extLst>
          </p:cNvPr>
          <p:cNvSpPr/>
          <p:nvPr/>
        </p:nvSpPr>
        <p:spPr>
          <a:xfrm>
            <a:off x="2300320" y="3837400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B0325F-8440-4705-88A9-ED36286E02AB}"/>
              </a:ext>
            </a:extLst>
          </p:cNvPr>
          <p:cNvSpPr/>
          <p:nvPr/>
        </p:nvSpPr>
        <p:spPr>
          <a:xfrm>
            <a:off x="1040867" y="3080849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Other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C8D3F0-A2FE-493A-A2D6-1E2477AD5F8B}"/>
              </a:ext>
            </a:extLst>
          </p:cNvPr>
          <p:cNvSpPr/>
          <p:nvPr/>
        </p:nvSpPr>
        <p:spPr>
          <a:xfrm rot="16200000">
            <a:off x="1270999" y="3447699"/>
            <a:ext cx="1725686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PluginMgr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3BCCF7-4354-4C8B-836F-0E90BA32CDCB}"/>
              </a:ext>
            </a:extLst>
          </p:cNvPr>
          <p:cNvSpPr/>
          <p:nvPr/>
        </p:nvSpPr>
        <p:spPr>
          <a:xfrm>
            <a:off x="1040794" y="3461166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Teradata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34D083-3355-4B63-B2ED-E830FC3314FA}"/>
              </a:ext>
            </a:extLst>
          </p:cNvPr>
          <p:cNvSpPr/>
          <p:nvPr/>
        </p:nvSpPr>
        <p:spPr>
          <a:xfrm>
            <a:off x="1040757" y="3837400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SQLite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8A2227-9F67-420B-8432-CEB1454E8050}"/>
              </a:ext>
            </a:extLst>
          </p:cNvPr>
          <p:cNvSpPr/>
          <p:nvPr/>
        </p:nvSpPr>
        <p:spPr>
          <a:xfrm>
            <a:off x="3637747" y="3647719"/>
            <a:ext cx="138194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Builder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9AFFCB-49D9-468D-8063-06127D251C1C}"/>
              </a:ext>
            </a:extLst>
          </p:cNvPr>
          <p:cNvSpPr/>
          <p:nvPr/>
        </p:nvSpPr>
        <p:spPr>
          <a:xfrm>
            <a:off x="1966905" y="2331394"/>
            <a:ext cx="2547432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Runner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B660DB-B66B-417D-BCD3-ECF4218B6970}"/>
              </a:ext>
            </a:extLst>
          </p:cNvPr>
          <p:cNvSpPr/>
          <p:nvPr/>
        </p:nvSpPr>
        <p:spPr>
          <a:xfrm>
            <a:off x="4825784" y="2988215"/>
            <a:ext cx="138194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HistoryMgr</a:t>
            </a:r>
            <a:endParaRPr lang="en-US" sz="11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9AC30B-13E8-4216-B271-C196D77FCCA5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328720" y="3980684"/>
            <a:ext cx="0" cy="6852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DF717B-5765-4842-A05C-EA2C88A1AE8A}"/>
              </a:ext>
            </a:extLst>
          </p:cNvPr>
          <p:cNvSpPr/>
          <p:nvPr/>
        </p:nvSpPr>
        <p:spPr>
          <a:xfrm>
            <a:off x="1966904" y="4564006"/>
            <a:ext cx="346447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Editor / Builder UI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53BF9-574B-4402-B8A2-AD82E4B94D10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3226954" y="3627650"/>
            <a:ext cx="410793" cy="1865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0EFEC5C-A3EC-4F36-90B5-C98185DECE1E}"/>
              </a:ext>
            </a:extLst>
          </p:cNvPr>
          <p:cNvCxnSpPr>
            <a:cxnSpLocks/>
            <a:stCxn id="44" idx="0"/>
            <a:endCxn id="74" idx="3"/>
          </p:cNvCxnSpPr>
          <p:nvPr/>
        </p:nvCxnSpPr>
        <p:spPr>
          <a:xfrm flipV="1">
            <a:off x="4328720" y="3358935"/>
            <a:ext cx="0" cy="288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20A4A50D-F587-4577-86A4-40ED45AB4A4E}"/>
              </a:ext>
            </a:extLst>
          </p:cNvPr>
          <p:cNvSpPr/>
          <p:nvPr/>
        </p:nvSpPr>
        <p:spPr>
          <a:xfrm>
            <a:off x="4090635" y="2953014"/>
            <a:ext cx="476170" cy="405921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Run Instance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594B8FD-C6FF-4922-9040-68C28ED987EC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226954" y="3814202"/>
            <a:ext cx="410793" cy="1896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08418F3-10A5-4CA2-B4D5-00C381964642}"/>
              </a:ext>
            </a:extLst>
          </p:cNvPr>
          <p:cNvCxnSpPr>
            <a:cxnSpLocks/>
            <a:stCxn id="47" idx="1"/>
            <a:endCxn id="74" idx="4"/>
          </p:cNvCxnSpPr>
          <p:nvPr/>
        </p:nvCxnSpPr>
        <p:spPr>
          <a:xfrm flipH="1">
            <a:off x="4566805" y="3154698"/>
            <a:ext cx="258979" cy="12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B7F6663-5245-41BD-88DA-22E91E469598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207729" y="3154697"/>
            <a:ext cx="25897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7469DF-E949-4AFC-BC9A-77518F7F61F4}"/>
              </a:ext>
            </a:extLst>
          </p:cNvPr>
          <p:cNvCxnSpPr>
            <a:cxnSpLocks/>
            <a:stCxn id="36" idx="3"/>
            <a:endCxn id="74" idx="2"/>
          </p:cNvCxnSpPr>
          <p:nvPr/>
        </p:nvCxnSpPr>
        <p:spPr>
          <a:xfrm flipV="1">
            <a:off x="3226583" y="3155975"/>
            <a:ext cx="864052" cy="25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3EF13F0-6A7B-41CA-AF78-AAE419406B82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>
            <a:off x="4514337" y="2497877"/>
            <a:ext cx="1002420" cy="49033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08E15C-D365-4149-BEBE-FBBB4EA77712}"/>
              </a:ext>
            </a:extLst>
          </p:cNvPr>
          <p:cNvGrpSpPr/>
          <p:nvPr/>
        </p:nvGrpSpPr>
        <p:grpSpPr>
          <a:xfrm>
            <a:off x="3865605" y="1328669"/>
            <a:ext cx="914400" cy="914400"/>
            <a:chOff x="6925356" y="690614"/>
            <a:chExt cx="914400" cy="914400"/>
          </a:xfrm>
        </p:grpSpPr>
        <p:pic>
          <p:nvPicPr>
            <p:cNvPr id="190" name="Graphic 189" descr="Folder outline">
              <a:extLst>
                <a:ext uri="{FF2B5EF4-FFF2-40B4-BE49-F238E27FC236}">
                  <a16:creationId xmlns:a16="http://schemas.microsoft.com/office/drawing/2014/main" id="{DF9891F9-E68F-4382-9E1C-CF20E74CA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5356" y="690614"/>
              <a:ext cx="914400" cy="914400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E145DD2-AE72-4547-89D9-775B8088D272}"/>
                </a:ext>
              </a:extLst>
            </p:cNvPr>
            <p:cNvSpPr txBox="1"/>
            <p:nvPr/>
          </p:nvSpPr>
          <p:spPr>
            <a:xfrm>
              <a:off x="7067405" y="1045188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Output</a:t>
              </a:r>
              <a:endParaRPr lang="en-US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93BB18E-4C3D-427E-A52D-565899170E7C}"/>
              </a:ext>
            </a:extLst>
          </p:cNvPr>
          <p:cNvGrpSpPr/>
          <p:nvPr/>
        </p:nvGrpSpPr>
        <p:grpSpPr>
          <a:xfrm>
            <a:off x="187376" y="225038"/>
            <a:ext cx="2364298" cy="1146562"/>
            <a:chOff x="187376" y="225038"/>
            <a:chExt cx="2364298" cy="1146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36A644-FEDD-4FD9-A1F1-203EBB549D89}"/>
                </a:ext>
              </a:extLst>
            </p:cNvPr>
            <p:cNvSpPr/>
            <p:nvPr/>
          </p:nvSpPr>
          <p:spPr>
            <a:xfrm>
              <a:off x="187376" y="225038"/>
              <a:ext cx="2364298" cy="11465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/>
                <a:t>Legend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Core Application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</a:t>
              </a:r>
              <a:r>
                <a:rPr lang="en-US" sz="1400" dirty="0" err="1"/>
                <a:t>ConfigDB</a:t>
              </a:r>
              <a:r>
                <a:rPr lang="en-US" sz="1400" dirty="0"/>
                <a:t> Objects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Plugin Extensions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Database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63C2A6-86ED-4A33-A24A-7750D45ECA12}"/>
                </a:ext>
              </a:extLst>
            </p:cNvPr>
            <p:cNvSpPr/>
            <p:nvPr/>
          </p:nvSpPr>
          <p:spPr>
            <a:xfrm flipV="1">
              <a:off x="284265" y="524923"/>
              <a:ext cx="418204" cy="1572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5CC354-91CF-42A4-954A-B6AFCF453F9A}"/>
                </a:ext>
              </a:extLst>
            </p:cNvPr>
            <p:cNvSpPr/>
            <p:nvPr/>
          </p:nvSpPr>
          <p:spPr>
            <a:xfrm flipV="1">
              <a:off x="284265" y="724154"/>
              <a:ext cx="418204" cy="1572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CF9AF0-6744-4287-9B00-5E302B9DC405}"/>
                </a:ext>
              </a:extLst>
            </p:cNvPr>
            <p:cNvSpPr/>
            <p:nvPr/>
          </p:nvSpPr>
          <p:spPr>
            <a:xfrm flipV="1">
              <a:off x="284265" y="934499"/>
              <a:ext cx="418204" cy="1572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57CF024-B2BD-4D34-B160-2933B5D6CCAA}"/>
                </a:ext>
              </a:extLst>
            </p:cNvPr>
            <p:cNvSpPr/>
            <p:nvPr/>
          </p:nvSpPr>
          <p:spPr>
            <a:xfrm flipV="1">
              <a:off x="284265" y="1142730"/>
              <a:ext cx="418204" cy="1572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B6FD1AB-6474-4916-87EB-8E8C14087E3C}"/>
              </a:ext>
            </a:extLst>
          </p:cNvPr>
          <p:cNvGrpSpPr/>
          <p:nvPr/>
        </p:nvGrpSpPr>
        <p:grpSpPr>
          <a:xfrm>
            <a:off x="6362247" y="2664359"/>
            <a:ext cx="914400" cy="914400"/>
            <a:chOff x="6925356" y="690614"/>
            <a:chExt cx="914400" cy="914400"/>
          </a:xfrm>
        </p:grpSpPr>
        <p:pic>
          <p:nvPicPr>
            <p:cNvPr id="207" name="Graphic 206" descr="Folder outline">
              <a:extLst>
                <a:ext uri="{FF2B5EF4-FFF2-40B4-BE49-F238E27FC236}">
                  <a16:creationId xmlns:a16="http://schemas.microsoft.com/office/drawing/2014/main" id="{6EF33C0B-E148-40DE-BDB2-E0EE37C5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5356" y="690614"/>
              <a:ext cx="914400" cy="914400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60E9A05-8BB3-4D39-BFD3-15538BD0A79D}"/>
                </a:ext>
              </a:extLst>
            </p:cNvPr>
            <p:cNvSpPr txBox="1"/>
            <p:nvPr/>
          </p:nvSpPr>
          <p:spPr>
            <a:xfrm>
              <a:off x="7037959" y="939517"/>
              <a:ext cx="62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Run </a:t>
              </a:r>
            </a:p>
            <a:p>
              <a:r>
                <a:rPr lang="en-US" sz="1200" dirty="0"/>
                <a:t>History</a:t>
              </a:r>
              <a:endParaRPr lang="en-US" dirty="0"/>
            </a:p>
          </p:txBody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9AF7BDA-A046-4BB6-BC39-03EF9E6F91D1}"/>
              </a:ext>
            </a:extLst>
          </p:cNvPr>
          <p:cNvSpPr/>
          <p:nvPr/>
        </p:nvSpPr>
        <p:spPr>
          <a:xfrm>
            <a:off x="10192702" y="240505"/>
            <a:ext cx="1604555" cy="1802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Jobbers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Make BTEQ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Make </a:t>
            </a:r>
            <a:r>
              <a:rPr lang="en-US" sz="1100" dirty="0" err="1"/>
              <a:t>ipynb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From Beginning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From Last Checkpoint</a:t>
            </a:r>
          </a:p>
          <a:p>
            <a:pPr algn="ctr"/>
            <a:endParaRPr lang="en-US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49CB091-1032-423E-9716-AB6C7E17C4BA}"/>
              </a:ext>
            </a:extLst>
          </p:cNvPr>
          <p:cNvSpPr/>
          <p:nvPr/>
        </p:nvSpPr>
        <p:spPr>
          <a:xfrm>
            <a:off x="10192701" y="2209844"/>
            <a:ext cx="1604555" cy="1802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Steppers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CheckPoint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SNSql</a:t>
            </a:r>
            <a:r>
              <a:rPr lang="en-US" sz="1100" dirty="0"/>
              <a:t> 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Python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Query Last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Query Named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Save Last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Read CSV Into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Load Re</a:t>
            </a:r>
          </a:p>
          <a:p>
            <a:pPr algn="ctr"/>
            <a:endParaRPr lang="en-US" sz="11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8EE4EDE-6A16-4560-9952-56BBEE620F09}"/>
              </a:ext>
            </a:extLst>
          </p:cNvPr>
          <p:cNvSpPr/>
          <p:nvPr/>
        </p:nvSpPr>
        <p:spPr>
          <a:xfrm>
            <a:off x="9740712" y="5188672"/>
            <a:ext cx="2056543" cy="5611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Functions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Completed = []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Add to </a:t>
            </a:r>
            <a:r>
              <a:rPr lang="en-US" sz="1100"/>
              <a:t>Custom list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C93EEA3-EA0B-43D2-9FEA-78A8E7061877}"/>
              </a:ext>
            </a:extLst>
          </p:cNvPr>
          <p:cNvSpPr/>
          <p:nvPr/>
        </p:nvSpPr>
        <p:spPr>
          <a:xfrm>
            <a:off x="8453602" y="2204585"/>
            <a:ext cx="1604555" cy="546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Static Steppers: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SQL – Execute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F4BA22-AD16-49A1-89F4-7DD7DC2F9CE7}"/>
              </a:ext>
            </a:extLst>
          </p:cNvPr>
          <p:cNvSpPr/>
          <p:nvPr/>
        </p:nvSpPr>
        <p:spPr>
          <a:xfrm>
            <a:off x="8453602" y="4155640"/>
            <a:ext cx="3343653" cy="768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en-US" sz="1100" b="1" dirty="0"/>
              <a:t>Stepper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Save Results to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Name Results in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Ignore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988CDEA-2F77-48FA-9CA6-D95095A80FA2}"/>
              </a:ext>
            </a:extLst>
          </p:cNvPr>
          <p:cNvSpPr/>
          <p:nvPr/>
        </p:nvSpPr>
        <p:spPr>
          <a:xfrm>
            <a:off x="10289506" y="4381700"/>
            <a:ext cx="1507750" cy="546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Repeat once per Result row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97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AF39-271E-DB40-9C0B-4DDA60A2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Rules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B106-EE34-BB41-A31A-D3769D284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Org Factory</a:t>
            </a:r>
          </a:p>
          <a:p>
            <a:pPr lvl="1"/>
            <a:r>
              <a:rPr lang="en-US" sz="1600" dirty="0" err="1"/>
              <a:t>org.new</a:t>
            </a:r>
            <a:r>
              <a:rPr lang="en-US" sz="1600" dirty="0"/>
              <a:t> (name)</a:t>
            </a:r>
          </a:p>
          <a:p>
            <a:pPr lvl="1"/>
            <a:r>
              <a:rPr lang="en-US" sz="1600" dirty="0" err="1"/>
              <a:t>org.load</a:t>
            </a:r>
            <a:r>
              <a:rPr lang="en-US" sz="1600" dirty="0"/>
              <a:t> (name, </a:t>
            </a:r>
            <a:r>
              <a:rPr lang="en-US" sz="1600" dirty="0" err="1"/>
              <a:t>create_if_missing</a:t>
            </a:r>
            <a:r>
              <a:rPr lang="en-US" sz="1600" dirty="0"/>
              <a:t>, </a:t>
            </a:r>
            <a:r>
              <a:rPr lang="en-US" sz="1600" dirty="0" err="1"/>
              <a:t>datamgr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org.load.allinfolder</a:t>
            </a:r>
            <a:r>
              <a:rPr lang="en-US" sz="1600" dirty="0"/>
              <a:t>(</a:t>
            </a:r>
            <a:r>
              <a:rPr lang="en-US" sz="1600" dirty="0" err="1"/>
              <a:t>folderpath</a:t>
            </a:r>
            <a:r>
              <a:rPr lang="en-US" sz="1600" dirty="0"/>
              <a:t>)</a:t>
            </a:r>
          </a:p>
          <a:p>
            <a:r>
              <a:rPr lang="en-US" sz="2000"/>
              <a:t>Org: </a:t>
            </a:r>
            <a:endParaRPr lang="en-US" sz="2000" dirty="0"/>
          </a:p>
          <a:p>
            <a:pPr lvl="1"/>
            <a:r>
              <a:rPr lang="en-US" sz="1600" dirty="0" err="1"/>
              <a:t>Org.system.add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F8DA-022A-1E48-AF54-FDCED91DFD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Org.datamgr</a:t>
            </a:r>
            <a:r>
              <a:rPr lang="en-US" sz="2000" dirty="0"/>
              <a:t> (object)</a:t>
            </a:r>
            <a:endParaRPr lang="en-US" sz="1600" dirty="0"/>
          </a:p>
          <a:p>
            <a:pPr lvl="1"/>
            <a:r>
              <a:rPr lang="en-US" sz="1600" dirty="0" err="1"/>
              <a:t>Org.datamgr.load.id</a:t>
            </a:r>
            <a:r>
              <a:rPr lang="en-US" sz="1600" dirty="0"/>
              <a:t> (id)</a:t>
            </a:r>
          </a:p>
          <a:p>
            <a:pPr lvl="1"/>
            <a:r>
              <a:rPr lang="en-US" sz="1600" dirty="0" err="1"/>
              <a:t>Org.datamgr.load.typename</a:t>
            </a:r>
            <a:r>
              <a:rPr lang="en-US" sz="1600" dirty="0"/>
              <a:t>(</a:t>
            </a:r>
            <a:r>
              <a:rPr lang="en-US" sz="1600" dirty="0" err="1"/>
              <a:t>type,name</a:t>
            </a:r>
            <a:r>
              <a:rPr lang="en-US" sz="1600" dirty="0"/>
              <a:t>) -TBD</a:t>
            </a:r>
          </a:p>
          <a:p>
            <a:pPr lvl="1"/>
            <a:r>
              <a:rPr lang="en-US" sz="1600" dirty="0" err="1"/>
              <a:t>Org.datamgr.save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Org.datamgr.expire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Org.datamgr.restore</a:t>
            </a:r>
            <a:r>
              <a:rPr lang="en-US" sz="1600" dirty="0"/>
              <a:t> (object)</a:t>
            </a:r>
          </a:p>
          <a:p>
            <a:r>
              <a:rPr lang="en-US" sz="2000" dirty="0" err="1"/>
              <a:t>Org.datamgr</a:t>
            </a:r>
            <a:r>
              <a:rPr lang="en-US" sz="2000" dirty="0"/>
              <a:t> (property)</a:t>
            </a:r>
          </a:p>
          <a:p>
            <a:pPr lvl="1"/>
            <a:r>
              <a:rPr lang="en-US" sz="1600" dirty="0" err="1"/>
              <a:t>Org.datamgr.prop.load.id_name</a:t>
            </a:r>
            <a:r>
              <a:rPr lang="en-US" sz="1600" dirty="0"/>
              <a:t> (name)</a:t>
            </a:r>
          </a:p>
          <a:p>
            <a:pPr lvl="1"/>
            <a:r>
              <a:rPr lang="en-US" sz="1600" dirty="0" err="1"/>
              <a:t>Org.datamgr.prop.load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Org.datamgr.prop.save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Org.datamgr.prop.expire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Org.datamgr.prop.delete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Org.datamgr.prop.restore</a:t>
            </a:r>
            <a:r>
              <a:rPr lang="en-US" sz="1600" dirty="0"/>
              <a:t> (object, time) -TBD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67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1381-82C8-3E4F-BD29-5A055AA5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D01EEF-DA22-F548-B482-15C6D057D7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6330333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113">
                  <a:extLst>
                    <a:ext uri="{9D8B030D-6E8A-4147-A177-3AD203B41FA5}">
                      <a16:colId xmlns:a16="http://schemas.microsoft.com/office/drawing/2014/main" val="2585241971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1487206026"/>
                    </a:ext>
                  </a:extLst>
                </a:gridCol>
                <a:gridCol w="2524539">
                  <a:extLst>
                    <a:ext uri="{9D8B030D-6E8A-4147-A177-3AD203B41FA5}">
                      <a16:colId xmlns:a16="http://schemas.microsoft.com/office/drawing/2014/main" val="456446155"/>
                    </a:ext>
                  </a:extLst>
                </a:gridCol>
                <a:gridCol w="3213652">
                  <a:extLst>
                    <a:ext uri="{9D8B030D-6E8A-4147-A177-3AD203B41FA5}">
                      <a16:colId xmlns:a16="http://schemas.microsoft.com/office/drawing/2014/main" val="678270287"/>
                    </a:ext>
                  </a:extLst>
                </a:gridCol>
              </a:tblGrid>
              <a:tr h="164525">
                <a:tc>
                  <a:txBody>
                    <a:bodyPr/>
                    <a:lstStyle/>
                    <a:p>
                      <a:r>
                        <a:rPr lang="en-US" sz="12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Listening </a:t>
                      </a:r>
                      <a:r>
                        <a:rPr lang="en-US" sz="1200" dirty="0" err="1"/>
                        <a:t>file.method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Broadcasts when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59061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App.started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Org_factory.load_all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Org1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Org1.loaded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008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Org2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Org2.loaded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370365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OrgN.loaded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OrgN.systems.load_all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systems in </a:t>
                      </a:r>
                      <a:r>
                        <a:rPr lang="en-US" sz="1200" dirty="0" err="1"/>
                        <a:t>OrgN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OrgN.systems.loaded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68312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OrgN.creds.requested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OrgYYY.creds.load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creds from </a:t>
                      </a:r>
                      <a:r>
                        <a:rPr lang="en-US" sz="1200" dirty="0" err="1"/>
                        <a:t>OrgYYY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OrgYYY.creds.supplied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171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OrgN.loaded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OrgN.collections.load_all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collections in </a:t>
                      </a:r>
                      <a:r>
                        <a:rPr lang="en-US" sz="1200" dirty="0" err="1"/>
                        <a:t>OrgN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OrgN.collections.loaded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32841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OrgN.jobs.requested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OrgN.jobs.load_all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all jobs in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OrgN.collection.jobs.loaded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73270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OrgN.steps.requested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OrgN.steps.load_all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all steps in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OrgN.collection.job.steps.loaded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64920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OrgYYY.step.override.requested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OrgYYY.get_step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Provides override step back to caller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OrgYYY.step.override.provided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45097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OrgN.step.compile.requested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OrgN.col.job.step.compile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Applies all templates/variables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OrgN.step.compile.complete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052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2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1031</Words>
  <Application>Microsoft Macintosh PowerPoint</Application>
  <PresentationFormat>Widescreen</PresentationFormat>
  <Paragraphs>219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Script Examples</vt:lpstr>
      <vt:lpstr>Logic Flow</vt:lpstr>
      <vt:lpstr>Old Design // Archive</vt:lpstr>
      <vt:lpstr>PowerPoint Presentation</vt:lpstr>
      <vt:lpstr>Event Rules and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Hilton</dc:creator>
  <cp:lastModifiedBy>Stephen Hilton</cp:lastModifiedBy>
  <cp:revision>27</cp:revision>
  <dcterms:created xsi:type="dcterms:W3CDTF">2022-01-14T22:43:17Z</dcterms:created>
  <dcterms:modified xsi:type="dcterms:W3CDTF">2023-07-30T23:56:22Z</dcterms:modified>
</cp:coreProperties>
</file>