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506F-81DD-4D27-A77E-804D0FDD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1A87E-0AB6-4F67-BBA1-AE87F5E58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FD803-183D-45FE-9523-95B1233E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AFFD-E2E3-4A15-BCCA-A6CC44D1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86A6-139C-4BF6-AC52-618D3130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3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3D54-3C99-49FC-A5E2-9E3297CB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E2B5-93BC-4E7C-A330-CCF30AC2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D752-B101-45E1-BD56-2D3C1152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4A38-78BD-4817-9665-A1DF46B9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BAE6-7A28-4B28-8F4E-B19B9324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9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E191F-1669-4CC1-BB83-BC74E4B6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92F68-876C-44A3-9CC5-DC2FAC47C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4821-6736-456C-B8CF-445C08E6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9A84-3557-4C05-98D1-047CD439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018E6-C969-40DD-ACB0-C9E029C2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EF3-0D9E-4A54-98F0-804D9CC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CD70-BA4E-460F-84D3-8DD085D17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ADA4-D92C-4D47-93F6-8ABAB95A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4D8A-0AB6-42E7-99AC-851DF47F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3AD79-6A8E-43FC-A1A9-33132078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147A-F25E-4399-8A26-26A9CA58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35ACF-13DC-44E0-9B9F-613DE7256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E617-2683-4B4C-B267-C234220F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7B3C-E762-4D4F-828D-356DFA50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11585-8EAA-4A81-A626-05F9C621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0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07ED-0C0C-4B5D-922B-FF66F93E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EDF08-0CDB-4A5B-9457-89CBC4FB6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6D974-6ADA-47A5-8E70-7C7C12803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58A5F-88C7-43A1-8F57-817A3988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8A82-E76C-455E-8F29-9628337E9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F7C4-6C2D-48F4-97DA-6C78E965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53B1-424F-4E5C-8BFA-5386075D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BA0E-7750-47FD-B29E-23A96C3D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C7D9-94EC-4FCA-9026-E94DA704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51161-DF6F-41BF-9288-AEC5D8C8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96FEB5-E821-4D5A-AC3D-005263CAC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172CB-F6BE-41C4-9225-223FDA85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FE8E-F4D2-4BBB-97AC-155F6C08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4009C-9A57-42D5-82A9-2416EE81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E81E-39A9-4D8A-86C6-8B7F617F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03440-ECA6-4A10-A38F-17C174C0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A8DBE-E4F3-4466-8C5A-9D44BD2B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285E-677A-4598-87BE-1977F0C9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B4553-D6B2-4DA9-999C-0987BC9B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91372-11B7-472E-87CB-D0263D2A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7AA8-CE05-4319-93D8-3FE890D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2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DAAD-F7A7-460B-A01E-F1D3853A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4A0D-D853-4C58-A9AE-D5F7BAC7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EC1F-912D-49CA-8665-E19E87E50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23BD-2D88-4646-95EB-334F8C88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181B9-7B7B-4F59-ABB4-37B2997A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4EF17-DE5B-4C36-B153-24158F04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A041-4100-43C3-8A67-6EC87A98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0F95E-EA5D-44DA-844F-704CC5C82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B7547-CDF2-4C1D-9E65-D9BD44254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079CF-DE96-49C2-BA0B-1D65008A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A2AD5-83E5-47CF-94E7-BCB88D4C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606E-67F4-4C58-BF73-E369E2A2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54854-FDAE-4BAE-ADEA-47DE3745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FFC35-D7D3-49B6-BA12-B05DD081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3403-3DF0-4255-841F-BA8A41335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F651F-741F-4CB6-9DFD-1591365E5B28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0DD0-F905-4CD7-B80D-D91D68132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C7181-8355-4059-B58E-8605740AD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4DCC-19A3-489F-8540-100ECFE2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798EBA1-7B19-485A-81DB-436339B7D96C}"/>
              </a:ext>
            </a:extLst>
          </p:cNvPr>
          <p:cNvCxnSpPr>
            <a:cxnSpLocks/>
            <a:endCxn id="40" idx="3"/>
          </p:cNvCxnSpPr>
          <p:nvPr/>
        </p:nvCxnSpPr>
        <p:spPr>
          <a:xfrm>
            <a:off x="2133843" y="2496246"/>
            <a:ext cx="0" cy="2550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F2106215-EAF8-419D-8FF4-FB90A301A7F1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133842" y="4477025"/>
            <a:ext cx="1" cy="1888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61F87CA-54F2-4E6D-8079-4E298DB2F728}"/>
              </a:ext>
            </a:extLst>
          </p:cNvPr>
          <p:cNvCxnSpPr>
            <a:cxnSpLocks/>
          </p:cNvCxnSpPr>
          <p:nvPr/>
        </p:nvCxnSpPr>
        <p:spPr>
          <a:xfrm flipV="1">
            <a:off x="4334309" y="2059189"/>
            <a:ext cx="0" cy="4201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540C1C-5E48-43FB-9B39-6AEEE7046149}"/>
              </a:ext>
            </a:extLst>
          </p:cNvPr>
          <p:cNvCxnSpPr>
            <a:cxnSpLocks/>
          </p:cNvCxnSpPr>
          <p:nvPr/>
        </p:nvCxnSpPr>
        <p:spPr>
          <a:xfrm flipV="1">
            <a:off x="4271570" y="2653049"/>
            <a:ext cx="0" cy="4289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3AE58D7-E34A-4D4B-976F-11728F4BA4CA}"/>
              </a:ext>
            </a:extLst>
          </p:cNvPr>
          <p:cNvCxnSpPr>
            <a:cxnSpLocks/>
          </p:cNvCxnSpPr>
          <p:nvPr/>
        </p:nvCxnSpPr>
        <p:spPr>
          <a:xfrm>
            <a:off x="4379792" y="2496246"/>
            <a:ext cx="0" cy="4504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7DED636-F6A3-43AF-941C-DB7C6AB56D9D}"/>
              </a:ext>
            </a:extLst>
          </p:cNvPr>
          <p:cNvCxnSpPr>
            <a:cxnSpLocks/>
          </p:cNvCxnSpPr>
          <p:nvPr/>
        </p:nvCxnSpPr>
        <p:spPr>
          <a:xfrm flipV="1">
            <a:off x="5367368" y="3321180"/>
            <a:ext cx="0" cy="124580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DC702F1-084F-4230-B487-2C1BCC050851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895198" y="4909168"/>
            <a:ext cx="1914565" cy="240506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17A510-81FF-457C-A340-27F67BAED1AE}"/>
              </a:ext>
            </a:extLst>
          </p:cNvPr>
          <p:cNvSpPr/>
          <p:nvPr/>
        </p:nvSpPr>
        <p:spPr>
          <a:xfrm>
            <a:off x="5705630" y="5275429"/>
            <a:ext cx="945684" cy="8777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100" dirty="0"/>
              <a:t>Utils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Paths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Logging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1E1D21-BCD3-4392-907E-01B7213E7BB3}"/>
              </a:ext>
            </a:extLst>
          </p:cNvPr>
          <p:cNvSpPr/>
          <p:nvPr/>
        </p:nvSpPr>
        <p:spPr>
          <a:xfrm>
            <a:off x="1972733" y="5820221"/>
            <a:ext cx="3464476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DataMgr</a:t>
            </a:r>
            <a:endParaRPr lang="en-US" sz="1100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4BF8491C-41F8-4F3F-ACEC-7BE154C71467}"/>
              </a:ext>
            </a:extLst>
          </p:cNvPr>
          <p:cNvSpPr/>
          <p:nvPr/>
        </p:nvSpPr>
        <p:spPr>
          <a:xfrm>
            <a:off x="719857" y="5753147"/>
            <a:ext cx="889000" cy="467114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Config.db</a:t>
            </a:r>
            <a:endParaRPr lang="en-US" sz="1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C1F9C-07BC-4E8D-84F6-C709B75492A3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1164357" y="4072138"/>
            <a:ext cx="0" cy="168100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F14644A-1D62-4FDC-90C8-30C401027981}"/>
              </a:ext>
            </a:extLst>
          </p:cNvPr>
          <p:cNvSpPr/>
          <p:nvPr/>
        </p:nvSpPr>
        <p:spPr>
          <a:xfrm rot="16200000">
            <a:off x="1782391" y="5188790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Credentials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3F4239-4CBB-4FE0-B538-E2B78076221C}"/>
              </a:ext>
            </a:extLst>
          </p:cNvPr>
          <p:cNvSpPr/>
          <p:nvPr/>
        </p:nvSpPr>
        <p:spPr>
          <a:xfrm rot="16200000">
            <a:off x="2154454" y="5188791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Systems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3E3617-EA03-4958-BEB0-61088D6CBC0D}"/>
              </a:ext>
            </a:extLst>
          </p:cNvPr>
          <p:cNvSpPr/>
          <p:nvPr/>
        </p:nvSpPr>
        <p:spPr>
          <a:xfrm rot="16200000">
            <a:off x="3969946" y="5188790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Collections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531E2C-44D7-4506-BC04-DFACD31CF6F3}"/>
              </a:ext>
            </a:extLst>
          </p:cNvPr>
          <p:cNvSpPr/>
          <p:nvPr/>
        </p:nvSpPr>
        <p:spPr>
          <a:xfrm rot="16200000">
            <a:off x="3042620" y="5188789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Organization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08466A-6C80-49E5-B8DE-8DDD760E5B98}"/>
              </a:ext>
            </a:extLst>
          </p:cNvPr>
          <p:cNvSpPr/>
          <p:nvPr/>
        </p:nvSpPr>
        <p:spPr>
          <a:xfrm rot="16200000">
            <a:off x="4342009" y="5192177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81BDC3-E14A-4F11-957E-D41BC10F1E95}"/>
              </a:ext>
            </a:extLst>
          </p:cNvPr>
          <p:cNvSpPr/>
          <p:nvPr/>
        </p:nvSpPr>
        <p:spPr>
          <a:xfrm rot="16200000">
            <a:off x="4714072" y="5188790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5B6853-0779-4B1F-BF88-ADF87848C13F}"/>
              </a:ext>
            </a:extLst>
          </p:cNvPr>
          <p:cNvSpPr/>
          <p:nvPr/>
        </p:nvSpPr>
        <p:spPr>
          <a:xfrm rot="16200000">
            <a:off x="3402288" y="5188789"/>
            <a:ext cx="926634" cy="332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Articles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0D1A1E-DC1B-45EF-88B2-ED66FA0E2000}"/>
              </a:ext>
            </a:extLst>
          </p:cNvPr>
          <p:cNvSpPr/>
          <p:nvPr/>
        </p:nvSpPr>
        <p:spPr>
          <a:xfrm>
            <a:off x="2299949" y="2992028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Jobber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C70671-8F9A-4B34-B83C-AEE5411475E2}"/>
              </a:ext>
            </a:extLst>
          </p:cNvPr>
          <p:cNvSpPr/>
          <p:nvPr/>
        </p:nvSpPr>
        <p:spPr>
          <a:xfrm>
            <a:off x="2300320" y="3461167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Stepper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7C723E-3461-406F-8DFA-7075D6D074E0}"/>
              </a:ext>
            </a:extLst>
          </p:cNvPr>
          <p:cNvSpPr/>
          <p:nvPr/>
        </p:nvSpPr>
        <p:spPr>
          <a:xfrm>
            <a:off x="2300320" y="3837400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B0325F-8440-4705-88A9-ED36286E02AB}"/>
              </a:ext>
            </a:extLst>
          </p:cNvPr>
          <p:cNvSpPr/>
          <p:nvPr/>
        </p:nvSpPr>
        <p:spPr>
          <a:xfrm>
            <a:off x="1040867" y="3080849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dbConn</a:t>
            </a:r>
            <a:r>
              <a:rPr lang="en-US" sz="1100" dirty="0"/>
              <a:t> Other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C8D3F0-A2FE-493A-A2D6-1E2477AD5F8B}"/>
              </a:ext>
            </a:extLst>
          </p:cNvPr>
          <p:cNvSpPr/>
          <p:nvPr/>
        </p:nvSpPr>
        <p:spPr>
          <a:xfrm rot="16200000">
            <a:off x="1270999" y="3447699"/>
            <a:ext cx="1725686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PluginMgr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3BCCF7-4354-4C8B-836F-0E90BA32CDCB}"/>
              </a:ext>
            </a:extLst>
          </p:cNvPr>
          <p:cNvSpPr/>
          <p:nvPr/>
        </p:nvSpPr>
        <p:spPr>
          <a:xfrm>
            <a:off x="1040794" y="3461166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dbConn</a:t>
            </a:r>
            <a:r>
              <a:rPr lang="en-US" sz="1100" dirty="0"/>
              <a:t> Teradata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34D083-3355-4B63-B2ED-E830FC3314FA}"/>
              </a:ext>
            </a:extLst>
          </p:cNvPr>
          <p:cNvSpPr/>
          <p:nvPr/>
        </p:nvSpPr>
        <p:spPr>
          <a:xfrm>
            <a:off x="1040757" y="3837400"/>
            <a:ext cx="926634" cy="3329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dbConn</a:t>
            </a:r>
            <a:r>
              <a:rPr lang="en-US" sz="1100" dirty="0"/>
              <a:t> SQLite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8A2227-9F67-420B-8432-CEB1454E8050}"/>
              </a:ext>
            </a:extLst>
          </p:cNvPr>
          <p:cNvSpPr/>
          <p:nvPr/>
        </p:nvSpPr>
        <p:spPr>
          <a:xfrm>
            <a:off x="3637747" y="3647719"/>
            <a:ext cx="1381945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 Builder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9AFFCB-49D9-468D-8063-06127D251C1C}"/>
              </a:ext>
            </a:extLst>
          </p:cNvPr>
          <p:cNvSpPr/>
          <p:nvPr/>
        </p:nvSpPr>
        <p:spPr>
          <a:xfrm>
            <a:off x="1966905" y="2331394"/>
            <a:ext cx="2547432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Runner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B660DB-B66B-417D-BCD3-ECF4218B6970}"/>
              </a:ext>
            </a:extLst>
          </p:cNvPr>
          <p:cNvSpPr/>
          <p:nvPr/>
        </p:nvSpPr>
        <p:spPr>
          <a:xfrm>
            <a:off x="4825784" y="2988215"/>
            <a:ext cx="1381945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HistoryMgr</a:t>
            </a:r>
            <a:endParaRPr lang="en-US" sz="11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9AC30B-13E8-4216-B271-C196D77FCCA5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4328720" y="3980684"/>
            <a:ext cx="0" cy="6852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DF717B-5765-4842-A05C-EA2C88A1AE8A}"/>
              </a:ext>
            </a:extLst>
          </p:cNvPr>
          <p:cNvSpPr/>
          <p:nvPr/>
        </p:nvSpPr>
        <p:spPr>
          <a:xfrm>
            <a:off x="1966904" y="4564006"/>
            <a:ext cx="3464475" cy="3329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Editor / Builder UI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D53BF9-574B-4402-B8A2-AD82E4B94D10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3226954" y="3627650"/>
            <a:ext cx="410793" cy="1865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0EFEC5C-A3EC-4F36-90B5-C98185DECE1E}"/>
              </a:ext>
            </a:extLst>
          </p:cNvPr>
          <p:cNvCxnSpPr>
            <a:cxnSpLocks/>
            <a:stCxn id="44" idx="0"/>
            <a:endCxn id="74" idx="3"/>
          </p:cNvCxnSpPr>
          <p:nvPr/>
        </p:nvCxnSpPr>
        <p:spPr>
          <a:xfrm flipV="1">
            <a:off x="4328720" y="3358935"/>
            <a:ext cx="0" cy="28878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20A4A50D-F587-4577-86A4-40ED45AB4A4E}"/>
              </a:ext>
            </a:extLst>
          </p:cNvPr>
          <p:cNvSpPr/>
          <p:nvPr/>
        </p:nvSpPr>
        <p:spPr>
          <a:xfrm>
            <a:off x="4090635" y="2953014"/>
            <a:ext cx="476170" cy="405921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Run Instance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594B8FD-C6FF-4922-9040-68C28ED987EC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226954" y="3814202"/>
            <a:ext cx="410793" cy="18968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08418F3-10A5-4CA2-B4D5-00C381964642}"/>
              </a:ext>
            </a:extLst>
          </p:cNvPr>
          <p:cNvCxnSpPr>
            <a:cxnSpLocks/>
            <a:stCxn id="47" idx="1"/>
            <a:endCxn id="74" idx="4"/>
          </p:cNvCxnSpPr>
          <p:nvPr/>
        </p:nvCxnSpPr>
        <p:spPr>
          <a:xfrm flipH="1">
            <a:off x="4566805" y="3154698"/>
            <a:ext cx="258979" cy="12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B7F6663-5245-41BD-88DA-22E91E469598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207729" y="3154697"/>
            <a:ext cx="258979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F7469DF-E949-4AFC-BC9A-77518F7F61F4}"/>
              </a:ext>
            </a:extLst>
          </p:cNvPr>
          <p:cNvCxnSpPr>
            <a:cxnSpLocks/>
            <a:stCxn id="36" idx="3"/>
            <a:endCxn id="74" idx="2"/>
          </p:cNvCxnSpPr>
          <p:nvPr/>
        </p:nvCxnSpPr>
        <p:spPr>
          <a:xfrm flipV="1">
            <a:off x="3226583" y="3155975"/>
            <a:ext cx="864052" cy="25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3EF13F0-6A7B-41CA-AF78-AAE419406B82}"/>
              </a:ext>
            </a:extLst>
          </p:cNvPr>
          <p:cNvCxnSpPr>
            <a:cxnSpLocks/>
            <a:stCxn id="46" idx="3"/>
            <a:endCxn id="47" idx="0"/>
          </p:cNvCxnSpPr>
          <p:nvPr/>
        </p:nvCxnSpPr>
        <p:spPr>
          <a:xfrm>
            <a:off x="4514337" y="2497877"/>
            <a:ext cx="1002420" cy="490338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08E15C-D365-4149-BEBE-FBBB4EA77712}"/>
              </a:ext>
            </a:extLst>
          </p:cNvPr>
          <p:cNvGrpSpPr/>
          <p:nvPr/>
        </p:nvGrpSpPr>
        <p:grpSpPr>
          <a:xfrm>
            <a:off x="3865605" y="1328669"/>
            <a:ext cx="914400" cy="914400"/>
            <a:chOff x="6925356" y="690614"/>
            <a:chExt cx="914400" cy="914400"/>
          </a:xfrm>
        </p:grpSpPr>
        <p:pic>
          <p:nvPicPr>
            <p:cNvPr id="190" name="Graphic 189" descr="Folder outline">
              <a:extLst>
                <a:ext uri="{FF2B5EF4-FFF2-40B4-BE49-F238E27FC236}">
                  <a16:creationId xmlns:a16="http://schemas.microsoft.com/office/drawing/2014/main" id="{DF9891F9-E68F-4382-9E1C-CF20E74CA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5356" y="690614"/>
              <a:ext cx="914400" cy="914400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E145DD2-AE72-4547-89D9-775B8088D272}"/>
                </a:ext>
              </a:extLst>
            </p:cNvPr>
            <p:cNvSpPr txBox="1"/>
            <p:nvPr/>
          </p:nvSpPr>
          <p:spPr>
            <a:xfrm>
              <a:off x="7067405" y="1045188"/>
              <a:ext cx="630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Output</a:t>
              </a:r>
              <a:endParaRPr lang="en-US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093BB18E-4C3D-427E-A52D-565899170E7C}"/>
              </a:ext>
            </a:extLst>
          </p:cNvPr>
          <p:cNvGrpSpPr/>
          <p:nvPr/>
        </p:nvGrpSpPr>
        <p:grpSpPr>
          <a:xfrm>
            <a:off x="187376" y="225038"/>
            <a:ext cx="2364298" cy="1146562"/>
            <a:chOff x="187376" y="225038"/>
            <a:chExt cx="2364298" cy="1146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36A644-FEDD-4FD9-A1F1-203EBB549D89}"/>
                </a:ext>
              </a:extLst>
            </p:cNvPr>
            <p:cNvSpPr/>
            <p:nvPr/>
          </p:nvSpPr>
          <p:spPr>
            <a:xfrm>
              <a:off x="187376" y="225038"/>
              <a:ext cx="2364298" cy="11465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dirty="0"/>
                <a:t>Legend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Core Application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</a:t>
              </a:r>
              <a:r>
                <a:rPr lang="en-US" sz="1400" dirty="0" err="1"/>
                <a:t>ConfigDB</a:t>
              </a:r>
              <a:r>
                <a:rPr lang="en-US" sz="1400" dirty="0"/>
                <a:t> Objects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Plugin Extensions</a:t>
              </a:r>
            </a:p>
            <a:p>
              <a:pPr>
                <a:tabLst>
                  <a:tab pos="457200" algn="l"/>
                </a:tabLst>
              </a:pPr>
              <a:r>
                <a:rPr lang="en-US" sz="1400" dirty="0"/>
                <a:t>	Database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63C2A6-86ED-4A33-A24A-7750D45ECA12}"/>
                </a:ext>
              </a:extLst>
            </p:cNvPr>
            <p:cNvSpPr/>
            <p:nvPr/>
          </p:nvSpPr>
          <p:spPr>
            <a:xfrm flipV="1">
              <a:off x="284265" y="524923"/>
              <a:ext cx="418204" cy="1572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5CC354-91CF-42A4-954A-B6AFCF453F9A}"/>
                </a:ext>
              </a:extLst>
            </p:cNvPr>
            <p:cNvSpPr/>
            <p:nvPr/>
          </p:nvSpPr>
          <p:spPr>
            <a:xfrm flipV="1">
              <a:off x="284265" y="724154"/>
              <a:ext cx="418204" cy="1572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CF9AF0-6744-4287-9B00-5E302B9DC405}"/>
                </a:ext>
              </a:extLst>
            </p:cNvPr>
            <p:cNvSpPr/>
            <p:nvPr/>
          </p:nvSpPr>
          <p:spPr>
            <a:xfrm flipV="1">
              <a:off x="284265" y="934499"/>
              <a:ext cx="418204" cy="1572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557CF024-B2BD-4D34-B160-2933B5D6CCAA}"/>
                </a:ext>
              </a:extLst>
            </p:cNvPr>
            <p:cNvSpPr/>
            <p:nvPr/>
          </p:nvSpPr>
          <p:spPr>
            <a:xfrm flipV="1">
              <a:off x="284265" y="1142730"/>
              <a:ext cx="418204" cy="15729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B6FD1AB-6474-4916-87EB-8E8C14087E3C}"/>
              </a:ext>
            </a:extLst>
          </p:cNvPr>
          <p:cNvGrpSpPr/>
          <p:nvPr/>
        </p:nvGrpSpPr>
        <p:grpSpPr>
          <a:xfrm>
            <a:off x="6362247" y="2664359"/>
            <a:ext cx="914400" cy="914400"/>
            <a:chOff x="6925356" y="690614"/>
            <a:chExt cx="914400" cy="914400"/>
          </a:xfrm>
        </p:grpSpPr>
        <p:pic>
          <p:nvPicPr>
            <p:cNvPr id="207" name="Graphic 206" descr="Folder outline">
              <a:extLst>
                <a:ext uri="{FF2B5EF4-FFF2-40B4-BE49-F238E27FC236}">
                  <a16:creationId xmlns:a16="http://schemas.microsoft.com/office/drawing/2014/main" id="{6EF33C0B-E148-40DE-BDB2-E0EE37C5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25356" y="690614"/>
              <a:ext cx="914400" cy="914400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60E9A05-8BB3-4D39-BFD3-15538BD0A79D}"/>
                </a:ext>
              </a:extLst>
            </p:cNvPr>
            <p:cNvSpPr txBox="1"/>
            <p:nvPr/>
          </p:nvSpPr>
          <p:spPr>
            <a:xfrm>
              <a:off x="7037959" y="939517"/>
              <a:ext cx="629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Run </a:t>
              </a:r>
            </a:p>
            <a:p>
              <a:r>
                <a:rPr lang="en-US" sz="1200" dirty="0"/>
                <a:t>History</a:t>
              </a:r>
              <a:endParaRPr lang="en-US" dirty="0"/>
            </a:p>
          </p:txBody>
        </p:sp>
      </p:grp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9AF7BDA-A046-4BB6-BC39-03EF9E6F91D1}"/>
              </a:ext>
            </a:extLst>
          </p:cNvPr>
          <p:cNvSpPr/>
          <p:nvPr/>
        </p:nvSpPr>
        <p:spPr>
          <a:xfrm>
            <a:off x="10192702" y="240505"/>
            <a:ext cx="1604555" cy="1802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Jobbers of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Make BTEQ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Make </a:t>
            </a:r>
            <a:r>
              <a:rPr lang="en-US" sz="1100" dirty="0" err="1"/>
              <a:t>ipynb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From Beginning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From Last Checkpoint</a:t>
            </a:r>
          </a:p>
          <a:p>
            <a:pPr algn="ctr"/>
            <a:endParaRPr lang="en-US" sz="110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49CB091-1032-423E-9716-AB6C7E17C4BA}"/>
              </a:ext>
            </a:extLst>
          </p:cNvPr>
          <p:cNvSpPr/>
          <p:nvPr/>
        </p:nvSpPr>
        <p:spPr>
          <a:xfrm>
            <a:off x="10192701" y="2209844"/>
            <a:ext cx="1604555" cy="18028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Steppers of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CheckPoint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/>
              <a:t>SNSql</a:t>
            </a:r>
            <a:r>
              <a:rPr lang="en-US" sz="1100" dirty="0"/>
              <a:t> Chart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Run Python Script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Query Last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Query Named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Save Last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Read CSV Into Result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Load Re</a:t>
            </a:r>
          </a:p>
          <a:p>
            <a:pPr algn="ctr"/>
            <a:endParaRPr lang="en-US" sz="11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8EE4EDE-6A16-4560-9952-56BBEE620F09}"/>
              </a:ext>
            </a:extLst>
          </p:cNvPr>
          <p:cNvSpPr/>
          <p:nvPr/>
        </p:nvSpPr>
        <p:spPr>
          <a:xfrm>
            <a:off x="9740712" y="5188672"/>
            <a:ext cx="2056543" cy="5611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Functions of Note: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Completed = []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Add to </a:t>
            </a:r>
            <a:r>
              <a:rPr lang="en-US" sz="1100"/>
              <a:t>Custom list</a:t>
            </a: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C93EEA3-EA0B-43D2-9FEA-78A8E7061877}"/>
              </a:ext>
            </a:extLst>
          </p:cNvPr>
          <p:cNvSpPr/>
          <p:nvPr/>
        </p:nvSpPr>
        <p:spPr>
          <a:xfrm>
            <a:off x="8453602" y="2204585"/>
            <a:ext cx="1604555" cy="546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Static Steppers: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SQL – Execute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EF4BA22-AD16-49A1-89F4-7DD7DC2F9CE7}"/>
              </a:ext>
            </a:extLst>
          </p:cNvPr>
          <p:cNvSpPr/>
          <p:nvPr/>
        </p:nvSpPr>
        <p:spPr>
          <a:xfrm>
            <a:off x="8453602" y="4155640"/>
            <a:ext cx="3343653" cy="768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1" rtlCol="0" anchor="t"/>
          <a:lstStyle/>
          <a:p>
            <a:pPr algn="ctr"/>
            <a:r>
              <a:rPr lang="en-US" sz="1100" b="1" dirty="0"/>
              <a:t>Stepper Options: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Save Results to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Name Results in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Ignore Errors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988CDEA-2F77-48FA-9CA6-D95095A80FA2}"/>
              </a:ext>
            </a:extLst>
          </p:cNvPr>
          <p:cNvSpPr/>
          <p:nvPr/>
        </p:nvSpPr>
        <p:spPr>
          <a:xfrm>
            <a:off x="10289506" y="4381700"/>
            <a:ext cx="1507750" cy="5467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Repeat once per Result row</a:t>
            </a:r>
          </a:p>
          <a:p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ctr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977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125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Hilton</dc:creator>
  <cp:lastModifiedBy>Stephen Hilton</cp:lastModifiedBy>
  <cp:revision>11</cp:revision>
  <dcterms:created xsi:type="dcterms:W3CDTF">2022-01-14T22:43:17Z</dcterms:created>
  <dcterms:modified xsi:type="dcterms:W3CDTF">2022-01-14T23:54:32Z</dcterms:modified>
</cp:coreProperties>
</file>