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B07F-BD4C-499D-825E-5B0BD794B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E2F67-0476-4580-B597-2852045A1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19CB-13F2-4EBD-916F-8AD5DDB7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7B4F-4B9C-4710-9ABD-413192BE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AFB5-7DFE-4A4A-AA3B-A3107C3F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2C81-0B56-45D6-AC8A-68CCD590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E05E-D2C3-4730-A2D8-249B9C19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06B5-3E12-4879-8D63-3CBF9729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D848-2420-4768-82A9-1930B5D5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E67F-83FB-4284-B24B-2F76D91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26800-3290-414E-A5C5-6092E0560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9B578-3E31-4F21-B05B-86DB1ED15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DB14B-508A-4BDD-9A40-AD4151FB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CDF23-282A-4878-B665-C3D28438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C181-E14B-401E-BAA0-231CD193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25D7-BD68-40F6-B9C9-4F999771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0405-5BA2-4C8A-B472-5A3D9975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FC80A-E3BE-43B0-A41C-B214AB01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D5A9-E23A-448D-9A68-8BF2CB1E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B409-2B27-4F57-8E22-7A186E74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C55-A587-4CDF-AFE6-6D318610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DB369-26EE-4D06-8826-EF8B09EB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37A93-3CCB-4B49-888F-D6767220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03C8-A808-4A90-9280-935CF780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1719-58FF-462E-BEFA-501C1B28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1698-D360-4092-A0C0-5F48F4A0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860C-CA6C-459A-9BBF-297B8D450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75A16-FF31-481C-997E-62502003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D2D70-4531-4D7A-80FA-A7583AC4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67D6F-6F24-4CAE-9D3B-02A37D6F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416F-17DA-4B52-B7C3-B0260417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E550-CCB7-420C-B6C6-37897852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3F23-2592-4ADC-8F59-89E0051C2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F0323-CA7B-47B0-9817-04C69AD5A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645E5-F0DC-4226-8D75-2C3B62F6C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C895D-E5BF-406B-9230-A03C5F418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DCD33-47D7-4437-8596-576FCCA4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85B64-DDE4-4635-B197-AABE5060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97C2C-B211-4EEE-B855-CB359CEE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CE05-A574-482C-946A-02040BDF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74C48-7C12-4C13-992B-F033CFE8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B37D7-0A9C-49B3-81A2-DD56046C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6E7B7-934E-496F-8CA7-519EA020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5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50048-4D80-4AA1-83FE-585AA6D2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BF09F-E931-45EE-A0EF-1D1AEDDC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61AB4-3785-47F4-B89D-02DBE33B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5D20-625D-416D-803A-4DDE968C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ECEE-8E0F-4FF8-930E-BFA04D77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01FFB-121A-4C34-AC28-D7A0CFAE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2C8A3-8752-4AE9-A869-CEB85B97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BCC2B-DEDC-4278-A4C1-4F771292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A802-C13B-41E7-B4DF-3F992481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5CCA-CAC1-4FFF-9E60-F89CE00D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D9651-61B1-48E0-A8DA-72335E831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9A2D5-27E1-46AC-B9AD-F35BFCB6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FAE58-0B54-4B5E-B6F2-FDA3D61E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B292D-89E9-4E07-88F0-084BE518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8DE88-CB51-4BB9-B215-BF11EE09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EBA04-0E13-4236-9B84-FA1336D2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D0BF5-B456-4F9F-B6D7-4E0467B3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6D44-4EA3-40C7-91BB-E524AD8E3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C2F8-56BF-4BE2-9B49-872EFDB6B55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8FCE-B401-4256-9F28-2EE856336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863B-D4C2-4B94-BA4A-22067006F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0FAE-78AA-4509-A9DE-81D61CB6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8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EB9D90-1F94-422D-845D-25C9DD559849}"/>
              </a:ext>
            </a:extLst>
          </p:cNvPr>
          <p:cNvSpPr/>
          <p:nvPr/>
        </p:nvSpPr>
        <p:spPr>
          <a:xfrm>
            <a:off x="1466849" y="509587"/>
            <a:ext cx="8562975" cy="5838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E8279B-F094-47AE-8779-CC71F8FD3AE0}"/>
              </a:ext>
            </a:extLst>
          </p:cNvPr>
          <p:cNvGrpSpPr/>
          <p:nvPr/>
        </p:nvGrpSpPr>
        <p:grpSpPr>
          <a:xfrm>
            <a:off x="1686756" y="926808"/>
            <a:ext cx="3977197" cy="2884070"/>
            <a:chOff x="2299316" y="1006707"/>
            <a:chExt cx="3977197" cy="28840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CD4470-ABD6-4863-BA37-964C51880ACE}"/>
                </a:ext>
              </a:extLst>
            </p:cNvPr>
            <p:cNvSpPr/>
            <p:nvPr/>
          </p:nvSpPr>
          <p:spPr>
            <a:xfrm>
              <a:off x="2299316" y="1376039"/>
              <a:ext cx="3977197" cy="2514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Metrics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System CPU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System IO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Throughput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Disk Space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Solutions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Compete –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BigQuery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Vantage Health Check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Demos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Demo 1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Demo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2054C9-0D3E-40A5-8EEC-CF03C160823F}"/>
                </a:ext>
              </a:extLst>
            </p:cNvPr>
            <p:cNvSpPr txBox="1"/>
            <p:nvPr/>
          </p:nvSpPr>
          <p:spPr>
            <a:xfrm>
              <a:off x="2299316" y="1006707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A8EED-E51D-498B-900C-9606CD62FD0C}"/>
              </a:ext>
            </a:extLst>
          </p:cNvPr>
          <p:cNvGrpSpPr/>
          <p:nvPr/>
        </p:nvGrpSpPr>
        <p:grpSpPr>
          <a:xfrm>
            <a:off x="5748336" y="926808"/>
            <a:ext cx="2392487" cy="2884070"/>
            <a:chOff x="2299316" y="1006707"/>
            <a:chExt cx="2392487" cy="28840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8E6FE-1410-4DD0-B250-933E884C709F}"/>
                </a:ext>
              </a:extLst>
            </p:cNvPr>
            <p:cNvSpPr/>
            <p:nvPr/>
          </p:nvSpPr>
          <p:spPr>
            <a:xfrm>
              <a:off x="2299316" y="1376039"/>
              <a:ext cx="2392487" cy="2514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Transcend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Transcend MTD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Transcend QTD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Transcend YTD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Transcend Dev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 ABC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A839D3-57C8-4CF3-9E4C-42C92A07897D}"/>
                </a:ext>
              </a:extLst>
            </p:cNvPr>
            <p:cNvSpPr txBox="1"/>
            <p:nvPr/>
          </p:nvSpPr>
          <p:spPr>
            <a:xfrm>
              <a:off x="2299316" y="1006707"/>
              <a:ext cx="940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Systems</a:t>
              </a:r>
            </a:p>
          </p:txBody>
        </p:sp>
      </p:grp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C45DCF2-DD58-4B2C-B34C-9A289C24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4433"/>
              </p:ext>
            </p:extLst>
          </p:nvPr>
        </p:nvGraphicFramePr>
        <p:xfrm>
          <a:off x="1878629" y="4537048"/>
          <a:ext cx="5369516" cy="45720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206690">
                  <a:extLst>
                    <a:ext uri="{9D8B030D-6E8A-4147-A177-3AD203B41FA5}">
                      <a16:colId xmlns:a16="http://schemas.microsoft.com/office/drawing/2014/main" val="2265052664"/>
                    </a:ext>
                  </a:extLst>
                </a:gridCol>
                <a:gridCol w="2058325">
                  <a:extLst>
                    <a:ext uri="{9D8B030D-6E8A-4147-A177-3AD203B41FA5}">
                      <a16:colId xmlns:a16="http://schemas.microsoft.com/office/drawing/2014/main" val="3392499930"/>
                    </a:ext>
                  </a:extLst>
                </a:gridCol>
                <a:gridCol w="1296817">
                  <a:extLst>
                    <a:ext uri="{9D8B030D-6E8A-4147-A177-3AD203B41FA5}">
                      <a16:colId xmlns:a16="http://schemas.microsoft.com/office/drawing/2014/main" val="737817633"/>
                    </a:ext>
                  </a:extLst>
                </a:gridCol>
                <a:gridCol w="1807684">
                  <a:extLst>
                    <a:ext uri="{9D8B030D-6E8A-4147-A177-3AD203B41FA5}">
                      <a16:colId xmlns:a16="http://schemas.microsoft.com/office/drawing/2014/main" val="3780444719"/>
                    </a:ext>
                  </a:extLst>
                </a:gridCol>
              </a:tblGrid>
              <a:tr h="689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!</a:t>
                      </a:r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Run TS</a:t>
                      </a:r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Last </a:t>
                      </a:r>
                      <a:r>
                        <a:rPr lang="en-US" sz="1000" dirty="0" err="1"/>
                        <a:t>CheckPoint</a:t>
                      </a:r>
                      <a:endParaRPr lang="en-US" sz="1000" dirty="0"/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707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6"/>
                          </a:solidFill>
                        </a:rPr>
                        <a:t>◕</a:t>
                      </a:r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System CPU – Transcend MTD</a:t>
                      </a:r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2021-10-03 17:33:12</a:t>
                      </a:r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33 / 45 – await return data</a:t>
                      </a:r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5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System CPU – Customer </a:t>
                      </a:r>
                      <a:r>
                        <a:rPr lang="en-US" sz="1000" dirty="0" err="1"/>
                        <a:t>AbC</a:t>
                      </a:r>
                      <a:endParaRPr lang="en-US" sz="1000" dirty="0"/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87996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688496B-10E3-41EB-8A5B-68DD5AAB6770}"/>
              </a:ext>
            </a:extLst>
          </p:cNvPr>
          <p:cNvSpPr txBox="1"/>
          <p:nvPr/>
        </p:nvSpPr>
        <p:spPr>
          <a:xfrm>
            <a:off x="-843379" y="1376039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○</a:t>
            </a:r>
            <a:r>
              <a:rPr lang="en-US" dirty="0"/>
              <a:t>◔◑◕</a:t>
            </a:r>
            <a:r>
              <a:rPr lang="en-US" sz="3200" dirty="0"/>
              <a:t>●</a:t>
            </a:r>
            <a:r>
              <a:rPr lang="en-US" dirty="0"/>
              <a:t>⊗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20C514-CE76-4D17-A53C-3B411B8EDA03}"/>
              </a:ext>
            </a:extLst>
          </p:cNvPr>
          <p:cNvGrpSpPr/>
          <p:nvPr/>
        </p:nvGrpSpPr>
        <p:grpSpPr>
          <a:xfrm>
            <a:off x="4011377" y="4253035"/>
            <a:ext cx="3236768" cy="261610"/>
            <a:chOff x="1742921" y="5475630"/>
            <a:chExt cx="3236768" cy="26161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8ED5A3D-AEF4-4A0D-90B8-8DAB98DD1479}"/>
                </a:ext>
              </a:extLst>
            </p:cNvPr>
            <p:cNvSpPr/>
            <p:nvPr/>
          </p:nvSpPr>
          <p:spPr>
            <a:xfrm>
              <a:off x="4624581" y="5503873"/>
              <a:ext cx="355108" cy="1995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572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Go!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ADB9BAE-D846-486B-B9D9-BD9E9EA4A497}"/>
                </a:ext>
              </a:extLst>
            </p:cNvPr>
            <p:cNvGrpSpPr/>
            <p:nvPr/>
          </p:nvGrpSpPr>
          <p:grpSpPr>
            <a:xfrm>
              <a:off x="1742921" y="5475630"/>
              <a:ext cx="2817621" cy="261610"/>
              <a:chOff x="1742921" y="5475630"/>
              <a:chExt cx="2817621" cy="26161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CF6353-8BD5-4264-9914-0BAB9B3F1B7C}"/>
                  </a:ext>
                </a:extLst>
              </p:cNvPr>
              <p:cNvSpPr txBox="1"/>
              <p:nvPr/>
            </p:nvSpPr>
            <p:spPr>
              <a:xfrm>
                <a:off x="1742921" y="5475630"/>
                <a:ext cx="6591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Actions: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9FD0F49-C404-4658-974D-D1026B1BD86E}"/>
                  </a:ext>
                </a:extLst>
              </p:cNvPr>
              <p:cNvSpPr/>
              <p:nvPr/>
            </p:nvSpPr>
            <p:spPr>
              <a:xfrm>
                <a:off x="2402076" y="5514881"/>
                <a:ext cx="2158466" cy="1680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Run Again From Last Checkpoint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9A8FD1-8CC5-4675-BDE8-3C5050951956}"/>
                  </a:ext>
                </a:extLst>
              </p:cNvPr>
              <p:cNvSpPr/>
              <p:nvPr/>
            </p:nvSpPr>
            <p:spPr>
              <a:xfrm>
                <a:off x="4333838" y="5514881"/>
                <a:ext cx="226704" cy="1680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56B48E5-AA43-4C69-8F69-34F5D72AD458}"/>
              </a:ext>
            </a:extLst>
          </p:cNvPr>
          <p:cNvSpPr txBox="1"/>
          <p:nvPr/>
        </p:nvSpPr>
        <p:spPr>
          <a:xfrm>
            <a:off x="1795980" y="419917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31487D-43E8-419C-A836-C33E3C5E9128}"/>
              </a:ext>
            </a:extLst>
          </p:cNvPr>
          <p:cNvSpPr/>
          <p:nvPr/>
        </p:nvSpPr>
        <p:spPr>
          <a:xfrm>
            <a:off x="-2707415" y="3101535"/>
            <a:ext cx="2618376" cy="23594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 specific actions per Historical Job file (plug-in architecture):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from last checkpoint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from beginning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just charting &amp;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PPTx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settings to UI above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BTEQ zip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sjPyRunner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zip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SQLJIN job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SQLJIN job file</a:t>
            </a:r>
          </a:p>
        </p:txBody>
      </p:sp>
    </p:spTree>
    <p:extLst>
      <p:ext uri="{BB962C8B-B14F-4D97-AF65-F5344CB8AC3E}">
        <p14:creationId xmlns:p14="http://schemas.microsoft.com/office/powerpoint/2010/main" val="69351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113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Hilton</dc:creator>
  <cp:lastModifiedBy>Stephen Hilton</cp:lastModifiedBy>
  <cp:revision>9</cp:revision>
  <dcterms:created xsi:type="dcterms:W3CDTF">2021-10-09T21:29:23Z</dcterms:created>
  <dcterms:modified xsi:type="dcterms:W3CDTF">2021-10-10T16:17:23Z</dcterms:modified>
</cp:coreProperties>
</file>