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A298-A450-D9EA-9742-EBE00FE93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66130-3777-4C29-F2D2-86745E35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3D6C2-84DE-A38F-230A-2345763B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45F9-623B-442D-8BEE-24945AEF568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75307-D721-64AF-8FAD-A657C8AA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5505D-E34F-52F8-6320-86F0FA75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A986-68E7-4040-857A-C75A13B9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1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5E6B-19FB-692D-E1FE-7018C411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D2D25-21A7-1A34-288B-6A7F88872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30CA9-243D-1A00-97C7-CB12FEBA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45F9-623B-442D-8BEE-24945AEF568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0AA7E-DF2E-A816-BAF6-6B9BC60C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9C5E0-316C-2A5A-93D7-B7E36751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A986-68E7-4040-857A-C75A13B9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3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0F268-2380-1A5A-A51A-AE2EBBD35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23DAC-6180-BA7A-63EC-109E459EB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4B12B-F35A-E843-4E4E-DF6DE2C7F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45F9-623B-442D-8BEE-24945AEF568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121A0-CB0E-E05A-4308-6071B49B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69FF1-6612-415E-6636-FDF0F0CD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A986-68E7-4040-857A-C75A13B9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7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649C-BAE2-5BFB-C6A4-6480FD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C31E7-2180-5ED7-184F-C73EE598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35DC1-28A7-D83F-DDBB-C2F9AA5D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45F9-623B-442D-8BEE-24945AEF568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38FF4-D12F-9DC9-7615-2CA567DC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9B3AF-CF3B-4228-76DA-3DE73D99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A986-68E7-4040-857A-C75A13B9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4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8C7E-0E67-054F-5A3F-2B9ABB1A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A223F-6B6E-D051-18F3-F49D943CE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62726-7941-72D1-A125-2E25B17B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45F9-623B-442D-8BEE-24945AEF568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DF5F6-1262-E216-CC4B-A70A9340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D82AD-36D2-3C06-B08C-FFD84C9E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A986-68E7-4040-857A-C75A13B9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53B0-A2C4-A464-12B2-553CE442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D834D-BA49-3840-08CA-EEA0BFBE1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59430-332A-F666-27DB-01A1D2925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8935D-0775-E07F-FEFF-7FA48F19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45F9-623B-442D-8BEE-24945AEF568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5C0F7-B4D1-7366-BBAD-16528AEC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951E-BAE4-F9E5-D224-4B0FDF27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A986-68E7-4040-857A-C75A13B9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2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098E-6DBC-888F-521C-97042589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FA085-EC3C-20AF-6785-EF0E45C68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16673-5C3E-4AD4-23A6-DFEE35DDA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22168-FB86-F454-ADE7-DC3D6264B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DFD02-DE8E-7973-325A-D80015B7C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51F23-9E84-5695-8880-CBDF1244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45F9-623B-442D-8BEE-24945AEF568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4EE3C-80D6-AFDE-8201-24CF2043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8A916-4296-3597-2A4D-FD5F70AE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A986-68E7-4040-857A-C75A13B9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1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775D-41C1-A5FE-B29B-259F9F8E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B73095-F126-0754-A9B4-7041F71D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45F9-623B-442D-8BEE-24945AEF568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C179E-6592-6DC6-463E-382C8818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5923F-5E63-6CE8-9994-30FCE019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A986-68E7-4040-857A-C75A13B9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0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120DC-7985-1B64-5978-BC49DC2B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45F9-623B-442D-8BEE-24945AEF568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5CA40-F029-5C14-D05C-09BBAB7C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142E6-42EA-299D-74BF-87F568C4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A986-68E7-4040-857A-C75A13B9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7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2B5D-FC25-C67E-51AE-C7061D807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FDE08-7315-A2CE-120B-87F9C3164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21143-1C51-E2E2-187E-BADFECB47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8833E-34D2-E086-D891-98A24C6C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45F9-623B-442D-8BEE-24945AEF568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82BAA-C91E-E644-A71B-1DF4CCB6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707A0-E8BC-A84A-A58B-30AAACA5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A986-68E7-4040-857A-C75A13B9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4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619C-FA38-77B1-85A0-0987B3FF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2D7C7-D1D4-1A8C-BE5D-DB3CBEA59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7112A-9F33-B98C-423A-7B57F0B2F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CD61B-6B2B-EF76-D406-F771C906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45F9-623B-442D-8BEE-24945AEF568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DB272-3DB4-C87A-68F5-94149F78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B1843-9F57-465E-5694-B45112FF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A986-68E7-4040-857A-C75A13B9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9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837600-BB76-9AB2-1FF4-EDD64D74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1FA60-743F-7DFD-BE7B-961A332A3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CAE4E-0CE5-6841-EBF5-6F5A76A18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445F9-623B-442D-8BEE-24945AEF568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DE527-5440-3A38-2428-E88D25DBF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D9977-3F81-8525-61BB-BC4A7D2D7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8A986-68E7-4040-857A-C75A13B9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4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picture frame&#10;&#10;Description automatically generated">
            <a:extLst>
              <a:ext uri="{FF2B5EF4-FFF2-40B4-BE49-F238E27FC236}">
                <a16:creationId xmlns:a16="http://schemas.microsoft.com/office/drawing/2014/main" id="{9F680469-BFD6-09E1-DE96-3879B8464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7" y="0"/>
            <a:ext cx="12368893" cy="6899156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3DECC27-8DAD-A71B-1BBB-C3C0A3879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19" y="537099"/>
            <a:ext cx="1192113" cy="1124806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351B2AE4-BA33-5AB3-3202-B94BCA1D9A4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461" y="1789497"/>
            <a:ext cx="3357076" cy="32790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FDDC0D-B6B3-E877-35F3-19E7EE6CFFC5}"/>
              </a:ext>
            </a:extLst>
          </p:cNvPr>
          <p:cNvSpPr txBox="1"/>
          <p:nvPr/>
        </p:nvSpPr>
        <p:spPr>
          <a:xfrm>
            <a:off x="3837208" y="691018"/>
            <a:ext cx="4517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Algerian" panose="04020705040A02060702" pitchFamily="82" charset="0"/>
                <a:cs typeface="Helvetica" panose="020B0604020202020204" pitchFamily="34" charset="0"/>
              </a:rPr>
              <a:t>Certificate of Sponsorship</a:t>
            </a:r>
            <a:endParaRPr lang="en-US" sz="2400" dirty="0">
              <a:latin typeface="Algerian" panose="04020705040A02060702" pitchFamily="82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162038-80D0-B8D4-518E-02B3AA9CFDEF}"/>
              </a:ext>
            </a:extLst>
          </p:cNvPr>
          <p:cNvSpPr txBox="1"/>
          <p:nvPr/>
        </p:nvSpPr>
        <p:spPr>
          <a:xfrm>
            <a:off x="8705823" y="5695588"/>
            <a:ext cx="2177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 err="1">
                <a:latin typeface="Blackadder ITC" panose="04020505051007020D02" pitchFamily="82" charset="0"/>
                <a:cs typeface="Helvetica" panose="020B0604020202020204" pitchFamily="34" charset="0"/>
              </a:rPr>
              <a:t>Worldskills</a:t>
            </a:r>
            <a:r>
              <a:rPr lang="en-US" sz="2400" u="sng" dirty="0">
                <a:latin typeface="Blackadder ITC" panose="04020505051007020D02" pitchFamily="82" charset="0"/>
                <a:cs typeface="Helvetica" panose="020B0604020202020204" pitchFamily="34" charset="0"/>
              </a:rPr>
              <a:t> </a:t>
            </a:r>
            <a:r>
              <a:rPr lang="en-US" sz="2400" u="sng" dirty="0" err="1">
                <a:latin typeface="Blackadder ITC" panose="04020505051007020D02" pitchFamily="82" charset="0"/>
                <a:cs typeface="Helvetica" panose="020B0604020202020204" pitchFamily="34" charset="0"/>
              </a:rPr>
              <a:t>Asean</a:t>
            </a:r>
            <a:endParaRPr lang="en-US" sz="2400" u="sng" dirty="0">
              <a:latin typeface="Blackadder ITC" panose="04020505051007020D02" pitchFamily="82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491726-5541-C3FE-4338-32D15EA076A2}"/>
              </a:ext>
            </a:extLst>
          </p:cNvPr>
          <p:cNvSpPr txBox="1"/>
          <p:nvPr/>
        </p:nvSpPr>
        <p:spPr>
          <a:xfrm>
            <a:off x="9221989" y="5299237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doni MT" panose="02070603080606020203" pitchFamily="18" charset="0"/>
                <a:cs typeface="Helvetica" panose="020B0604020202020204" pitchFamily="34" charset="0"/>
              </a:rPr>
              <a:t>Signed,</a:t>
            </a:r>
          </a:p>
        </p:txBody>
      </p:sp>
    </p:spTree>
    <p:extLst>
      <p:ext uri="{BB962C8B-B14F-4D97-AF65-F5344CB8AC3E}">
        <p14:creationId xmlns:p14="http://schemas.microsoft.com/office/powerpoint/2010/main" val="369404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picture frame&#10;&#10;Description automatically generated">
            <a:extLst>
              <a:ext uri="{FF2B5EF4-FFF2-40B4-BE49-F238E27FC236}">
                <a16:creationId xmlns:a16="http://schemas.microsoft.com/office/drawing/2014/main" id="{9F680469-BFD6-09E1-DE96-3879B8464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7" y="0"/>
            <a:ext cx="12368893" cy="6899156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3DECC27-8DAD-A71B-1BBB-C3C0A3879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19" y="537099"/>
            <a:ext cx="1192113" cy="11248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FDDC0D-B6B3-E877-35F3-19E7EE6CFFC5}"/>
              </a:ext>
            </a:extLst>
          </p:cNvPr>
          <p:cNvSpPr txBox="1"/>
          <p:nvPr/>
        </p:nvSpPr>
        <p:spPr>
          <a:xfrm>
            <a:off x="3837208" y="691018"/>
            <a:ext cx="4517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Algerian" panose="04020705040A02060702" pitchFamily="82" charset="0"/>
                <a:cs typeface="Helvetica" panose="020B0604020202020204" pitchFamily="34" charset="0"/>
              </a:rPr>
              <a:t>Certificate of Sponsorship</a:t>
            </a:r>
            <a:endParaRPr lang="en-US" sz="2400" dirty="0">
              <a:latin typeface="Algerian" panose="04020705040A02060702" pitchFamily="82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162038-80D0-B8D4-518E-02B3AA9CFDEF}"/>
              </a:ext>
            </a:extLst>
          </p:cNvPr>
          <p:cNvSpPr txBox="1"/>
          <p:nvPr/>
        </p:nvSpPr>
        <p:spPr>
          <a:xfrm>
            <a:off x="8705823" y="5695588"/>
            <a:ext cx="2177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 err="1">
                <a:latin typeface="Blackadder ITC" panose="04020505051007020D02" pitchFamily="82" charset="0"/>
                <a:cs typeface="Helvetica" panose="020B0604020202020204" pitchFamily="34" charset="0"/>
              </a:rPr>
              <a:t>Worldskills</a:t>
            </a:r>
            <a:r>
              <a:rPr lang="en-US" sz="2400" u="sng" dirty="0">
                <a:latin typeface="Blackadder ITC" panose="04020505051007020D02" pitchFamily="82" charset="0"/>
                <a:cs typeface="Helvetica" panose="020B0604020202020204" pitchFamily="34" charset="0"/>
              </a:rPr>
              <a:t> </a:t>
            </a:r>
            <a:r>
              <a:rPr lang="en-US" sz="2400" u="sng" dirty="0" err="1">
                <a:latin typeface="Blackadder ITC" panose="04020505051007020D02" pitchFamily="82" charset="0"/>
                <a:cs typeface="Helvetica" panose="020B0604020202020204" pitchFamily="34" charset="0"/>
              </a:rPr>
              <a:t>Asean</a:t>
            </a:r>
            <a:endParaRPr lang="en-US" sz="2400" u="sng" dirty="0">
              <a:latin typeface="Blackadder ITC" panose="04020505051007020D02" pitchFamily="82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491726-5541-C3FE-4338-32D15EA076A2}"/>
              </a:ext>
            </a:extLst>
          </p:cNvPr>
          <p:cNvSpPr txBox="1"/>
          <p:nvPr/>
        </p:nvSpPr>
        <p:spPr>
          <a:xfrm>
            <a:off x="9221989" y="5299237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doni MT" panose="02070603080606020203" pitchFamily="18" charset="0"/>
                <a:cs typeface="Helvetica" panose="020B0604020202020204" pitchFamily="34" charset="0"/>
              </a:rPr>
              <a:t>Signed,</a:t>
            </a:r>
          </a:p>
        </p:txBody>
      </p:sp>
      <p:pic>
        <p:nvPicPr>
          <p:cNvPr id="3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4C8A04C9-BB1F-966F-D8E8-5E68B38F25B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13" y="1691326"/>
            <a:ext cx="3468452" cy="34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picture frame&#10;&#10;Description automatically generated">
            <a:extLst>
              <a:ext uri="{FF2B5EF4-FFF2-40B4-BE49-F238E27FC236}">
                <a16:creationId xmlns:a16="http://schemas.microsoft.com/office/drawing/2014/main" id="{9F680469-BFD6-09E1-DE96-3879B8464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7" y="0"/>
            <a:ext cx="12368893" cy="6899156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3DECC27-8DAD-A71B-1BBB-C3C0A3879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19" y="537099"/>
            <a:ext cx="1192113" cy="11248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FDDC0D-B6B3-E877-35F3-19E7EE6CFFC5}"/>
              </a:ext>
            </a:extLst>
          </p:cNvPr>
          <p:cNvSpPr txBox="1"/>
          <p:nvPr/>
        </p:nvSpPr>
        <p:spPr>
          <a:xfrm>
            <a:off x="3837208" y="691018"/>
            <a:ext cx="4517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Algerian" panose="04020705040A02060702" pitchFamily="82" charset="0"/>
                <a:cs typeface="Helvetica" panose="020B0604020202020204" pitchFamily="34" charset="0"/>
              </a:rPr>
              <a:t>Certificate of Sponsorship</a:t>
            </a:r>
            <a:endParaRPr lang="en-US" sz="2400" dirty="0">
              <a:latin typeface="Algerian" panose="04020705040A02060702" pitchFamily="82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162038-80D0-B8D4-518E-02B3AA9CFDEF}"/>
              </a:ext>
            </a:extLst>
          </p:cNvPr>
          <p:cNvSpPr txBox="1"/>
          <p:nvPr/>
        </p:nvSpPr>
        <p:spPr>
          <a:xfrm>
            <a:off x="8705823" y="5695588"/>
            <a:ext cx="2177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 err="1">
                <a:latin typeface="Blackadder ITC" panose="04020505051007020D02" pitchFamily="82" charset="0"/>
                <a:cs typeface="Helvetica" panose="020B0604020202020204" pitchFamily="34" charset="0"/>
              </a:rPr>
              <a:t>Worldskills</a:t>
            </a:r>
            <a:r>
              <a:rPr lang="en-US" sz="2400" u="sng" dirty="0">
                <a:latin typeface="Blackadder ITC" panose="04020505051007020D02" pitchFamily="82" charset="0"/>
                <a:cs typeface="Helvetica" panose="020B0604020202020204" pitchFamily="34" charset="0"/>
              </a:rPr>
              <a:t> </a:t>
            </a:r>
            <a:r>
              <a:rPr lang="en-US" sz="2400" u="sng" dirty="0" err="1">
                <a:latin typeface="Blackadder ITC" panose="04020505051007020D02" pitchFamily="82" charset="0"/>
                <a:cs typeface="Helvetica" panose="020B0604020202020204" pitchFamily="34" charset="0"/>
              </a:rPr>
              <a:t>Asean</a:t>
            </a:r>
            <a:endParaRPr lang="en-US" sz="2400" u="sng" dirty="0">
              <a:latin typeface="Blackadder ITC" panose="04020505051007020D02" pitchFamily="82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491726-5541-C3FE-4338-32D15EA076A2}"/>
              </a:ext>
            </a:extLst>
          </p:cNvPr>
          <p:cNvSpPr txBox="1"/>
          <p:nvPr/>
        </p:nvSpPr>
        <p:spPr>
          <a:xfrm>
            <a:off x="9221989" y="5299237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doni MT" panose="02070603080606020203" pitchFamily="18" charset="0"/>
                <a:cs typeface="Helvetica" panose="020B0604020202020204" pitchFamily="34" charset="0"/>
              </a:rPr>
              <a:t>Signed,</a:t>
            </a:r>
          </a:p>
        </p:txBody>
      </p:sp>
      <p:pic>
        <p:nvPicPr>
          <p:cNvPr id="3" name="Picture 2" descr="Shape, logo&#10;&#10;Description automatically generated">
            <a:extLst>
              <a:ext uri="{FF2B5EF4-FFF2-40B4-BE49-F238E27FC236}">
                <a16:creationId xmlns:a16="http://schemas.microsoft.com/office/drawing/2014/main" id="{F5E75531-01D8-3C2B-DAA6-F37AE043B01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01" y="1721810"/>
            <a:ext cx="3479676" cy="345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7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picture frame&#10;&#10;Description automatically generated">
            <a:extLst>
              <a:ext uri="{FF2B5EF4-FFF2-40B4-BE49-F238E27FC236}">
                <a16:creationId xmlns:a16="http://schemas.microsoft.com/office/drawing/2014/main" id="{9F680469-BFD6-09E1-DE96-3879B8464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7" y="0"/>
            <a:ext cx="12368893" cy="6899156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3DECC27-8DAD-A71B-1BBB-C3C0A3879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19" y="537099"/>
            <a:ext cx="1192113" cy="11248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FDDC0D-B6B3-E877-35F3-19E7EE6CFFC5}"/>
              </a:ext>
            </a:extLst>
          </p:cNvPr>
          <p:cNvSpPr txBox="1"/>
          <p:nvPr/>
        </p:nvSpPr>
        <p:spPr>
          <a:xfrm>
            <a:off x="3837208" y="691018"/>
            <a:ext cx="4517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Algerian" panose="04020705040A02060702" pitchFamily="82" charset="0"/>
                <a:cs typeface="Helvetica" panose="020B0604020202020204" pitchFamily="34" charset="0"/>
              </a:rPr>
              <a:t>Certificate of Sponsorship</a:t>
            </a:r>
            <a:endParaRPr lang="en-US" sz="2400" dirty="0">
              <a:latin typeface="Algerian" panose="04020705040A02060702" pitchFamily="82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162038-80D0-B8D4-518E-02B3AA9CFDEF}"/>
              </a:ext>
            </a:extLst>
          </p:cNvPr>
          <p:cNvSpPr txBox="1"/>
          <p:nvPr/>
        </p:nvSpPr>
        <p:spPr>
          <a:xfrm>
            <a:off x="8705823" y="5695588"/>
            <a:ext cx="2177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 err="1">
                <a:latin typeface="Blackadder ITC" panose="04020505051007020D02" pitchFamily="82" charset="0"/>
                <a:cs typeface="Helvetica" panose="020B0604020202020204" pitchFamily="34" charset="0"/>
              </a:rPr>
              <a:t>Worldskills</a:t>
            </a:r>
            <a:r>
              <a:rPr lang="en-US" sz="2400" u="sng" dirty="0">
                <a:latin typeface="Blackadder ITC" panose="04020505051007020D02" pitchFamily="82" charset="0"/>
                <a:cs typeface="Helvetica" panose="020B0604020202020204" pitchFamily="34" charset="0"/>
              </a:rPr>
              <a:t> </a:t>
            </a:r>
            <a:r>
              <a:rPr lang="en-US" sz="2400" u="sng" dirty="0" err="1">
                <a:latin typeface="Blackadder ITC" panose="04020505051007020D02" pitchFamily="82" charset="0"/>
                <a:cs typeface="Helvetica" panose="020B0604020202020204" pitchFamily="34" charset="0"/>
              </a:rPr>
              <a:t>Asean</a:t>
            </a:r>
            <a:endParaRPr lang="en-US" sz="2400" u="sng" dirty="0">
              <a:latin typeface="Blackadder ITC" panose="04020505051007020D02" pitchFamily="82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491726-5541-C3FE-4338-32D15EA076A2}"/>
              </a:ext>
            </a:extLst>
          </p:cNvPr>
          <p:cNvSpPr txBox="1"/>
          <p:nvPr/>
        </p:nvSpPr>
        <p:spPr>
          <a:xfrm>
            <a:off x="9221989" y="5299237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doni MT" panose="02070603080606020203" pitchFamily="18" charset="0"/>
                <a:cs typeface="Helvetica" panose="020B0604020202020204" pitchFamily="34" charset="0"/>
              </a:rPr>
              <a:t>Signed,</a:t>
            </a:r>
          </a:p>
        </p:txBody>
      </p:sp>
    </p:spTree>
    <p:extLst>
      <p:ext uri="{BB962C8B-B14F-4D97-AF65-F5344CB8AC3E}">
        <p14:creationId xmlns:p14="http://schemas.microsoft.com/office/powerpoint/2010/main" val="31719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Algerian</vt:lpstr>
      <vt:lpstr>Arial</vt:lpstr>
      <vt:lpstr>Blackadder ITC</vt:lpstr>
      <vt:lpstr>Bodoni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SIM SHAN SIONG</dc:creator>
  <cp:lastModifiedBy>STEPHEN SIM SHAN SIONG</cp:lastModifiedBy>
  <cp:revision>5</cp:revision>
  <dcterms:created xsi:type="dcterms:W3CDTF">2023-04-27T04:35:24Z</dcterms:created>
  <dcterms:modified xsi:type="dcterms:W3CDTF">2023-04-27T04:54:24Z</dcterms:modified>
</cp:coreProperties>
</file>