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Lucida Sans Unicode" panose="020B0602030504020204" pitchFamily="34" charset="0"/>
      <p:regular r:id="rId25"/>
    </p:embeddedFont>
    <p:embeddedFont>
      <p:font typeface="Public Sans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FAD387CA-07F1-43E1-AB60-F885A2414151}"/>
    <pc:docChg chg="modSld">
      <pc:chgData name="Brightlin Angel Stephen" userId="fc27a78106ba3e74" providerId="LiveId" clId="{FAD387CA-07F1-43E1-AB60-F885A2414151}" dt="2023-11-24T10:14:45.895" v="0"/>
      <pc:docMkLst>
        <pc:docMk/>
      </pc:docMkLst>
      <pc:sldChg chg="modSp mod">
        <pc:chgData name="Brightlin Angel Stephen" userId="fc27a78106ba3e74" providerId="LiveId" clId="{FAD387CA-07F1-43E1-AB60-F885A2414151}" dt="2023-11-24T10:14:45.895" v="0"/>
        <pc:sldMkLst>
          <pc:docMk/>
          <pc:sldMk cId="0" sldId="261"/>
        </pc:sldMkLst>
        <pc:spChg chg="mod">
          <ac:chgData name="Brightlin Angel Stephen" userId="fc27a78106ba3e74" providerId="LiveId" clId="{FAD387CA-07F1-43E1-AB60-F885A2414151}" dt="2023-11-24T10:14:45.895" v="0"/>
          <ac:spMkLst>
            <pc:docMk/>
            <pc:sldMk cId="0" sldId="261"/>
            <ac:spMk id="37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3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2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92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2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13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5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65558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3010202124"/>
              </p:ext>
            </p:extLst>
          </p:nvPr>
        </p:nvGraphicFramePr>
        <p:xfrm>
          <a:off x="144710" y="2208447"/>
          <a:ext cx="4263166" cy="2306895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 Xavier</a:t>
                      </a:r>
                      <a:endParaRPr sz="1000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 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Ajith.X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          </a:t>
                      </a:r>
                      <a:endParaRPr lang="en-US" sz="1000" dirty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45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000" spc="5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spc="5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 Brightlin Angel Stephen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450" spc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GB" sz="1000" spc="2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lang="en-GB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IN" sz="1000" spc="5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IN" sz="1000" spc="-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IN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>
                <a:latin typeface="Tahoma"/>
                <a:cs typeface="Tahoma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>
                <a:solidFill>
                  <a:srgbClr val="BD8738"/>
                </a:solidFill>
              </a:rPr>
              <a:t>https://github.com/Stephen-jac/NM-AIT-GROUP5</a:t>
            </a:r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EB Garamond ExtraBold</vt:lpstr>
      <vt:lpstr>Arial</vt:lpstr>
      <vt:lpstr>Tahoma</vt:lpstr>
      <vt:lpstr>Times New Roman</vt:lpstr>
      <vt:lpstr>Noto Sans Symbols</vt:lpstr>
      <vt:lpstr>EB Garamond Medium</vt:lpstr>
      <vt:lpstr>Calibri</vt:lpstr>
      <vt:lpstr>Public Sans</vt:lpstr>
      <vt:lpstr>EB Garamond</vt:lpstr>
      <vt:lpstr>Lucida Sans Unicode</vt:lpstr>
      <vt:lpstr>Arial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Brightlin Angel Stephen</cp:lastModifiedBy>
  <cp:revision>3</cp:revision>
  <dcterms:created xsi:type="dcterms:W3CDTF">2020-08-13T11:21:46Z</dcterms:created>
  <dcterms:modified xsi:type="dcterms:W3CDTF">2023-11-24T10:14:52Z</dcterms:modified>
</cp:coreProperties>
</file>