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B Garamond" panose="00000500000000000000" pitchFamily="2" charset="0"/>
      <p:regular r:id="rId15"/>
      <p:bold r:id="rId16"/>
      <p:italic r:id="rId17"/>
      <p:boldItalic r:id="rId18"/>
    </p:embeddedFont>
    <p:embeddedFont>
      <p:font typeface="EB Garamond ExtraBold" panose="00000900000000000000" pitchFamily="2" charset="0"/>
      <p:bold r:id="rId19"/>
      <p:boldItalic r:id="rId20"/>
    </p:embeddedFont>
    <p:embeddedFont>
      <p:font typeface="EB Garamond Medium" panose="00000600000000000000" pitchFamily="2" charset="0"/>
      <p:regular r:id="rId21"/>
      <p:bold r:id="rId22"/>
      <p:italic r:id="rId23"/>
      <p:boldItalic r:id="rId24"/>
    </p:embeddedFont>
    <p:embeddedFont>
      <p:font typeface="Montserrat ExtraBold" panose="00000900000000000000" pitchFamily="2" charset="0"/>
      <p:bold r:id="rId25"/>
      <p:boldItalic r:id="rId26"/>
    </p:embeddedFont>
    <p:embeddedFont>
      <p:font typeface="Public Sans" panose="020B0604020202020204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g/wVzJmyMG5kAbdOVI1pDzc0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microsoft.com/office/2016/11/relationships/changesInfo" Target="changesInfos/changesInfo1.xml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ghtlin Angel Stephen" userId="fc27a78106ba3e74" providerId="LiveId" clId="{A5EEA0B8-EA47-40AC-9F25-FB2EE44D1835}"/>
    <pc:docChg chg="modSld">
      <pc:chgData name="Brightlin Angel Stephen" userId="fc27a78106ba3e74" providerId="LiveId" clId="{A5EEA0B8-EA47-40AC-9F25-FB2EE44D1835}" dt="2023-11-24T10:13:42.145" v="0"/>
      <pc:docMkLst>
        <pc:docMk/>
      </pc:docMkLst>
      <pc:sldChg chg="modSp mod">
        <pc:chgData name="Brightlin Angel Stephen" userId="fc27a78106ba3e74" providerId="LiveId" clId="{A5EEA0B8-EA47-40AC-9F25-FB2EE44D1835}" dt="2023-11-24T10:13:42.145" v="0"/>
        <pc:sldMkLst>
          <pc:docMk/>
          <pc:sldMk cId="0" sldId="261"/>
        </pc:sldMkLst>
        <pc:spChg chg="mod">
          <ac:chgData name="Brightlin Angel Stephen" userId="fc27a78106ba3e74" providerId="LiveId" clId="{A5EEA0B8-EA47-40AC-9F25-FB2EE44D1835}" dt="2023-11-24T10:13:42.145" v="0"/>
          <ac:spMkLst>
            <pc:docMk/>
            <pc:sldMk cId="0" sldId="261"/>
            <ac:spMk id="37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5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200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176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50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510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49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235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515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“BLOG WEBSITE”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2219324" y="0"/>
            <a:ext cx="6924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BLOG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buNone/>
            </a:pPr>
            <a:r>
              <a:rPr lang="en-GB" dirty="0">
                <a:latin typeface="EB Garamond Medium"/>
                <a:ea typeface="EB Garamond Medium"/>
                <a:cs typeface="EB Garamond Medium"/>
                <a:sym typeface="EB Garamond Medium"/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 dirty="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the severs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url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calls for each element </a:t>
            </a:r>
            <a:endParaRPr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different low level components</a:t>
            </a:r>
            <a:endParaRPr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1525" y="904875"/>
            <a:ext cx="5314950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934" indent="-342900">
              <a:spcBef>
                <a:spcPts val="509"/>
              </a:spcBef>
              <a:buAutoNum type="arabicPeriod"/>
            </a:pPr>
            <a:r>
              <a:rPr lang="en-GB" dirty="0">
                <a:latin typeface="Tahoma"/>
                <a:cs typeface="Tahoma"/>
              </a:rPr>
              <a:t>Define Your Niche and Purpose</a:t>
            </a:r>
            <a:endParaRPr lang="en-GB" b="1" u="heavy" spc="-5" dirty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Choose a Theme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Create Essential Pages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Configure SEO Settings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Design and Customize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Regularly Update and Maintain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Install Essential Plugins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GB" dirty="0"/>
              <a:t>Set Up a Content Management System (CMS)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Design and Customize:</a:t>
            </a:r>
            <a:endParaRPr lang="en-GB" dirty="0">
              <a:latin typeface="Tahoma"/>
              <a:cs typeface="Tahoma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>
                <a:solidFill>
                  <a:srgbClr val="BD8738"/>
                </a:solidFill>
              </a:rPr>
              <a:t>https://github.com/Stephen-jac/NM-AIT-GROUP5</a:t>
            </a:r>
            <a:endParaRPr lang="en-US" dirty="0">
              <a:solidFill>
                <a:srgbClr val="BD87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307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EB Garamond Medium</vt:lpstr>
      <vt:lpstr>Montserrat ExtraBold</vt:lpstr>
      <vt:lpstr>Arial</vt:lpstr>
      <vt:lpstr>Arial</vt:lpstr>
      <vt:lpstr>Tahoma</vt:lpstr>
      <vt:lpstr>EB Garamond ExtraBold</vt:lpstr>
      <vt:lpstr>EB Garamond</vt:lpstr>
      <vt:lpstr>Calibri</vt:lpstr>
      <vt:lpstr>Noto Sans Symbols</vt:lpstr>
      <vt:lpstr>Public Sans</vt:lpstr>
      <vt:lpstr>Simple Light</vt:lpstr>
      <vt:lpstr>Simple Light</vt:lpstr>
      <vt:lpstr>PowerPoint Presentation</vt:lpstr>
      <vt:lpstr>BLOG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Brightlin Angel Stephen</cp:lastModifiedBy>
  <cp:revision>3</cp:revision>
  <dcterms:created xsi:type="dcterms:W3CDTF">2020-08-13T11:21:46Z</dcterms:created>
  <dcterms:modified xsi:type="dcterms:W3CDTF">2023-11-24T10:13:49Z</dcterms:modified>
</cp:coreProperties>
</file>