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ghtlin Angel Stephen" userId="fc27a78106ba3e74" providerId="LiveId" clId="{90E86513-3727-46C3-B802-37A5B88F59A9}"/>
    <pc:docChg chg="modSld">
      <pc:chgData name="Brightlin Angel Stephen" userId="fc27a78106ba3e74" providerId="LiveId" clId="{90E86513-3727-46C3-B802-37A5B88F59A9}" dt="2023-11-24T10:10:44.972" v="0"/>
      <pc:docMkLst>
        <pc:docMk/>
      </pc:docMkLst>
      <pc:sldChg chg="modSp mod">
        <pc:chgData name="Brightlin Angel Stephen" userId="fc27a78106ba3e74" providerId="LiveId" clId="{90E86513-3727-46C3-B802-37A5B88F59A9}" dt="2023-11-24T10:10:44.972" v="0"/>
        <pc:sldMkLst>
          <pc:docMk/>
          <pc:sldMk cId="0" sldId="261"/>
        </pc:sldMkLst>
        <pc:spChg chg="mod">
          <ac:chgData name="Brightlin Angel Stephen" userId="fc27a78106ba3e74" providerId="LiveId" clId="{90E86513-3727-46C3-B802-37A5B88F59A9}" dt="2023-11-24T10:10:44.972" v="0"/>
          <ac:spMkLst>
            <pc:docMk/>
            <pc:sldMk cId="0" sldId="261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25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sz="1600" b="1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GB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BLOGGING WEBSITE</a:t>
            </a:r>
            <a:r>
              <a:rPr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sz="1600" b="1" spc="-80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lang="en-GB" sz="1600" b="1" spc="-65" dirty="0">
                <a:solidFill>
                  <a:srgbClr val="1F0924"/>
                </a:solidFill>
                <a:latin typeface="Tahoma"/>
                <a:cs typeface="Tahoma"/>
              </a:rPr>
              <a:t>2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000" y="309001"/>
            <a:ext cx="8391399" cy="4472549"/>
            <a:chOff x="356234" y="66916"/>
            <a:chExt cx="8391399" cy="4794758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4847" y="66916"/>
              <a:ext cx="4160799" cy="3472665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09750"/>
            <a:ext cx="2781300" cy="1557528"/>
          </a:xfrm>
          <a:prstGeom prst="rect">
            <a:avLst/>
          </a:prstGeom>
          <a:effectLst>
            <a:softEdge rad="190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2169921"/>
              <a:ext cx="2590800" cy="18044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Project</a:t>
            </a:r>
            <a:r>
              <a:rPr sz="1600" b="1" spc="19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Name</a:t>
            </a:r>
            <a:r>
              <a:rPr sz="1600" b="1" spc="2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:</a:t>
            </a:r>
            <a:r>
              <a:rPr sz="1600" b="1" spc="17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“</a:t>
            </a:r>
            <a:r>
              <a:rPr sz="1600" b="1" spc="165" dirty="0">
                <a:latin typeface="Trebuchet MS"/>
                <a:cs typeface="Trebuchet MS"/>
              </a:rPr>
              <a:t> </a:t>
            </a:r>
            <a:r>
              <a:rPr lang="en-GB" sz="1600" b="1" spc="-5" dirty="0">
                <a:latin typeface="Trebuchet MS"/>
                <a:cs typeface="Trebuchet MS"/>
              </a:rPr>
              <a:t>BLOGGING WEBSITE</a:t>
            </a:r>
            <a:r>
              <a:rPr sz="1600" b="1" spc="25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  <a:buFont typeface="Wingdings"/>
              <a:buChar char=""/>
              <a:tabLst>
                <a:tab pos="168275" algn="l"/>
              </a:tabLst>
            </a:pPr>
            <a:r>
              <a:rPr lang="en-GB" sz="1050" dirty="0">
                <a:latin typeface="Lucida Sans Unicode"/>
                <a:cs typeface="Lucida Sans Unicode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sz="1050" dirty="0">
              <a:latin typeface="Lucida Sans Unicode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93876"/>
              </p:ext>
            </p:extLst>
          </p:nvPr>
        </p:nvGraphicFramePr>
        <p:xfrm>
          <a:off x="557783" y="1916302"/>
          <a:ext cx="5020309" cy="261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9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Ajith Xavier</a:t>
                      </a:r>
                      <a:endParaRPr lang="en-GB"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Ajith.X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Brightlin Angel Stephen</a:t>
                      </a:r>
                      <a:endParaRPr lang="en-GB"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Brightlin </a:t>
                      </a:r>
                      <a:r>
                        <a:rPr lang="en-GB" sz="10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Angel.S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Karthika</a:t>
                      </a:r>
                      <a:r>
                        <a:rPr lang="en-GB" sz="10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K</a:t>
                      </a:r>
                      <a:endParaRPr lang="en-IN"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IN" sz="145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Karthika.K</a:t>
                      </a:r>
                      <a:endParaRPr lang="en-IN"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25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Deivanayagi</a:t>
                      </a:r>
                      <a:r>
                        <a:rPr lang="en-GB"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N</a:t>
                      </a:r>
                      <a:endParaRPr lang="en-GB" sz="1000" dirty="0">
                        <a:latin typeface="Lucida Sans Unicode"/>
                        <a:cs typeface="Lucida Sans Unicode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Deivanayagi.N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4" y="1435543"/>
            <a:ext cx="6099556" cy="2517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>
                <a:latin typeface="Tahoma"/>
                <a:cs typeface="Tahoma"/>
              </a:rPr>
              <a:t>Define Your Niche and Purpose</a:t>
            </a:r>
            <a:endParaRPr lang="en-GB" sz="1400" b="1" u="heavy" spc="-5" dirty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Choose a Theme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Create Essential Pages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Configure SEO Settings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Regularly Update and Maintain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Install Essential Plugins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/>
              <a:t>Set Up a Content Management System (CMS)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Customize:</a:t>
            </a:r>
            <a:endParaRPr lang="en-GB"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75990" y="843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WISE DESCRIPTION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054225" cy="430887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SUMMARY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66" y="1252068"/>
            <a:ext cx="7579867" cy="2215991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8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</a:t>
            </a:r>
            <a:r>
              <a:rPr spc="45" dirty="0"/>
              <a:t>u</a:t>
            </a:r>
            <a:r>
              <a:rPr spc="55" dirty="0"/>
              <a:t>b</a:t>
            </a:r>
            <a:r>
              <a:rPr spc="50" dirty="0"/>
              <a:t>mis</a:t>
            </a:r>
            <a:r>
              <a:rPr spc="35" dirty="0"/>
              <a:t>sio</a:t>
            </a:r>
            <a:r>
              <a:rPr spc="60" dirty="0"/>
              <a:t>n</a:t>
            </a:r>
            <a:r>
              <a:rPr spc="-145" dirty="0"/>
              <a:t> </a:t>
            </a:r>
            <a:r>
              <a:rPr spc="70" dirty="0"/>
              <a:t>G</a:t>
            </a:r>
            <a:r>
              <a:rPr spc="30" dirty="0"/>
              <a:t>i</a:t>
            </a:r>
            <a:r>
              <a:rPr spc="50" dirty="0"/>
              <a:t>th</a:t>
            </a:r>
            <a:r>
              <a:rPr spc="45" dirty="0"/>
              <a:t>u</a:t>
            </a:r>
            <a:r>
              <a:rPr spc="60" dirty="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7475" y="2170302"/>
            <a:ext cx="270891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spc="-5">
                <a:latin typeface="Lucida Sans Unicode"/>
                <a:cs typeface="Lucida Sans Unicode"/>
              </a:rPr>
              <a:t>https://github.com/Stephen-jac/NM-AIT-GROUP5</a:t>
            </a:r>
            <a:endParaRPr sz="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240</Words>
  <Application>Microsoft Office PowerPoint</Application>
  <PresentationFormat>On-screen Show (16:9)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SUNSTONE</vt:lpstr>
      <vt:lpstr>SUNSTONE</vt:lpstr>
      <vt:lpstr>SUMMARY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Brightlin Angel Stephen</cp:lastModifiedBy>
  <cp:revision>8</cp:revision>
  <dcterms:created xsi:type="dcterms:W3CDTF">2023-09-08T13:13:22Z</dcterms:created>
  <dcterms:modified xsi:type="dcterms:W3CDTF">2023-11-24T10:10:47Z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2023-09-08T00:00:00Z</vt:filetime>
  </property>
</Properties>
</file>