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1"/>
    <p:restoredTop sz="94633"/>
  </p:normalViewPr>
  <p:slideViewPr>
    <p:cSldViewPr snapToGrid="0">
      <p:cViewPr varScale="1">
        <p:scale>
          <a:sx n="195" d="100"/>
          <a:sy n="195" d="100"/>
        </p:scale>
        <p:origin x="5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a227239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a227239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a227239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a227239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a227239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a227239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a22723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a22723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a227239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a227239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a227239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a227239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a22723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a22723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a227239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a227239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a227239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a227239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b638df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b638df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a227239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a227239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CommunityLife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Casa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Project Plan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425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Register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64975" y="1051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have Android Studio/ Xcode for identifying many risks in relation to the code.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have devised a risk register containing the risk’s description, it’s likelihood/probability, the impact of the risk and how we might prevent it.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will help us make less errors and less amount of times needed to iterate… hopefully!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950" y="3383574"/>
            <a:ext cx="2672575" cy="14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Management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650975" y="1556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we suspect a risk, we will: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Identify the risk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Analyse the risk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Treat the risk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Monitor and Review the risk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50" y="1257300"/>
            <a:ext cx="2857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19150" y="426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Summary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482100" y="1235300"/>
            <a:ext cx="75057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have a clear plan of our project plan over the next four weeks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Coding tasks are divided up and tested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Coding tasks are combined and tested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Any adjustments to the codes functionality and it will be iterated until it is satisfiable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Approximate activity completion times.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Risks can be managed easily if identified early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025" y="3332800"/>
            <a:ext cx="3028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Breakdown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50975" y="1556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Each team member is assigned a task for the week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have a master branch on Github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Each member has their own branch on Git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 tested and iterated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Branches merge near end of the week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Merge conflicts will occur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Merge conflicts must be resolved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 iterated and tested again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304" y="2571746"/>
            <a:ext cx="3200667" cy="23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958925" y="1036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Allocation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Each of us will contribute to the coding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Each of us will contribute to the documentation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Adam will test our individual units of code and how they interact once merged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Tasks will be allocated in chronological order each week, with time sensitive tasks coming first.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775" y="333250"/>
            <a:ext cx="2238500" cy="2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Allocation Example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525625" y="1501525"/>
            <a:ext cx="7505700" cy="29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Task breakdown for next Friday: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Amy - Connect with Eventbrite API using Okhttp or Volley and collect and parse the necessary JSON data. (Android)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Cian - Local Device DB Design (Android &amp; iOS)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Stephen - EventBrite API integration w/iOS &amp; Firebase DB Design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Adam - Check everyone’s individual work of code, testing and making any corrections &amp; communicate these back to team.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200" y="297950"/>
            <a:ext cx="2422351" cy="18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230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Schedule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701700"/>
            <a:ext cx="7505700" cy="30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Week 8: Previous slide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Week 9: UI Navigation, Starting with List view being fed by Eventbrite API, Login &amp; Favourite Event Functionality (all tested!)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Week 10: Listview of favourite events, GPS, Calendar &amp; Inhouse event creation.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Week 11: Final UI brush up, make sure navigation between pages is intuitive and comprehensible.  Documentation must be complete.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175" y="3522150"/>
            <a:ext cx="1340362" cy="134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875" y="3867237"/>
            <a:ext cx="841225" cy="6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575" y="3867237"/>
            <a:ext cx="841225" cy="6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555900" y="411150"/>
            <a:ext cx="4016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19150" y="1099150"/>
            <a:ext cx="44931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Successfully retrieve and implement JSON data.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Database system implemented (Firebase &amp; Local DB)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 ListView based on GPS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 Notifications w/ Calendar integration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conforming to design documentation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Final documentation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33" y="3030789"/>
            <a:ext cx="3528624" cy="1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995" y="960575"/>
            <a:ext cx="2045150" cy="20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675" y="1445950"/>
            <a:ext cx="1138650" cy="13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/ Sequence of Activities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8" y="1800199"/>
            <a:ext cx="8603125" cy="23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/ Sequence of Activities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819150" y="1344425"/>
            <a:ext cx="7386000" cy="3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Approximately 5 days completed.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Completed design and planning documents.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GitHub repository set up and linked to Android Studio.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Current works on Graphical User Interface.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Future works on functionality &amp; data structure.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Approximately 24 days in total.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500" y="3726820"/>
            <a:ext cx="4026001" cy="1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Calibri</vt:lpstr>
      <vt:lpstr>Arial</vt:lpstr>
      <vt:lpstr>Shift</vt:lpstr>
      <vt:lpstr>CommunityLife  Team Casa</vt:lpstr>
      <vt:lpstr>Work Breakdown </vt:lpstr>
      <vt:lpstr>Work Allocation</vt:lpstr>
      <vt:lpstr>Task Allocation Example</vt:lpstr>
      <vt:lpstr>Time Schedule</vt:lpstr>
      <vt:lpstr>Milestones</vt:lpstr>
      <vt:lpstr>Critical Path / Sequence of Activities</vt:lpstr>
      <vt:lpstr>Critical Path / Sequence of Activities</vt:lpstr>
      <vt:lpstr>Risks</vt:lpstr>
      <vt:lpstr>Risk Register</vt:lpstr>
      <vt:lpstr>Risk Management</vt:lpstr>
      <vt:lpstr>  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CommunityLife  Team Casa</dc:title>
  <cp:lastModifiedBy>Stephen Alger</cp:lastModifiedBy>
  <cp:revision>1</cp:revision>
  <dcterms:modified xsi:type="dcterms:W3CDTF">2019-03-15T14:18:02Z</dcterms:modified>
</cp:coreProperties>
</file>