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F31A7-42BD-4F04-85EB-88E16DAEF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795443-50FA-4916-8DF3-35DC5D4BC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D71949-4459-47A2-820B-A6D0ECD53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FD4-4427-443E-B153-7B15BC878EB4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B6F030-626D-4666-AC5C-16DC42F10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979764-3265-45BF-933E-2360352C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97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8620AD-C38F-451F-B997-7D704C34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7970E9-CA3B-4199-93AA-3B4DA9BC3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877DBA-8BCA-4D12-B1B8-A8ED1EA5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FD4-4427-443E-B153-7B15BC878EB4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886A9F-924D-41F0-B1E6-E9DD354F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442EC5-D4A0-46C3-A96C-1AB0CB25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30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E0DF15D-885C-4738-B7F0-CC3E98F7E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D160CF-AA75-48CB-9627-36AD2C77B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471FF1-0BDB-4BF9-B212-9679397D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FD4-4427-443E-B153-7B15BC878EB4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EF777C-407D-4F7B-B185-7080BA136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68BB9B-A750-4388-9F70-F74E9434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17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088B4-367F-40F1-828D-34DCA801F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41CBED-265F-40F3-BD1E-845D125EC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2315E0-948A-494A-93A0-82659584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FD4-4427-443E-B153-7B15BC878EB4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673791-F7D1-4A36-9BFB-9614486F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AD6C2C-C29F-4C0C-A514-3D6D5BF8D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66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FE3AB-EFAD-4DC0-9561-AB91D378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6E7386-95AD-4649-92A8-9629B224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C8D72C-035F-4898-8FA9-010E4E3E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FD4-4427-443E-B153-7B15BC878EB4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E5603-6C3F-40B5-AB08-25C10020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D9575D-4A64-41C3-9B77-1B97C13D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54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57C20-FA1A-4684-BF9B-BD92AA9A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77428F-8911-4129-A8B3-489A9B164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3A48CA-8642-41AF-BE6E-750E35E16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712DDD-28A5-4A6D-A24B-D44CD483C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FD4-4427-443E-B153-7B15BC878EB4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79ED3B-4869-406F-84F5-9F3ECA10A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11C0A9-0543-45D3-AE6B-E8FAA48F1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08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508605-9993-4219-9691-67764DF1A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AA3815-B5C5-41C2-9C5C-20FAB2EA3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EAC57C-15EB-4316-9A2F-25F1E47C7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1551A0E-F069-4CFA-91DE-12DAF4FD5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038319-E123-4850-A447-70CA33A3E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647C86-7D20-4FDD-902E-BE73D372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FD4-4427-443E-B153-7B15BC878EB4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BA48B8-9AF0-4221-92A0-53A0E934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5DD17E9-83D5-4740-B0B9-5C606C2B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44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3E690-6D21-4715-A695-A9BE663B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5217E7D-C25C-457E-95F5-98580A4B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FD4-4427-443E-B153-7B15BC878EB4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DD1074D-042C-4648-AC1E-234E87A3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4AAB59-6ABF-4C5E-BBD1-14C423BF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75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4C81A19-C2DD-465B-994D-F52F755F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FD4-4427-443E-B153-7B15BC878EB4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F88948E-16D7-4CDE-B9F1-5B1F5F9F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04D1D8-D1D0-46BE-A7DE-8D55005B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36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6CBAC-9FB0-4B1F-A2C2-7E5386E0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B85524-12A2-4A53-9875-4DFA0E9F1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F432BB-AD06-413F-9331-EC9DB6C14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5E9EF0-43AF-47B6-8C98-992731CC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FD4-4427-443E-B153-7B15BC878EB4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564C65-7529-4A1F-B169-6DB8D381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B8900B-F361-4BDD-AE7D-DF139999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75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6FF81-3A5A-48C8-BE96-56710D50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4562F34-8A5B-4AC9-8FD8-1C7F80491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2B50AB-BD8B-4D47-8C73-02B8C40FD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552A2C-7414-49AA-A9CD-20B59B59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FD4-4427-443E-B153-7B15BC878EB4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542790-792D-4D85-8042-027DDAFC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2CB19D-AB29-4A84-B0C9-54138DED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31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3478E42-0561-458B-B4B9-C6B93D77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B82A2B-3B77-4694-BE19-EF9BEC7D2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2A14FF-80A6-4456-B8F0-5871D5A4E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96FD4-4427-443E-B153-7B15BC878EB4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783BC5-3F9D-49F8-A99F-781046AD8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3869D1-B1E1-4AD9-80AF-5B842326A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25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2C134410-27B0-4948-8E86-FC826FA1A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/>
              <a:t>Boutique en ligne </a:t>
            </a:r>
          </a:p>
          <a:p>
            <a:r>
              <a:rPr lang="fr-FR" b="1" dirty="0"/>
              <a:t>&amp; </a:t>
            </a:r>
          </a:p>
          <a:p>
            <a:r>
              <a:rPr lang="fr-FR" b="1" dirty="0"/>
              <a:t>Site de gestion centralisée</a:t>
            </a:r>
          </a:p>
          <a:p>
            <a:r>
              <a:rPr lang="fr-FR" sz="2000" i="1" dirty="0"/>
              <a:t>Solution fonctionnelle et technique</a:t>
            </a:r>
          </a:p>
        </p:txBody>
      </p:sp>
      <p:pic>
        <p:nvPicPr>
          <p:cNvPr id="1026" name="Image 1">
            <a:extLst>
              <a:ext uri="{FF2B5EF4-FFF2-40B4-BE49-F238E27FC236}">
                <a16:creationId xmlns:a16="http://schemas.microsoft.com/office/drawing/2014/main" id="{7F0414E4-7348-4229-AB40-2BFFCCBD9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037" y="772319"/>
            <a:ext cx="5795169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Image 1">
            <a:extLst>
              <a:ext uri="{FF2B5EF4-FFF2-40B4-BE49-F238E27FC236}">
                <a16:creationId xmlns:a16="http://schemas.microsoft.com/office/drawing/2014/main" id="{533CA8BB-5D51-4B8C-B5F2-9E7FF6D32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257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227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FCD568-29A5-4B1A-BDD0-1D6EBBEE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7681B6-97F7-45BE-BF07-65798BEAA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5543" y="2871982"/>
            <a:ext cx="4558309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Besoins du client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Description Générale de la solution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err="1">
                <a:solidFill>
                  <a:schemeClr val="bg1"/>
                </a:solidFill>
              </a:rPr>
              <a:t>Spécifications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fonctionnelles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 err="1">
                <a:solidFill>
                  <a:schemeClr val="bg1"/>
                </a:solidFill>
              </a:rPr>
              <a:t>Spécifications</a:t>
            </a:r>
            <a:r>
              <a:rPr lang="en-US" sz="1800" dirty="0">
                <a:solidFill>
                  <a:schemeClr val="bg1"/>
                </a:solidFill>
              </a:rPr>
              <a:t> techniques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99A8FB7-A79B-4BC9-9D56-B79587F6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5005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6114379-CEF2-4927-BEAC-763037C09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9597" y="2815229"/>
            <a:ext cx="2788920" cy="2788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B23893E2-3349-46D7-A7AA-B9E447957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C14C23C8-0D86-4D9E-A9C7-76291675C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603" y="1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B14E4E7-6A53-4BA4-AF90-E14EEBC23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2"/>
          <a:stretch/>
        </p:blipFill>
        <p:spPr>
          <a:xfrm>
            <a:off x="7742450" y="214716"/>
            <a:ext cx="2353439" cy="2353443"/>
          </a:xfrm>
          <a:prstGeom prst="rect">
            <a:avLst/>
          </a:prstGeom>
        </p:spPr>
      </p:pic>
      <p:pic>
        <p:nvPicPr>
          <p:cNvPr id="5" name="Image 4" descr="Une image contenant couteau&#10;&#10;Description générée automatiquement">
            <a:extLst>
              <a:ext uri="{FF2B5EF4-FFF2-40B4-BE49-F238E27FC236}">
                <a16:creationId xmlns:a16="http://schemas.microsoft.com/office/drawing/2014/main" id="{DDB1FF5B-54EF-4594-9C3E-EBDC07818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16856"/>
          <a:stretch/>
        </p:blipFill>
        <p:spPr>
          <a:xfrm>
            <a:off x="8042246" y="2577241"/>
            <a:ext cx="1741359" cy="1476116"/>
          </a:xfrm>
          <a:prstGeom prst="rect">
            <a:avLst/>
          </a:prstGeom>
        </p:spPr>
      </p:pic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2B7592FE-10D1-4664-B623-353F47C8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32248578-C6EF-47FB-8B88-AD65C2745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3088" y="4197206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dessin, signe, ordinateur&#10;&#10;Description générée automatiquement">
            <a:extLst>
              <a:ext uri="{FF2B5EF4-FFF2-40B4-BE49-F238E27FC236}">
                <a16:creationId xmlns:a16="http://schemas.microsoft.com/office/drawing/2014/main" id="{11ABC073-C64E-4873-B27E-433FD3DF7B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01" r="1294" b="1"/>
          <a:stretch/>
        </p:blipFill>
        <p:spPr>
          <a:xfrm>
            <a:off x="7856960" y="4026078"/>
            <a:ext cx="2111930" cy="182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21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Grand écran</PresentationFormat>
  <Paragraphs>12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SOMMAIRE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stephen AOGOLO</dc:creator>
  <cp:lastModifiedBy>stephen AOGOLO</cp:lastModifiedBy>
  <cp:revision>2</cp:revision>
  <dcterms:created xsi:type="dcterms:W3CDTF">2020-04-16T14:42:17Z</dcterms:created>
  <dcterms:modified xsi:type="dcterms:W3CDTF">2020-04-16T14:43:29Z</dcterms:modified>
</cp:coreProperties>
</file>