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58" r:id="rId6"/>
    <p:sldId id="274" r:id="rId7"/>
    <p:sldId id="275" r:id="rId8"/>
    <p:sldId id="260" r:id="rId9"/>
    <p:sldId id="262" r:id="rId10"/>
    <p:sldId id="263" r:id="rId11"/>
    <p:sldId id="271" r:id="rId12"/>
    <p:sldId id="264" r:id="rId13"/>
    <p:sldId id="276" r:id="rId14"/>
    <p:sldId id="265" r:id="rId15"/>
    <p:sldId id="266" r:id="rId16"/>
    <p:sldId id="267" r:id="rId17"/>
    <p:sldId id="268" r:id="rId18"/>
    <p:sldId id="272" r:id="rId19"/>
    <p:sldId id="27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31A7-42BD-4F04-85EB-88E16DAE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95443-50FA-4916-8DF3-35DC5D4B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71949-4459-47A2-820B-A6D0ECD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6F030-626D-4666-AC5C-16DC42F1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79764-3265-45BF-933E-2360352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620AD-C38F-451F-B997-7D704C3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70E9-CA3B-4199-93AA-3B4DA9BC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77DBA-8BCA-4D12-B1B8-A8ED1EA5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86A9F-924D-41F0-B1E6-E9DD354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42EC5-D4A0-46C3-A96C-1AB0CB2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0DF15D-885C-4738-B7F0-CC3E98F7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160CF-AA75-48CB-9627-36AD2C77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71FF1-0BDB-4BF9-B212-9679397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F777C-407D-4F7B-B185-7080BA1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8BB9B-A750-4388-9F70-F74E943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088B4-367F-40F1-828D-34DCA80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CBED-265F-40F3-BD1E-845D125E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315E0-948A-494A-93A0-8265958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3791-F7D1-4A36-9BFB-9614486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D6C2C-C29F-4C0C-A514-3D6D5BF8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FE3AB-EFAD-4DC0-9561-AB91D378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7386-95AD-4649-92A8-9629B224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8D72C-035F-4898-8FA9-010E4E3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E5603-6C3F-40B5-AB08-25C10020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575D-4A64-41C3-9B77-1B97C13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7C20-FA1A-4684-BF9B-BD92AA9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7428F-8911-4129-A8B3-489A9B164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A48CA-8642-41AF-BE6E-750E35E1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12DDD-28A5-4A6D-A24B-D44CD483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9ED3B-4869-406F-84F5-9F3ECA1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1C0A9-0543-45D3-AE6B-E8FAA48F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08605-9993-4219-9691-67764DF1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A3815-B5C5-41C2-9C5C-20FAB2EA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AC57C-15EB-4316-9A2F-25F1E47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551A0E-F069-4CFA-91DE-12DAF4FD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038319-E123-4850-A447-70CA33A3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647C86-7D20-4FDD-902E-BE73D37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A48B8-9AF0-4221-92A0-53A0E93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DD17E9-83D5-4740-B0B9-5C606C2B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3E690-6D21-4715-A695-A9BE663B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217E7D-C25C-457E-95F5-98580A4B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1074D-042C-4648-AC1E-234E87A3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AAB59-6ABF-4C5E-BBD1-14C423B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C81A19-C2DD-465B-994D-F52F755F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88948E-16D7-4CDE-B9F1-5B1F5F9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4D1D8-D1D0-46BE-A7DE-8D5500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CBAC-9FB0-4B1F-A2C2-7E5386E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85524-12A2-4A53-9875-4DFA0E9F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432BB-AD06-413F-9331-EC9DB6C1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E9EF0-43AF-47B6-8C98-992731CC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64C65-7529-4A1F-B169-6DB8D38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900B-F361-4BDD-AE7D-DF13999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FF81-3A5A-48C8-BE96-56710D5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562F34-8A5B-4AC9-8FD8-1C7F8049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B50AB-BD8B-4D47-8C73-02B8C40F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52A2C-7414-49AA-A9CD-20B59B59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42790-792D-4D85-8042-027DDA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CB19D-AB29-4A84-B0C9-54138DED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478E42-0561-458B-B4B9-C6B93D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82A2B-3B77-4694-BE19-EF9BEC7D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A14FF-80A6-4456-B8F0-5871D5A4E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FD4-4427-443E-B153-7B15BC878EB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83BC5-3F9D-49F8-A99F-781046AD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869D1-B1E1-4AD9-80AF-5B842326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134410-27B0-4948-8E86-FC826FA1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Boutique en ligne </a:t>
            </a:r>
          </a:p>
          <a:p>
            <a:r>
              <a:rPr lang="fr-FR" b="1" dirty="0"/>
              <a:t>&amp; </a:t>
            </a:r>
          </a:p>
          <a:p>
            <a:r>
              <a:rPr lang="fr-FR" b="1" dirty="0"/>
              <a:t>Site de gestion centralisée</a:t>
            </a:r>
          </a:p>
          <a:p>
            <a:r>
              <a:rPr lang="fr-FR" sz="2000" i="1" dirty="0"/>
              <a:t>Solution fonctionnelle et technique</a:t>
            </a:r>
          </a:p>
        </p:txBody>
      </p:sp>
      <p:pic>
        <p:nvPicPr>
          <p:cNvPr id="1026" name="Image 1">
            <a:extLst>
              <a:ext uri="{FF2B5EF4-FFF2-40B4-BE49-F238E27FC236}">
                <a16:creationId xmlns:a16="http://schemas.microsoft.com/office/drawing/2014/main" id="{7F0414E4-7348-4229-AB40-2BFFCCBD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37" y="772319"/>
            <a:ext cx="57951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1">
            <a:extLst>
              <a:ext uri="{FF2B5EF4-FFF2-40B4-BE49-F238E27FC236}">
                <a16:creationId xmlns:a16="http://schemas.microsoft.com/office/drawing/2014/main" id="{533CA8BB-5D51-4B8C-B5F2-9E7FF6D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2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fonctionnalités générales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DFDAB28-1FE0-4827-BB53-051A236C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1" y="956231"/>
            <a:ext cx="4511238" cy="54149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C37F0D-9BDD-493F-9B43-9FC40829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2689802"/>
            <a:ext cx="6096000" cy="14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fonctionnalités détaillées</a:t>
            </a:r>
          </a:p>
        </p:txBody>
      </p:sp>
      <p:pic>
        <p:nvPicPr>
          <p:cNvPr id="1028" name="Image 1">
            <a:extLst>
              <a:ext uri="{FF2B5EF4-FFF2-40B4-BE49-F238E27FC236}">
                <a16:creationId xmlns:a16="http://schemas.microsoft.com/office/drawing/2014/main" id="{486DA824-CD56-459D-9424-B8BDB42A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" y="2281794"/>
            <a:ext cx="61261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1C19D1D-A0A0-46B7-80D8-8EF0E54C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29381"/>
            <a:ext cx="4068763" cy="659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2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 cycle de vie d’une commande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B20998-1C0A-4821-8F04-82938862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95" y="2083953"/>
            <a:ext cx="9657109" cy="3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758C1C-AD7D-4A5F-A517-82C141E1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Spécifications Techniques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C8E35CB-83FA-4998-8414-044FDAED8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CMS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68E941-8FC1-4C66-82F6-F91650D5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03" y="1140897"/>
            <a:ext cx="2004234" cy="20804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58C331-BF8C-4940-AF9A-06B4AC41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03" y="3636664"/>
            <a:ext cx="2034716" cy="16765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66E0B2-023F-4056-BAB3-1355961A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86" y="2430693"/>
            <a:ext cx="192802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BDD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85C6E0-9CF0-4A82-B22B-FF281538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80" y="1843903"/>
            <a:ext cx="2994920" cy="158509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0CAA59-AFF9-4CB8-AFA6-575822FC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60" y="3908833"/>
            <a:ext cx="1607959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Système bancaire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C05210-7CAB-48E6-BFE7-ABDC350E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30" y="1336961"/>
            <a:ext cx="2865368" cy="15165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1AA2C8C-2FC3-4E45-8318-9D9133E8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4175687"/>
            <a:ext cx="2857748" cy="16765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3B79B0-DFFC-4A3E-A5A0-D547DD26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365" y="4477010"/>
            <a:ext cx="2651990" cy="990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8E7409-D877-494B-B9EF-F3519768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898" y="2061087"/>
            <a:ext cx="2110923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Système d’authentification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F37B22-6286-46B0-A75B-2F78D21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41" y="3006053"/>
            <a:ext cx="2507197" cy="8458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3984B4-803B-4868-BBD9-B42B0741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13" y="4640915"/>
            <a:ext cx="5762236" cy="9898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8B41E9-D587-4231-867E-A723FDFA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56" y="1584891"/>
            <a:ext cx="5762236" cy="9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7C31F-54CF-48EF-AC4C-6412CBE3D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 de modèle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D32485-6A35-463F-AB9B-C32DF79BB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F90798-9DFE-425A-AC37-AFF3E3A8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Type de modèle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71CBAD-8F6B-4261-A776-D55C2B7972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96A154E-0831-4E4B-BEDF-81ACB049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Conception Graphique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D09582-9B89-4665-A1E7-2A76DC054BE5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Modèles</a:t>
            </a:r>
          </a:p>
        </p:txBody>
      </p:sp>
    </p:spTree>
    <p:extLst>
      <p:ext uri="{BB962C8B-B14F-4D97-AF65-F5344CB8AC3E}">
        <p14:creationId xmlns:p14="http://schemas.microsoft.com/office/powerpoint/2010/main" val="310827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405446-F69A-43F5-9BFF-04EB805D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Conclusion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72374090-C3FC-46B3-8FD1-6272768F6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779" r="7776" b="6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1BB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CD568-29A5-4B1A-BDD0-1D6EBBE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" y="0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681B6-97F7-45BE-BF07-65798BEA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1" y="1253852"/>
            <a:ext cx="6424216" cy="5390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Besoins du client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Description Générale de la Solution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Spécifications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Fonctionnelles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Spécifications</a:t>
            </a:r>
            <a:r>
              <a:rPr lang="en-US" sz="2400" dirty="0">
                <a:solidFill>
                  <a:schemeClr val="bg1"/>
                </a:solidFill>
              </a:rPr>
              <a:t> Techniques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Conception </a:t>
            </a:r>
            <a:r>
              <a:rPr lang="en-US" sz="2400" dirty="0" err="1">
                <a:solidFill>
                  <a:schemeClr val="bg1"/>
                </a:solidFill>
              </a:rPr>
              <a:t>Graphique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14E4E7-6A53-4BA4-AF90-E14EEBC2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/>
          <a:stretch/>
        </p:blipFill>
        <p:spPr>
          <a:xfrm>
            <a:off x="7931736" y="2179111"/>
            <a:ext cx="2353439" cy="2353443"/>
          </a:xfrm>
          <a:prstGeom prst="rect">
            <a:avLst/>
          </a:prstGeom>
        </p:spPr>
      </p:pic>
      <p:pic>
        <p:nvPicPr>
          <p:cNvPr id="5" name="Image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DB1FF5B-54EF-4594-9C3E-EBDC07818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6856"/>
          <a:stretch/>
        </p:blipFill>
        <p:spPr>
          <a:xfrm>
            <a:off x="8117021" y="410030"/>
            <a:ext cx="1741359" cy="1476116"/>
          </a:xfrm>
          <a:prstGeom prst="rect">
            <a:avLst/>
          </a:prstGeom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11ABC073-C64E-4873-B27E-433FD3DF7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1" r="1294" b="1"/>
          <a:stretch/>
        </p:blipFill>
        <p:spPr>
          <a:xfrm>
            <a:off x="7931736" y="4615032"/>
            <a:ext cx="2111930" cy="18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07DAE-1EEC-4C19-980F-3FC090FC4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Besoins du client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2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25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F02789F-C5C3-44CB-ABBE-E3B2BC9D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914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E4D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0956-3C4F-4753-BEB8-58CEC30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206240" cy="1325563"/>
          </a:xfrm>
        </p:spPr>
        <p:txBody>
          <a:bodyPr/>
          <a:lstStyle/>
          <a:p>
            <a:r>
              <a:rPr lang="fr-FR" dirty="0"/>
              <a:t>Besoins du client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F05BF67-ED92-49BE-B76D-2AD879E4F1F1}"/>
              </a:ext>
            </a:extLst>
          </p:cNvPr>
          <p:cNvGrpSpPr/>
          <p:nvPr/>
        </p:nvGrpSpPr>
        <p:grpSpPr>
          <a:xfrm>
            <a:off x="6944100" y="1134586"/>
            <a:ext cx="4707592" cy="3829140"/>
            <a:chOff x="6867900" y="517321"/>
            <a:chExt cx="4707592" cy="3829140"/>
          </a:xfrm>
        </p:grpSpPr>
        <p:pic>
          <p:nvPicPr>
            <p:cNvPr id="5" name="Image 1">
              <a:extLst>
                <a:ext uri="{FF2B5EF4-FFF2-40B4-BE49-F238E27FC236}">
                  <a16:creationId xmlns:a16="http://schemas.microsoft.com/office/drawing/2014/main" id="{BB6A6D43-F28E-40E2-9390-416339DAE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954" y="2495932"/>
              <a:ext cx="1502274" cy="429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72B31A3-E2B2-447E-B1CE-FE9DB367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396" y="3519236"/>
              <a:ext cx="856558" cy="827224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34C72E6-C9AC-421D-804F-CD6DE68E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900" y="1485404"/>
              <a:ext cx="856558" cy="82722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3DA5C7D-F490-4C0E-A882-2E20065A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6521" y="1512046"/>
              <a:ext cx="828971" cy="800582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71E25DC-A6CB-499E-9220-B5E642C4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447" y="3519236"/>
              <a:ext cx="856559" cy="82722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B82CB07-89F2-4C5A-861F-12DB63E9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812" y="517321"/>
              <a:ext cx="856558" cy="827224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CE36E94-E503-4482-888D-AAE3142EE41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24458" y="1899016"/>
              <a:ext cx="727496" cy="596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5A1D3F2-4D5C-4C23-ABD5-722A8D448E72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9203091" y="1344545"/>
              <a:ext cx="0" cy="1151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77F0CE5-40D8-4907-B998-9C412786CED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9954228" y="1912337"/>
              <a:ext cx="792293" cy="5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D3E641-0B92-486D-AA5B-C566EB87E82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451954" y="2925153"/>
              <a:ext cx="322858" cy="100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ADB4FE7-F608-4E84-9D47-DEB433757AB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659620" y="2925153"/>
              <a:ext cx="644827" cy="1007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7E891-A034-485B-9AA4-1FA6CAF39DEE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Contexte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2C336855-CA98-4592-A929-FFADEB27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135"/>
          </a:xfrm>
        </p:spPr>
        <p:txBody>
          <a:bodyPr>
            <a:normAutofit/>
          </a:bodyPr>
          <a:lstStyle/>
          <a:p>
            <a:r>
              <a:rPr lang="fr-FR" dirty="0"/>
              <a:t>5 Points de vente</a:t>
            </a:r>
          </a:p>
          <a:p>
            <a:endParaRPr lang="fr-FR" dirty="0"/>
          </a:p>
          <a:p>
            <a:r>
              <a:rPr lang="fr-FR" dirty="0"/>
              <a:t>Système informatique existant</a:t>
            </a:r>
          </a:p>
          <a:p>
            <a:endParaRPr lang="fr-FR" dirty="0"/>
          </a:p>
          <a:p>
            <a:r>
              <a:rPr lang="fr-FR" dirty="0"/>
              <a:t>Livraison / à emporter</a:t>
            </a:r>
          </a:p>
          <a:p>
            <a:endParaRPr lang="fr-FR" dirty="0"/>
          </a:p>
          <a:p>
            <a:r>
              <a:rPr lang="fr-FR" dirty="0"/>
              <a:t>3 Points de vente futur</a:t>
            </a:r>
          </a:p>
        </p:txBody>
      </p:sp>
    </p:spTree>
    <p:extLst>
      <p:ext uri="{BB962C8B-B14F-4D97-AF65-F5344CB8AC3E}">
        <p14:creationId xmlns:p14="http://schemas.microsoft.com/office/powerpoint/2010/main" val="29707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91814-8CBA-4EFB-AC5D-F03D9F66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Boutique en ligne</a:t>
            </a:r>
          </a:p>
          <a:p>
            <a:endParaRPr lang="fr-FR" dirty="0"/>
          </a:p>
          <a:p>
            <a:r>
              <a:rPr lang="fr-FR" dirty="0"/>
              <a:t>Gestionnaire centralisée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1A03E-557B-415A-B50D-1C53B7F7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77" y="365759"/>
            <a:ext cx="3801947" cy="62656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D7D917-9280-4617-A26C-CDB69F16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22" y="1910699"/>
            <a:ext cx="1761598" cy="2893562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909F311-F036-4981-B36F-F617AE3F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206240" cy="1325563"/>
          </a:xfrm>
        </p:spPr>
        <p:txBody>
          <a:bodyPr/>
          <a:lstStyle/>
          <a:p>
            <a:r>
              <a:rPr lang="fr-FR" dirty="0"/>
              <a:t>Besoins du client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E0E19B-9C55-4D7F-AEC2-B7CC2034D4EC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6059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B769C-1C1D-4D9B-B3CA-4C8EAC5E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000">
                <a:solidFill>
                  <a:srgbClr val="1B1B1B"/>
                </a:solidFill>
              </a:rPr>
              <a:t>Description Générale de la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D6BC720-C59E-4038-A048-AEDFC5783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F29E1-4E7B-47B0-92AB-78C095D7D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Spécifications Fonctionnelles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29E7EE1-CFF9-42E9-A1D6-B5AC6B4E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acteurs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D12E5-3969-4477-BB36-EAC8B8FD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3" y="2679163"/>
            <a:ext cx="3977897" cy="36872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32B19D-A215-4F7A-A5B4-209CB72D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39" y="2681593"/>
            <a:ext cx="2392887" cy="3711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1A1417-28AB-4EF4-9769-0D6334A2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435" y="2679163"/>
            <a:ext cx="2088685" cy="37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domaines fonctionnelles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CDD9ED-EBEA-4550-917A-87B39489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79" y="1325563"/>
            <a:ext cx="7399362" cy="52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Grand écran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SOMMAIRE</vt:lpstr>
      <vt:lpstr>Besoins du client </vt:lpstr>
      <vt:lpstr>Besoins du client</vt:lpstr>
      <vt:lpstr>Besoins du client</vt:lpstr>
      <vt:lpstr>Description Générale de la Solution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Conception Graphique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stephen AOGOLO</dc:creator>
  <cp:lastModifiedBy>stephen AOGOLO</cp:lastModifiedBy>
  <cp:revision>1</cp:revision>
  <dcterms:created xsi:type="dcterms:W3CDTF">2020-04-17T14:14:07Z</dcterms:created>
  <dcterms:modified xsi:type="dcterms:W3CDTF">2020-04-17T14:15:24Z</dcterms:modified>
</cp:coreProperties>
</file>