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66" r:id="rId5"/>
    <p:sldId id="270" r:id="rId6"/>
    <p:sldId id="271" r:id="rId7"/>
    <p:sldId id="265" r:id="rId8"/>
    <p:sldId id="267" r:id="rId9"/>
    <p:sldId id="259" r:id="rId10"/>
    <p:sldId id="260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78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455C-CEC8-4628-A484-3B965B04BAE9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2057-42FC-4298-8EE8-7314BC7ED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43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455C-CEC8-4628-A484-3B965B04BAE9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2057-42FC-4298-8EE8-7314BC7ED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47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455C-CEC8-4628-A484-3B965B04BAE9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2057-42FC-4298-8EE8-7314BC7EDD4F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4141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455C-CEC8-4628-A484-3B965B04BAE9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2057-42FC-4298-8EE8-7314BC7ED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455C-CEC8-4628-A484-3B965B04BAE9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2057-42FC-4298-8EE8-7314BC7EDD4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0919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455C-CEC8-4628-A484-3B965B04BAE9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2057-42FC-4298-8EE8-7314BC7ED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146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455C-CEC8-4628-A484-3B965B04BAE9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2057-42FC-4298-8EE8-7314BC7ED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553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455C-CEC8-4628-A484-3B965B04BAE9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2057-42FC-4298-8EE8-7314BC7ED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08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455C-CEC8-4628-A484-3B965B04BAE9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2057-42FC-4298-8EE8-7314BC7ED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47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455C-CEC8-4628-A484-3B965B04BAE9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2057-42FC-4298-8EE8-7314BC7ED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11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455C-CEC8-4628-A484-3B965B04BAE9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2057-42FC-4298-8EE8-7314BC7ED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6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455C-CEC8-4628-A484-3B965B04BAE9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2057-42FC-4298-8EE8-7314BC7ED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62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455C-CEC8-4628-A484-3B965B04BAE9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2057-42FC-4298-8EE8-7314BC7ED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59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455C-CEC8-4628-A484-3B965B04BAE9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2057-42FC-4298-8EE8-7314BC7ED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71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455C-CEC8-4628-A484-3B965B04BAE9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2057-42FC-4298-8EE8-7314BC7ED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11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455C-CEC8-4628-A484-3B965B04BAE9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2057-42FC-4298-8EE8-7314BC7ED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39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6455C-CEC8-4628-A484-3B965B04BAE9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262057-42FC-4298-8EE8-7314BC7ED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58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anifesto.co.uk/agile-vs-waterfall-comparing-project-management-methodologi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824656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Smart Plant Monitoring System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740" y="3704313"/>
            <a:ext cx="4140036" cy="1947333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Web-Based Back-Ends</a:t>
            </a: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Stephen Adamson</a:t>
            </a:r>
            <a:endParaRPr lang="en-GB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Euan Robertson </a:t>
            </a:r>
            <a:endParaRPr lang="en-GB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Stewart Simpson</a:t>
            </a:r>
            <a:endParaRPr lang="en-GB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Christopher Swan</a:t>
            </a:r>
            <a:endParaRPr lang="en-GB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290918" y="5244558"/>
            <a:ext cx="4140036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18th October 2017</a:t>
            </a:r>
          </a:p>
          <a:p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 3004</a:t>
            </a:r>
          </a:p>
        </p:txBody>
      </p:sp>
    </p:spTree>
    <p:extLst>
      <p:ext uri="{BB962C8B-B14F-4D97-AF65-F5344CB8AC3E}">
        <p14:creationId xmlns:p14="http://schemas.microsoft.com/office/powerpoint/2010/main" val="12836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438767" cy="1507067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Anticipated Client Benefits</a:t>
            </a:r>
          </a:p>
        </p:txBody>
      </p:sp>
      <p:sp>
        <p:nvSpPr>
          <p:cNvPr id="7" name="Subtitle 2"/>
          <p:cNvSpPr>
            <a:spLocks noGrp="1"/>
          </p:cNvSpPr>
          <p:nvPr>
            <p:ph idx="1"/>
          </p:nvPr>
        </p:nvSpPr>
        <p:spPr>
          <a:xfrm>
            <a:off x="684213" y="1836848"/>
            <a:ext cx="3814216" cy="2283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u="sng" dirty="0">
                <a:latin typeface="Arial" panose="020B0604020202020204" pitchFamily="34" charset="0"/>
                <a:cs typeface="Arial" panose="020B0604020202020204" pitchFamily="34" charset="0"/>
              </a:rPr>
              <a:t>Anticipated Benefits</a:t>
            </a:r>
          </a:p>
          <a:p>
            <a:pPr lvl="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Inexpensive to develop</a:t>
            </a:r>
          </a:p>
          <a:p>
            <a:pPr lvl="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Easy to expand system</a:t>
            </a:r>
          </a:p>
          <a:p>
            <a:pPr lvl="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User friendly system</a:t>
            </a:r>
          </a:p>
          <a:p>
            <a:pPr lvl="0"/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498429" y="1836848"/>
            <a:ext cx="3814216" cy="2283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sz="2000" u="sng" dirty="0">
                <a:latin typeface="Arial" panose="020B0604020202020204" pitchFamily="34" charset="0"/>
                <a:cs typeface="Arial" panose="020B0604020202020204" pitchFamily="34" charset="0"/>
              </a:rPr>
              <a:t>Anticipated Costs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704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Outstanding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User Guide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Project Proposal report</a:t>
            </a:r>
          </a:p>
        </p:txBody>
      </p:sp>
    </p:spTree>
    <p:extLst>
      <p:ext uri="{BB962C8B-B14F-4D97-AF65-F5344CB8AC3E}">
        <p14:creationId xmlns:p14="http://schemas.microsoft.com/office/powerpoint/2010/main" val="54742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A536-1CE9-43DA-B1A4-84706402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1E0B9-4CF4-4548-85A3-2DF6A3AF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Team Weaknesses </a:t>
            </a:r>
          </a:p>
          <a:p>
            <a:endParaRPr lang="en-GB" dirty="0"/>
          </a:p>
          <a:p>
            <a:r>
              <a:rPr lang="en-GB" dirty="0"/>
              <a:t>Team Strengths </a:t>
            </a:r>
          </a:p>
        </p:txBody>
      </p:sp>
    </p:spTree>
    <p:extLst>
      <p:ext uri="{BB962C8B-B14F-4D97-AF65-F5344CB8AC3E}">
        <p14:creationId xmlns:p14="http://schemas.microsoft.com/office/powerpoint/2010/main" val="858764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438767" cy="1507067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528542"/>
          </a:xfrm>
        </p:spPr>
        <p:txBody>
          <a:bodyPr/>
          <a:lstStyle/>
          <a:p>
            <a:r>
              <a:rPr lang="en-GB" sz="20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https://manifesto.co.uk/agile-vs-waterfall-comparing-project-management-methodologies/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54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438767" cy="1507067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</p:txBody>
      </p:sp>
      <p:sp>
        <p:nvSpPr>
          <p:cNvPr id="4" name="Subtitle 2"/>
          <p:cNvSpPr>
            <a:spLocks noGrp="1"/>
          </p:cNvSpPr>
          <p:nvPr>
            <p:ph idx="1"/>
          </p:nvPr>
        </p:nvSpPr>
        <p:spPr>
          <a:xfrm>
            <a:off x="231228" y="2310439"/>
            <a:ext cx="5538951" cy="3614738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Tentative Plan</a:t>
            </a:r>
          </a:p>
          <a:p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Anticipated Risks</a:t>
            </a:r>
          </a:p>
          <a:p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Costs</a:t>
            </a:r>
          </a:p>
          <a:p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endParaRPr lang="en-GB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788980" y="2192867"/>
            <a:ext cx="5538951" cy="2209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Project Brief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 a plant monitoring system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Measure and record environmental factors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Implement a website to display information gathered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52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438767" cy="1507067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the Client</a:t>
            </a:r>
          </a:p>
        </p:txBody>
      </p:sp>
      <p:sp>
        <p:nvSpPr>
          <p:cNvPr id="5" name="Subtitle 2"/>
          <p:cNvSpPr>
            <a:spLocks noGrp="1"/>
          </p:cNvSpPr>
          <p:nvPr>
            <p:ph idx="1"/>
          </p:nvPr>
        </p:nvSpPr>
        <p:spPr>
          <a:xfrm>
            <a:off x="684212" y="2268397"/>
            <a:ext cx="6415835" cy="158821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Client Details</a:t>
            </a:r>
          </a:p>
          <a:p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Client: Lynsay Shepherd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Organization: Doddies Garden Center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Gardening Department Store Chain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4212" y="4260108"/>
            <a:ext cx="5538951" cy="1494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Client Purpose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Commercial OTS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Designed for hobbyists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17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438767" cy="1507067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Aims - base</a:t>
            </a:r>
          </a:p>
        </p:txBody>
      </p:sp>
      <p:sp>
        <p:nvSpPr>
          <p:cNvPr id="5" name="Subtitle 2"/>
          <p:cNvSpPr>
            <a:spLocks noGrp="1"/>
          </p:cNvSpPr>
          <p:nvPr>
            <p:ph idx="1"/>
          </p:nvPr>
        </p:nvSpPr>
        <p:spPr>
          <a:xfrm>
            <a:off x="231227" y="2310439"/>
            <a:ext cx="8891751" cy="2345644"/>
          </a:xfrm>
        </p:spPr>
        <p:txBody>
          <a:bodyPr>
            <a:normAutofit/>
          </a:bodyPr>
          <a:lstStyle/>
          <a:p>
            <a:pPr lvl="0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Allow the client to expand their product line into technology-based gardening accessories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Aid the client in making profits and improving their brand image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Produce a functional and user friendly device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Ensure implemented product is of a high standard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438767" cy="1507067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Aims</a:t>
            </a:r>
          </a:p>
        </p:txBody>
      </p:sp>
      <p:sp>
        <p:nvSpPr>
          <p:cNvPr id="5" name="Subtitle 2"/>
          <p:cNvSpPr>
            <a:spLocks noGrp="1"/>
          </p:cNvSpPr>
          <p:nvPr>
            <p:ph idx="1"/>
          </p:nvPr>
        </p:nvSpPr>
        <p:spPr>
          <a:xfrm>
            <a:off x="231227" y="2310439"/>
            <a:ext cx="8891751" cy="412639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connected device</a:t>
            </a:r>
          </a:p>
          <a:p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Raspberry pi</a:t>
            </a:r>
          </a:p>
          <a:p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</a:p>
          <a:p>
            <a:pPr lvl="1"/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</a:p>
          <a:p>
            <a:pPr lvl="1"/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Sunlight</a:t>
            </a:r>
          </a:p>
          <a:p>
            <a:pPr lvl="1"/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 quality</a:t>
            </a:r>
          </a:p>
          <a:p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data</a:t>
            </a:r>
          </a:p>
        </p:txBody>
      </p:sp>
    </p:spTree>
    <p:extLst>
      <p:ext uri="{BB962C8B-B14F-4D97-AF65-F5344CB8AC3E}">
        <p14:creationId xmlns:p14="http://schemas.microsoft.com/office/powerpoint/2010/main" val="21393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438767" cy="1507067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Aims</a:t>
            </a:r>
          </a:p>
        </p:txBody>
      </p:sp>
      <p:sp>
        <p:nvSpPr>
          <p:cNvPr id="5" name="Subtitle 2"/>
          <p:cNvSpPr>
            <a:spLocks noGrp="1"/>
          </p:cNvSpPr>
          <p:nvPr>
            <p:ph idx="1"/>
          </p:nvPr>
        </p:nvSpPr>
        <p:spPr>
          <a:xfrm>
            <a:off x="231227" y="2310438"/>
            <a:ext cx="8891751" cy="3587057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database</a:t>
            </a:r>
            <a:endParaRPr lang="en-GB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</a:p>
          <a:p>
            <a:pPr lvl="1"/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system</a:t>
            </a:r>
          </a:p>
          <a:p>
            <a:pPr lvl="1"/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for multiple devices</a:t>
            </a:r>
          </a:p>
          <a:p>
            <a:pPr lvl="1"/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collected data</a:t>
            </a:r>
          </a:p>
          <a:p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alerts</a:t>
            </a:r>
          </a:p>
        </p:txBody>
      </p:sp>
    </p:spTree>
    <p:extLst>
      <p:ext uri="{BB962C8B-B14F-4D97-AF65-F5344CB8AC3E}">
        <p14:creationId xmlns:p14="http://schemas.microsoft.com/office/powerpoint/2010/main" val="168510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438767" cy="733097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4212" y="2549546"/>
            <a:ext cx="7597940" cy="19804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u="sng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  <a:p>
            <a:pPr lvl="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Great emphasis on documentation throughout development</a:t>
            </a:r>
          </a:p>
          <a:p>
            <a:pPr lvl="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Linear approach, easy for group members to follow</a:t>
            </a:r>
          </a:p>
          <a:p>
            <a:pPr lvl="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Potential issues can be identified in the design stage, providing alternatives solutions before any code is written</a:t>
            </a:r>
          </a:p>
          <a:p>
            <a:endParaRPr lang="en-GB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84212" y="4793430"/>
            <a:ext cx="7597940" cy="1980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sz="2000" u="sng" dirty="0"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</a:p>
          <a:p>
            <a:pPr lvl="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Changes to requirements can have an impact during the developing process</a:t>
            </a:r>
          </a:p>
          <a:p>
            <a:pPr lvl="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Working software is produced late in the development cycle</a:t>
            </a:r>
          </a:p>
          <a:p>
            <a:pPr lvl="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Difficult to resolve complex issues discovered during testing</a:t>
            </a:r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84212" y="1564661"/>
            <a:ext cx="884867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team agreed that the Waterfall methodology is best suited for carrying out this project.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34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438767" cy="1507067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Preferred Solution</a:t>
            </a:r>
          </a:p>
        </p:txBody>
      </p:sp>
      <p:sp>
        <p:nvSpPr>
          <p:cNvPr id="7" name="Subtitle 2"/>
          <p:cNvSpPr>
            <a:spLocks noGrp="1"/>
          </p:cNvSpPr>
          <p:nvPr>
            <p:ph idx="1"/>
          </p:nvPr>
        </p:nvSpPr>
        <p:spPr>
          <a:xfrm>
            <a:off x="684212" y="1836847"/>
            <a:ext cx="6621463" cy="2451373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US" sz="8000" i="1" dirty="0">
                <a:latin typeface="Arial" panose="020B0604020202020204" pitchFamily="34" charset="0"/>
                <a:cs typeface="Arial" panose="020B0604020202020204" pitchFamily="34" charset="0"/>
              </a:rPr>
              <a:t>Reuse existing system for pi</a:t>
            </a:r>
            <a:endParaRPr lang="en-GB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8000" i="1" dirty="0">
                <a:latin typeface="Arial" panose="020B0604020202020204" pitchFamily="34" charset="0"/>
                <a:cs typeface="Arial" panose="020B0604020202020204" pitchFamily="34" charset="0"/>
              </a:rPr>
              <a:t>New systems for sensors</a:t>
            </a:r>
            <a:endParaRPr lang="en-GB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8000" i="1" dirty="0">
                <a:latin typeface="Arial" panose="020B0604020202020204" pitchFamily="34" charset="0"/>
                <a:cs typeface="Arial" panose="020B0604020202020204" pitchFamily="34" charset="0"/>
              </a:rPr>
              <a:t>In-house, incorporating external libraries</a:t>
            </a:r>
            <a:endParaRPr lang="en-GB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8000" i="1" dirty="0">
                <a:latin typeface="Arial" panose="020B0604020202020204" pitchFamily="34" charset="0"/>
                <a:cs typeface="Arial" panose="020B0604020202020204" pitchFamily="34" charset="0"/>
              </a:rPr>
              <a:t>Server-based clustering</a:t>
            </a:r>
            <a:endParaRPr lang="en-GB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8000" i="1" dirty="0">
                <a:latin typeface="Arial" panose="020B0604020202020204" pitchFamily="34" charset="0"/>
                <a:cs typeface="Arial" panose="020B0604020202020204" pitchFamily="34" charset="0"/>
              </a:rPr>
              <a:t>Government off the Shelf (GOTS)</a:t>
            </a:r>
            <a:endParaRPr lang="en-GB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8000" i="1" dirty="0">
                <a:latin typeface="Arial" panose="020B0604020202020204" pitchFamily="34" charset="0"/>
                <a:cs typeface="Arial" panose="020B0604020202020204" pitchFamily="34" charset="0"/>
              </a:rPr>
              <a:t>Linux OS for pi</a:t>
            </a:r>
            <a:endParaRPr lang="en-GB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154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438767" cy="1507067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Anticipated Risks</a:t>
            </a:r>
          </a:p>
        </p:txBody>
      </p:sp>
      <p:sp>
        <p:nvSpPr>
          <p:cNvPr id="5" name="Subtitle 2"/>
          <p:cNvSpPr>
            <a:spLocks noGrp="1"/>
          </p:cNvSpPr>
          <p:nvPr>
            <p:ph idx="1"/>
          </p:nvPr>
        </p:nvSpPr>
        <p:spPr>
          <a:xfrm>
            <a:off x="684212" y="1836847"/>
            <a:ext cx="6621463" cy="37231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Anticipated risks likely to occur during project execution include;</a:t>
            </a:r>
          </a:p>
          <a:p>
            <a:pPr lvl="0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Schedule/Time management</a:t>
            </a:r>
          </a:p>
          <a:p>
            <a:pPr lvl="0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Team Availability</a:t>
            </a:r>
          </a:p>
          <a:p>
            <a:pPr lvl="0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</a:p>
          <a:p>
            <a:pPr lvl="0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Life Cycle Costs</a:t>
            </a:r>
          </a:p>
          <a:p>
            <a:pPr lvl="0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Technical Obsolescence</a:t>
            </a:r>
          </a:p>
          <a:p>
            <a:pPr lvl="0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lvl="0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Privacy</a:t>
            </a:r>
          </a:p>
          <a:p>
            <a:pPr lvl="0"/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8934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C8C8C8"/>
      </a:dk1>
      <a:lt1>
        <a:sysClr val="window" lastClr="3E3E3E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410</TotalTime>
  <Words>323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IOT Smart Plant Monitoring System </vt:lpstr>
      <vt:lpstr>Project Overview</vt:lpstr>
      <vt:lpstr>Identify the Client</vt:lpstr>
      <vt:lpstr>Project Aims - base</vt:lpstr>
      <vt:lpstr>Project Aims</vt:lpstr>
      <vt:lpstr>Project Aims</vt:lpstr>
      <vt:lpstr>Methodology</vt:lpstr>
      <vt:lpstr>Preferred Solution</vt:lpstr>
      <vt:lpstr>Anticipated Risks</vt:lpstr>
      <vt:lpstr>Anticipated Client Benefits</vt:lpstr>
      <vt:lpstr>Outstanding Work</vt:lpstr>
      <vt:lpstr>Team Performance </vt:lpstr>
      <vt:lpstr>References</vt:lpstr>
    </vt:vector>
  </TitlesOfParts>
  <Company>Abertay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Smart Plant Monitoring System</dc:title>
  <dc:creator>STEWART SIMPSON</dc:creator>
  <cp:lastModifiedBy>Stephen Adamson</cp:lastModifiedBy>
  <cp:revision>80</cp:revision>
  <dcterms:created xsi:type="dcterms:W3CDTF">2017-09-13T10:18:07Z</dcterms:created>
  <dcterms:modified xsi:type="dcterms:W3CDTF">2017-10-17T09:40:05Z</dcterms:modified>
</cp:coreProperties>
</file>