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3"/>
  </p:notesMasterIdLst>
  <p:sldIdLst>
    <p:sldId id="256" r:id="rId2"/>
    <p:sldId id="257" r:id="rId3"/>
    <p:sldId id="258" r:id="rId4"/>
    <p:sldId id="260"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C0CE"/>
    <a:srgbClr val="AFECEF"/>
    <a:srgbClr val="5FD9DF"/>
    <a:srgbClr val="A8B5E0"/>
    <a:srgbClr val="8B9DD5"/>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41" autoAdjust="0"/>
    <p:restoredTop sz="94660"/>
  </p:normalViewPr>
  <p:slideViewPr>
    <p:cSldViewPr snapToGrid="0">
      <p:cViewPr>
        <p:scale>
          <a:sx n="75" d="100"/>
          <a:sy n="75" d="100"/>
        </p:scale>
        <p:origin x="590"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numRef>
              <c:f>Sheet1!$A$2:$A$6</c:f>
              <c:numCache>
                <c:formatCode>General</c:formatCode>
                <c:ptCount val="5"/>
                <c:pt idx="0">
                  <c:v>5</c:v>
                </c:pt>
                <c:pt idx="1">
                  <c:v>4</c:v>
                </c:pt>
                <c:pt idx="2">
                  <c:v>3</c:v>
                </c:pt>
                <c:pt idx="3">
                  <c:v>2</c:v>
                </c:pt>
                <c:pt idx="4">
                  <c:v>1</c:v>
                </c:pt>
              </c:numCache>
            </c:numRef>
          </c:cat>
          <c:val>
            <c:numRef>
              <c:f>Sheet1!$B$2:$B$6</c:f>
              <c:numCache>
                <c:formatCode>General</c:formatCode>
                <c:ptCount val="5"/>
                <c:pt idx="0">
                  <c:v>43</c:v>
                </c:pt>
                <c:pt idx="1">
                  <c:v>47</c:v>
                </c:pt>
                <c:pt idx="2">
                  <c:v>5</c:v>
                </c:pt>
                <c:pt idx="3">
                  <c:v>5</c:v>
                </c:pt>
                <c:pt idx="4">
                  <c:v>0</c:v>
                </c:pt>
              </c:numCache>
            </c:numRef>
          </c:val>
          <c:extLst>
            <c:ext xmlns:c16="http://schemas.microsoft.com/office/drawing/2014/chart" uri="{C3380CC4-5D6E-409C-BE32-E72D297353CC}">
              <c16:uniqueId val="{00000000-3292-4B16-B513-D1EE1E2EF7D2}"/>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68025608590639464"/>
          <c:y val="0.49043189227196216"/>
          <c:w val="0.29986919784064309"/>
          <c:h val="0.1262020326848911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Sheet1!$A$2:$A$5</c:f>
              <c:numCache>
                <c:formatCode>General</c:formatCode>
                <c:ptCount val="4"/>
                <c:pt idx="0">
                  <c:v>4</c:v>
                </c:pt>
                <c:pt idx="1">
                  <c:v>3</c:v>
                </c:pt>
                <c:pt idx="2">
                  <c:v>2</c:v>
                </c:pt>
                <c:pt idx="3">
                  <c:v>1</c:v>
                </c:pt>
              </c:numCache>
            </c:numRef>
          </c:cat>
          <c:val>
            <c:numRef>
              <c:f>Sheet1!$B$2:$B$5</c:f>
              <c:numCache>
                <c:formatCode>General</c:formatCode>
                <c:ptCount val="4"/>
                <c:pt idx="0">
                  <c:v>5</c:v>
                </c:pt>
                <c:pt idx="1">
                  <c:v>61</c:v>
                </c:pt>
                <c:pt idx="2">
                  <c:v>28</c:v>
                </c:pt>
                <c:pt idx="3">
                  <c:v>11</c:v>
                </c:pt>
              </c:numCache>
            </c:numRef>
          </c:val>
          <c:extLst>
            <c:ext xmlns:c16="http://schemas.microsoft.com/office/drawing/2014/chart" uri="{C3380CC4-5D6E-409C-BE32-E72D297353CC}">
              <c16:uniqueId val="{00000000-C543-4EA9-8600-E51A6C101E05}"/>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74519102497912337"/>
          <c:y val="0.54121875865595637"/>
          <c:w val="0.24207188298030846"/>
          <c:h val="0.1023113800524151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1"/>
                <c:pt idx="0">
                  <c:v>Category 1</c:v>
                </c:pt>
              </c:strCache>
            </c:strRef>
          </c:cat>
          <c:val>
            <c:numRef>
              <c:f>Sheet1!$B$2:$B$5</c:f>
              <c:numCache>
                <c:formatCode>General</c:formatCode>
                <c:ptCount val="4"/>
                <c:pt idx="0">
                  <c:v>2.4</c:v>
                </c:pt>
              </c:numCache>
            </c:numRef>
          </c:val>
          <c:extLst>
            <c:ext xmlns:c16="http://schemas.microsoft.com/office/drawing/2014/chart" uri="{C3380CC4-5D6E-409C-BE32-E72D297353CC}">
              <c16:uniqueId val="{00000000-A9C0-48E9-819D-10CE2708A4E0}"/>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1"/>
                <c:pt idx="0">
                  <c:v>Category 1</c:v>
                </c:pt>
              </c:strCache>
            </c:strRef>
          </c:cat>
          <c:val>
            <c:numRef>
              <c:f>Sheet1!$C$2:$C$5</c:f>
              <c:numCache>
                <c:formatCode>General</c:formatCode>
                <c:ptCount val="4"/>
                <c:pt idx="0">
                  <c:v>4.8</c:v>
                </c:pt>
              </c:numCache>
            </c:numRef>
          </c:val>
          <c:extLst>
            <c:ext xmlns:c16="http://schemas.microsoft.com/office/drawing/2014/chart" uri="{C3380CC4-5D6E-409C-BE32-E72D297353CC}">
              <c16:uniqueId val="{00000001-A9C0-48E9-819D-10CE2708A4E0}"/>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1"/>
                <c:pt idx="0">
                  <c:v>Category 1</c:v>
                </c:pt>
              </c:strCache>
            </c:strRef>
          </c:cat>
          <c:val>
            <c:numRef>
              <c:f>Sheet1!$D$2:$D$5</c:f>
              <c:numCache>
                <c:formatCode>General</c:formatCode>
                <c:ptCount val="4"/>
                <c:pt idx="0">
                  <c:v>1.1000000000000001</c:v>
                </c:pt>
              </c:numCache>
            </c:numRef>
          </c:val>
          <c:extLst>
            <c:ext xmlns:c16="http://schemas.microsoft.com/office/drawing/2014/chart" uri="{C3380CC4-5D6E-409C-BE32-E72D297353CC}">
              <c16:uniqueId val="{00000002-A9C0-48E9-819D-10CE2708A4E0}"/>
            </c:ext>
          </c:extLst>
        </c:ser>
        <c:dLbls>
          <c:showLegendKey val="0"/>
          <c:showVal val="0"/>
          <c:showCatName val="0"/>
          <c:showSerName val="0"/>
          <c:showPercent val="0"/>
          <c:showBubbleSize val="0"/>
        </c:dLbls>
        <c:gapWidth val="60"/>
        <c:overlap val="-37"/>
        <c:axId val="691785656"/>
        <c:axId val="691783096"/>
      </c:barChart>
      <c:catAx>
        <c:axId val="691785656"/>
        <c:scaling>
          <c:orientation val="minMax"/>
        </c:scaling>
        <c:delete val="1"/>
        <c:axPos val="b"/>
        <c:numFmt formatCode="General" sourceLinked="1"/>
        <c:majorTickMark val="none"/>
        <c:minorTickMark val="none"/>
        <c:tickLblPos val="nextTo"/>
        <c:crossAx val="691783096"/>
        <c:crosses val="autoZero"/>
        <c:auto val="1"/>
        <c:lblAlgn val="ctr"/>
        <c:lblOffset val="100"/>
        <c:noMultiLvlLbl val="0"/>
      </c:catAx>
      <c:valAx>
        <c:axId val="691783096"/>
        <c:scaling>
          <c:orientation val="minMax"/>
        </c:scaling>
        <c:delete val="1"/>
        <c:axPos val="l"/>
        <c:numFmt formatCode="General" sourceLinked="1"/>
        <c:majorTickMark val="none"/>
        <c:minorTickMark val="none"/>
        <c:tickLblPos val="nextTo"/>
        <c:crossAx val="691785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3</cx:pt>
          <cx:pt idx="1">3</cx:pt>
          <cx:pt idx="4">5</cx:pt>
          <cx:pt idx="5">6</cx:pt>
          <cx:pt idx="6">6</cx:pt>
          <cx:pt idx="7">6</cx:pt>
          <cx:pt idx="12">9</cx:pt>
          <cx:pt idx="13">9</cx:pt>
          <cx:pt idx="14">9</cx:pt>
          <cx:pt idx="15">9</cx:pt>
          <cx:pt idx="16">10</cx:pt>
          <cx:pt idx="17">10</cx:pt>
          <cx:pt idx="18">10</cx:pt>
          <cx:pt idx="19">10</cx:pt>
          <cx:pt idx="22">11</cx:pt>
          <cx:pt idx="23">11</cx:pt>
          <cx:pt idx="24">11</cx:pt>
          <cx:pt idx="25">11</cx:pt>
          <cx:pt idx="26">11</cx:pt>
          <cx:pt idx="27">11</cx:pt>
          <cx:pt idx="28">12</cx:pt>
          <cx:pt idx="29">12</cx:pt>
          <cx:pt idx="30">12</cx:pt>
          <cx:pt idx="31">12</cx:pt>
          <cx:pt idx="32">12</cx:pt>
          <cx:pt idx="33">12</cx:pt>
          <cx:pt idx="34">13</cx:pt>
          <cx:pt idx="35">13</cx:pt>
          <cx:pt idx="36">13</cx:pt>
          <cx:pt idx="37">13</cx:pt>
          <cx:pt idx="38">13</cx:pt>
          <cx:pt idx="39">14</cx:pt>
          <cx:pt idx="40">14</cx:pt>
          <cx:pt idx="41">14</cx:pt>
          <cx:pt idx="42">14</cx:pt>
          <cx:pt idx="43">14</cx:pt>
          <cx:pt idx="44">14</cx:pt>
          <cx:pt idx="45">15</cx:pt>
          <cx:pt idx="46">15</cx:pt>
          <cx:pt idx="47">15</cx:pt>
          <cx:pt idx="48">15</cx:pt>
          <cx:pt idx="49">15</cx:pt>
          <cx:pt idx="50">15</cx:pt>
          <cx:pt idx="52">15</cx:pt>
          <cx:pt idx="53">16</cx:pt>
          <cx:pt idx="55">16</cx:pt>
          <cx:pt idx="56">16</cx:pt>
          <cx:pt idx="57">17</cx:pt>
          <cx:pt idx="58">17</cx:pt>
          <cx:pt idx="59">17</cx:pt>
          <cx:pt idx="60">17</cx:pt>
          <cx:pt idx="61">17</cx:pt>
          <cx:pt idx="62">17</cx:pt>
          <cx:pt idx="63">18</cx:pt>
          <cx:pt idx="64">18</cx:pt>
          <cx:pt idx="65">18</cx:pt>
          <cx:pt idx="66">18</cx:pt>
        </cx:lvl>
      </cx:numDim>
    </cx:data>
  </cx:chartData>
  <cx:chart>
    <cx:plotArea>
      <cx:plotAreaRegion>
        <cx:series layoutId="clusteredColumn" uniqueId="{102B1F78-6070-4068-8708-EE9BFBB75790}">
          <cx:tx>
            <cx:txData>
              <cx:f>Sheet1!$A$1</cx:f>
              <cx:v/>
            </cx:txData>
          </cx:tx>
          <cx:dataId val="0"/>
          <cx:layoutPr>
            <cx:binning intervalClosed="r"/>
          </cx:layoutPr>
        </cx:series>
      </cx:plotAreaRegion>
      <cx:axis id="0" hidden="1">
        <cx:catScaling gapWidth="0.550000012"/>
        <cx:tickLabels/>
      </cx:axis>
      <cx:axis id="1" hidden="1">
        <cx:valScaling/>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0540B-BAB4-4D2F-B471-0F42ED020906}" type="doc">
      <dgm:prSet loTypeId="urn:microsoft.com/office/officeart/2005/8/layout/pyramid1" loCatId="pyramid" qsTypeId="urn:microsoft.com/office/officeart/2005/8/quickstyle/simple1" qsCatId="simple" csTypeId="urn:microsoft.com/office/officeart/2005/8/colors/accent1_2" csCatId="accent1" phldr="1"/>
      <dgm:spPr/>
    </dgm:pt>
    <dgm:pt modelId="{4DF2661E-CFC3-48A8-9BB9-CEE1514DC00D}">
      <dgm:prSet phldrT="[Text]" custT="1"/>
      <dgm:spPr>
        <a:solidFill>
          <a:srgbClr val="AFECEF">
            <a:alpha val="74000"/>
          </a:srgbClr>
        </a:solidFill>
      </dgm:spPr>
      <dgm:t>
        <a:bodyPr/>
        <a:lstStyle/>
        <a:p>
          <a:pPr>
            <a:lnSpc>
              <a:spcPct val="90000"/>
            </a:lnSpc>
          </a:pPr>
          <a:endParaRPr lang="en-SG" sz="2000" dirty="0"/>
        </a:p>
        <a:p>
          <a:pPr>
            <a:lnSpc>
              <a:spcPct val="90000"/>
            </a:lnSpc>
          </a:pPr>
          <a:endParaRPr lang="en-SG" sz="2000" dirty="0"/>
        </a:p>
        <a:p>
          <a:pPr>
            <a:lnSpc>
              <a:spcPct val="100000"/>
            </a:lnSpc>
          </a:pPr>
          <a:endParaRPr lang="en-SG" sz="2000" dirty="0"/>
        </a:p>
        <a:p>
          <a:pPr>
            <a:lnSpc>
              <a:spcPct val="100000"/>
            </a:lnSpc>
          </a:pPr>
          <a:r>
            <a:rPr lang="en-SG" sz="2000" dirty="0">
              <a:latin typeface="Bahnschrift" panose="020B0502040204020203" pitchFamily="34" charset="0"/>
            </a:rPr>
            <a:t>Bottle with water</a:t>
          </a:r>
        </a:p>
      </dgm:t>
    </dgm:pt>
    <dgm:pt modelId="{54A5B517-3194-4C5B-9723-02408BE382ED}" type="parTrans" cxnId="{913AA1A4-3258-48D7-A096-FEE68B241AF3}">
      <dgm:prSet/>
      <dgm:spPr/>
      <dgm:t>
        <a:bodyPr/>
        <a:lstStyle/>
        <a:p>
          <a:endParaRPr lang="en-SG"/>
        </a:p>
      </dgm:t>
    </dgm:pt>
    <dgm:pt modelId="{439A20D4-A393-4DF3-B8C7-0448C5C354D9}" type="sibTrans" cxnId="{913AA1A4-3258-48D7-A096-FEE68B241AF3}">
      <dgm:prSet/>
      <dgm:spPr/>
      <dgm:t>
        <a:bodyPr/>
        <a:lstStyle/>
        <a:p>
          <a:endParaRPr lang="en-SG"/>
        </a:p>
      </dgm:t>
    </dgm:pt>
    <dgm:pt modelId="{1AAAC9D8-63F7-4B82-9213-8CA069C9ACBD}">
      <dgm:prSet phldrT="[Text]" custT="1"/>
      <dgm:spPr>
        <a:solidFill>
          <a:srgbClr val="5FD9DF"/>
        </a:solidFill>
      </dgm:spPr>
      <dgm:t>
        <a:bodyPr/>
        <a:lstStyle/>
        <a:p>
          <a:endParaRPr lang="en-SG" sz="2000" dirty="0"/>
        </a:p>
        <a:p>
          <a:endParaRPr lang="en-SG" sz="2000" dirty="0"/>
        </a:p>
        <a:p>
          <a:endParaRPr lang="en-SG" sz="2000" dirty="0"/>
        </a:p>
        <a:p>
          <a:r>
            <a:rPr lang="en-SG" sz="2000" dirty="0">
              <a:latin typeface="Bahnschrift" panose="020B0502040204020203" pitchFamily="34" charset="0"/>
            </a:rPr>
            <a:t>Bottle with coin</a:t>
          </a:r>
        </a:p>
      </dgm:t>
    </dgm:pt>
    <dgm:pt modelId="{E982E7BB-9D0B-422D-A551-1751DC4D9F4B}" type="parTrans" cxnId="{08BAB0D1-3343-4E30-9AFB-6713F01734A3}">
      <dgm:prSet/>
      <dgm:spPr/>
      <dgm:t>
        <a:bodyPr/>
        <a:lstStyle/>
        <a:p>
          <a:endParaRPr lang="en-SG"/>
        </a:p>
      </dgm:t>
    </dgm:pt>
    <dgm:pt modelId="{B24406BD-7A03-4BF4-8EAE-2405F4C573F1}" type="sibTrans" cxnId="{08BAB0D1-3343-4E30-9AFB-6713F01734A3}">
      <dgm:prSet/>
      <dgm:spPr/>
      <dgm:t>
        <a:bodyPr/>
        <a:lstStyle/>
        <a:p>
          <a:endParaRPr lang="en-SG"/>
        </a:p>
      </dgm:t>
    </dgm:pt>
    <dgm:pt modelId="{CDE2B5A0-AF5B-4471-BF8C-B154D6C60DAD}">
      <dgm:prSet phldrT="[Text]" custT="1"/>
      <dgm:spPr>
        <a:solidFill>
          <a:srgbClr val="3AC0CE"/>
        </a:solidFill>
      </dgm:spPr>
      <dgm:t>
        <a:bodyPr/>
        <a:lstStyle/>
        <a:p>
          <a:endParaRPr lang="en-SG" sz="2000" dirty="0"/>
        </a:p>
        <a:p>
          <a:endParaRPr lang="en-SG" sz="2000" dirty="0"/>
        </a:p>
        <a:p>
          <a:endParaRPr lang="en-SG" sz="2000" dirty="0"/>
        </a:p>
        <a:p>
          <a:r>
            <a:rPr lang="en-SG" sz="2000" dirty="0">
              <a:latin typeface="Bahnschrift" panose="020B0502040204020203" pitchFamily="34" charset="0"/>
            </a:rPr>
            <a:t>Bottle without anything</a:t>
          </a:r>
        </a:p>
      </dgm:t>
    </dgm:pt>
    <dgm:pt modelId="{4476C92F-F8AC-4C12-BBD3-C6A4EDE6E704}" type="parTrans" cxnId="{AAFB694F-70E9-41AB-BB6A-56CA8F491C46}">
      <dgm:prSet/>
      <dgm:spPr/>
      <dgm:t>
        <a:bodyPr/>
        <a:lstStyle/>
        <a:p>
          <a:endParaRPr lang="en-SG"/>
        </a:p>
      </dgm:t>
    </dgm:pt>
    <dgm:pt modelId="{4B780E3F-6909-45EA-B3C5-46943BFBE9AB}" type="sibTrans" cxnId="{AAFB694F-70E9-41AB-BB6A-56CA8F491C46}">
      <dgm:prSet/>
      <dgm:spPr/>
      <dgm:t>
        <a:bodyPr/>
        <a:lstStyle/>
        <a:p>
          <a:endParaRPr lang="en-SG"/>
        </a:p>
      </dgm:t>
    </dgm:pt>
    <dgm:pt modelId="{DFE14BDF-C591-4757-AA53-885C3C20A475}" type="pres">
      <dgm:prSet presAssocID="{F030540B-BAB4-4D2F-B471-0F42ED020906}" presName="Name0" presStyleCnt="0">
        <dgm:presLayoutVars>
          <dgm:dir/>
          <dgm:animLvl val="lvl"/>
          <dgm:resizeHandles val="exact"/>
        </dgm:presLayoutVars>
      </dgm:prSet>
      <dgm:spPr/>
    </dgm:pt>
    <dgm:pt modelId="{B03E9B2D-4616-46C6-BEDE-4E4760BE3BC6}" type="pres">
      <dgm:prSet presAssocID="{4DF2661E-CFC3-48A8-9BB9-CEE1514DC00D}" presName="Name8" presStyleCnt="0"/>
      <dgm:spPr/>
    </dgm:pt>
    <dgm:pt modelId="{DBC08640-A9DC-480F-B349-AD87D99E0234}" type="pres">
      <dgm:prSet presAssocID="{4DF2661E-CFC3-48A8-9BB9-CEE1514DC00D}" presName="level" presStyleLbl="node1" presStyleIdx="0" presStyleCnt="3">
        <dgm:presLayoutVars>
          <dgm:chMax val="1"/>
          <dgm:bulletEnabled val="1"/>
        </dgm:presLayoutVars>
      </dgm:prSet>
      <dgm:spPr/>
    </dgm:pt>
    <dgm:pt modelId="{B39B343E-9159-4D71-A907-1BF4834E155B}" type="pres">
      <dgm:prSet presAssocID="{4DF2661E-CFC3-48A8-9BB9-CEE1514DC00D}" presName="levelTx" presStyleLbl="revTx" presStyleIdx="0" presStyleCnt="0">
        <dgm:presLayoutVars>
          <dgm:chMax val="1"/>
          <dgm:bulletEnabled val="1"/>
        </dgm:presLayoutVars>
      </dgm:prSet>
      <dgm:spPr/>
    </dgm:pt>
    <dgm:pt modelId="{327AC716-B96A-49F7-8FBA-D969FC08C49A}" type="pres">
      <dgm:prSet presAssocID="{1AAAC9D8-63F7-4B82-9213-8CA069C9ACBD}" presName="Name8" presStyleCnt="0"/>
      <dgm:spPr/>
    </dgm:pt>
    <dgm:pt modelId="{76F129BC-DFB9-4996-9532-0AC0B0954252}" type="pres">
      <dgm:prSet presAssocID="{1AAAC9D8-63F7-4B82-9213-8CA069C9ACBD}" presName="level" presStyleLbl="node1" presStyleIdx="1" presStyleCnt="3">
        <dgm:presLayoutVars>
          <dgm:chMax val="1"/>
          <dgm:bulletEnabled val="1"/>
        </dgm:presLayoutVars>
      </dgm:prSet>
      <dgm:spPr/>
    </dgm:pt>
    <dgm:pt modelId="{23ABFCEF-EF10-410A-948E-ABD97C8F27C2}" type="pres">
      <dgm:prSet presAssocID="{1AAAC9D8-63F7-4B82-9213-8CA069C9ACBD}" presName="levelTx" presStyleLbl="revTx" presStyleIdx="0" presStyleCnt="0">
        <dgm:presLayoutVars>
          <dgm:chMax val="1"/>
          <dgm:bulletEnabled val="1"/>
        </dgm:presLayoutVars>
      </dgm:prSet>
      <dgm:spPr/>
    </dgm:pt>
    <dgm:pt modelId="{0ED65DBF-247F-408B-B174-8E9C9053400F}" type="pres">
      <dgm:prSet presAssocID="{CDE2B5A0-AF5B-4471-BF8C-B154D6C60DAD}" presName="Name8" presStyleCnt="0"/>
      <dgm:spPr/>
    </dgm:pt>
    <dgm:pt modelId="{EB218EC9-E3D4-414D-9417-6F7D703CA2AA}" type="pres">
      <dgm:prSet presAssocID="{CDE2B5A0-AF5B-4471-BF8C-B154D6C60DAD}" presName="level" presStyleLbl="node1" presStyleIdx="2" presStyleCnt="3">
        <dgm:presLayoutVars>
          <dgm:chMax val="1"/>
          <dgm:bulletEnabled val="1"/>
        </dgm:presLayoutVars>
      </dgm:prSet>
      <dgm:spPr/>
    </dgm:pt>
    <dgm:pt modelId="{D4646D2C-3EA8-46A6-84A2-D26E44692FD0}" type="pres">
      <dgm:prSet presAssocID="{CDE2B5A0-AF5B-4471-BF8C-B154D6C60DAD}" presName="levelTx" presStyleLbl="revTx" presStyleIdx="0" presStyleCnt="0">
        <dgm:presLayoutVars>
          <dgm:chMax val="1"/>
          <dgm:bulletEnabled val="1"/>
        </dgm:presLayoutVars>
      </dgm:prSet>
      <dgm:spPr/>
    </dgm:pt>
  </dgm:ptLst>
  <dgm:cxnLst>
    <dgm:cxn modelId="{69CAEA2D-A05D-4F55-8CFB-C3612CD664D7}" type="presOf" srcId="{1AAAC9D8-63F7-4B82-9213-8CA069C9ACBD}" destId="{76F129BC-DFB9-4996-9532-0AC0B0954252}" srcOrd="0" destOrd="0" presId="urn:microsoft.com/office/officeart/2005/8/layout/pyramid1"/>
    <dgm:cxn modelId="{ED2C2F4A-D4B4-453E-AE7B-87B05E34BE2B}" type="presOf" srcId="{CDE2B5A0-AF5B-4471-BF8C-B154D6C60DAD}" destId="{D4646D2C-3EA8-46A6-84A2-D26E44692FD0}" srcOrd="1" destOrd="0" presId="urn:microsoft.com/office/officeart/2005/8/layout/pyramid1"/>
    <dgm:cxn modelId="{AAFB694F-70E9-41AB-BB6A-56CA8F491C46}" srcId="{F030540B-BAB4-4D2F-B471-0F42ED020906}" destId="{CDE2B5A0-AF5B-4471-BF8C-B154D6C60DAD}" srcOrd="2" destOrd="0" parTransId="{4476C92F-F8AC-4C12-BBD3-C6A4EDE6E704}" sibTransId="{4B780E3F-6909-45EA-B3C5-46943BFBE9AB}"/>
    <dgm:cxn modelId="{2D333299-8A0B-4329-AB68-8E7D45BD3F1B}" type="presOf" srcId="{4DF2661E-CFC3-48A8-9BB9-CEE1514DC00D}" destId="{DBC08640-A9DC-480F-B349-AD87D99E0234}" srcOrd="0" destOrd="0" presId="urn:microsoft.com/office/officeart/2005/8/layout/pyramid1"/>
    <dgm:cxn modelId="{E76C3FA3-FBBC-4575-99D5-CE8ABA222A48}" type="presOf" srcId="{CDE2B5A0-AF5B-4471-BF8C-B154D6C60DAD}" destId="{EB218EC9-E3D4-414D-9417-6F7D703CA2AA}" srcOrd="0" destOrd="0" presId="urn:microsoft.com/office/officeart/2005/8/layout/pyramid1"/>
    <dgm:cxn modelId="{913AA1A4-3258-48D7-A096-FEE68B241AF3}" srcId="{F030540B-BAB4-4D2F-B471-0F42ED020906}" destId="{4DF2661E-CFC3-48A8-9BB9-CEE1514DC00D}" srcOrd="0" destOrd="0" parTransId="{54A5B517-3194-4C5B-9723-02408BE382ED}" sibTransId="{439A20D4-A393-4DF3-B8C7-0448C5C354D9}"/>
    <dgm:cxn modelId="{1D9798B1-3636-4923-A183-A73710FC9737}" type="presOf" srcId="{4DF2661E-CFC3-48A8-9BB9-CEE1514DC00D}" destId="{B39B343E-9159-4D71-A907-1BF4834E155B}" srcOrd="1" destOrd="0" presId="urn:microsoft.com/office/officeart/2005/8/layout/pyramid1"/>
    <dgm:cxn modelId="{9811A6C4-42B5-487D-9516-C98EAEA0F630}" type="presOf" srcId="{F030540B-BAB4-4D2F-B471-0F42ED020906}" destId="{DFE14BDF-C591-4757-AA53-885C3C20A475}" srcOrd="0" destOrd="0" presId="urn:microsoft.com/office/officeart/2005/8/layout/pyramid1"/>
    <dgm:cxn modelId="{08BAB0D1-3343-4E30-9AFB-6713F01734A3}" srcId="{F030540B-BAB4-4D2F-B471-0F42ED020906}" destId="{1AAAC9D8-63F7-4B82-9213-8CA069C9ACBD}" srcOrd="1" destOrd="0" parTransId="{E982E7BB-9D0B-422D-A551-1751DC4D9F4B}" sibTransId="{B24406BD-7A03-4BF4-8EAE-2405F4C573F1}"/>
    <dgm:cxn modelId="{1FBF03E9-2714-4C24-942D-0054EE77274D}" type="presOf" srcId="{1AAAC9D8-63F7-4B82-9213-8CA069C9ACBD}" destId="{23ABFCEF-EF10-410A-948E-ABD97C8F27C2}" srcOrd="1" destOrd="0" presId="urn:microsoft.com/office/officeart/2005/8/layout/pyramid1"/>
    <dgm:cxn modelId="{726248A2-F67F-498D-ABFA-CA941A41EC43}" type="presParOf" srcId="{DFE14BDF-C591-4757-AA53-885C3C20A475}" destId="{B03E9B2D-4616-46C6-BEDE-4E4760BE3BC6}" srcOrd="0" destOrd="0" presId="urn:microsoft.com/office/officeart/2005/8/layout/pyramid1"/>
    <dgm:cxn modelId="{2C96CA2C-6AB9-44EB-A602-8E7261D6CBB7}" type="presParOf" srcId="{B03E9B2D-4616-46C6-BEDE-4E4760BE3BC6}" destId="{DBC08640-A9DC-480F-B349-AD87D99E0234}" srcOrd="0" destOrd="0" presId="urn:microsoft.com/office/officeart/2005/8/layout/pyramid1"/>
    <dgm:cxn modelId="{600CAA45-59E4-4DB1-9328-062F30CF5F81}" type="presParOf" srcId="{B03E9B2D-4616-46C6-BEDE-4E4760BE3BC6}" destId="{B39B343E-9159-4D71-A907-1BF4834E155B}" srcOrd="1" destOrd="0" presId="urn:microsoft.com/office/officeart/2005/8/layout/pyramid1"/>
    <dgm:cxn modelId="{52D59EDA-37A7-4927-BFDF-F68478198598}" type="presParOf" srcId="{DFE14BDF-C591-4757-AA53-885C3C20A475}" destId="{327AC716-B96A-49F7-8FBA-D969FC08C49A}" srcOrd="1" destOrd="0" presId="urn:microsoft.com/office/officeart/2005/8/layout/pyramid1"/>
    <dgm:cxn modelId="{445D0923-73B3-4E2E-9E41-633C795DE650}" type="presParOf" srcId="{327AC716-B96A-49F7-8FBA-D969FC08C49A}" destId="{76F129BC-DFB9-4996-9532-0AC0B0954252}" srcOrd="0" destOrd="0" presId="urn:microsoft.com/office/officeart/2005/8/layout/pyramid1"/>
    <dgm:cxn modelId="{B7FC8648-754A-4118-ADCE-1DB43AD1A85E}" type="presParOf" srcId="{327AC716-B96A-49F7-8FBA-D969FC08C49A}" destId="{23ABFCEF-EF10-410A-948E-ABD97C8F27C2}" srcOrd="1" destOrd="0" presId="urn:microsoft.com/office/officeart/2005/8/layout/pyramid1"/>
    <dgm:cxn modelId="{0B545C30-68C7-4DA2-B006-4E02C16F8B45}" type="presParOf" srcId="{DFE14BDF-C591-4757-AA53-885C3C20A475}" destId="{0ED65DBF-247F-408B-B174-8E9C9053400F}" srcOrd="2" destOrd="0" presId="urn:microsoft.com/office/officeart/2005/8/layout/pyramid1"/>
    <dgm:cxn modelId="{4035ADE7-617C-4122-9103-EB81E96360DE}" type="presParOf" srcId="{0ED65DBF-247F-408B-B174-8E9C9053400F}" destId="{EB218EC9-E3D4-414D-9417-6F7D703CA2AA}" srcOrd="0" destOrd="0" presId="urn:microsoft.com/office/officeart/2005/8/layout/pyramid1"/>
    <dgm:cxn modelId="{5042ED59-D765-4ECB-B71C-27AB66AC600C}" type="presParOf" srcId="{0ED65DBF-247F-408B-B174-8E9C9053400F}" destId="{D4646D2C-3EA8-46A6-84A2-D26E44692FD0}" srcOrd="1" destOrd="0" presId="urn:microsoft.com/office/officeart/2005/8/layout/pyramid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08640-A9DC-480F-B349-AD87D99E0234}">
      <dsp:nvSpPr>
        <dsp:cNvPr id="0" name=""/>
        <dsp:cNvSpPr/>
      </dsp:nvSpPr>
      <dsp:spPr>
        <a:xfrm>
          <a:off x="2709333" y="0"/>
          <a:ext cx="2709333" cy="1806222"/>
        </a:xfrm>
        <a:prstGeom prst="trapezoid">
          <a:avLst>
            <a:gd name="adj" fmla="val 75000"/>
          </a:avLst>
        </a:prstGeom>
        <a:solidFill>
          <a:srgbClr val="AFECEF">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SG" sz="2000" kern="1200" dirty="0"/>
        </a:p>
        <a:p>
          <a:pPr marL="0" lvl="0" indent="0" algn="ctr" defTabSz="889000">
            <a:lnSpc>
              <a:spcPct val="90000"/>
            </a:lnSpc>
            <a:spcBef>
              <a:spcPct val="0"/>
            </a:spcBef>
            <a:spcAft>
              <a:spcPct val="35000"/>
            </a:spcAft>
            <a:buNone/>
          </a:pPr>
          <a:endParaRPr lang="en-SG" sz="2000" kern="1200" dirty="0"/>
        </a:p>
        <a:p>
          <a:pPr marL="0" lvl="0" indent="0" algn="ctr" defTabSz="889000">
            <a:lnSpc>
              <a:spcPct val="100000"/>
            </a:lnSpc>
            <a:spcBef>
              <a:spcPct val="0"/>
            </a:spcBef>
            <a:spcAft>
              <a:spcPct val="35000"/>
            </a:spcAft>
            <a:buNone/>
          </a:pPr>
          <a:endParaRPr lang="en-SG" sz="2000" kern="1200" dirty="0"/>
        </a:p>
        <a:p>
          <a:pPr marL="0" lvl="0" indent="0" algn="ctr" defTabSz="889000">
            <a:lnSpc>
              <a:spcPct val="100000"/>
            </a:lnSpc>
            <a:spcBef>
              <a:spcPct val="0"/>
            </a:spcBef>
            <a:spcAft>
              <a:spcPct val="35000"/>
            </a:spcAft>
            <a:buNone/>
          </a:pPr>
          <a:r>
            <a:rPr lang="en-SG" sz="2000" kern="1200" dirty="0">
              <a:latin typeface="Bahnschrift" panose="020B0502040204020203" pitchFamily="34" charset="0"/>
            </a:rPr>
            <a:t>Bottle with water</a:t>
          </a:r>
        </a:p>
      </dsp:txBody>
      <dsp:txXfrm>
        <a:off x="2709333" y="0"/>
        <a:ext cx="2709333" cy="1806222"/>
      </dsp:txXfrm>
    </dsp:sp>
    <dsp:sp modelId="{76F129BC-DFB9-4996-9532-0AC0B0954252}">
      <dsp:nvSpPr>
        <dsp:cNvPr id="0" name=""/>
        <dsp:cNvSpPr/>
      </dsp:nvSpPr>
      <dsp:spPr>
        <a:xfrm>
          <a:off x="1354666" y="1806222"/>
          <a:ext cx="5418666" cy="1806222"/>
        </a:xfrm>
        <a:prstGeom prst="trapezoid">
          <a:avLst>
            <a:gd name="adj" fmla="val 75000"/>
          </a:avLst>
        </a:prstGeom>
        <a:solidFill>
          <a:srgbClr val="5FD9D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SG" sz="2000" kern="1200" dirty="0"/>
        </a:p>
        <a:p>
          <a:pPr marL="0" lvl="0" indent="0" algn="ctr" defTabSz="889000">
            <a:lnSpc>
              <a:spcPct val="90000"/>
            </a:lnSpc>
            <a:spcBef>
              <a:spcPct val="0"/>
            </a:spcBef>
            <a:spcAft>
              <a:spcPct val="35000"/>
            </a:spcAft>
            <a:buNone/>
          </a:pPr>
          <a:endParaRPr lang="en-SG" sz="2000" kern="1200" dirty="0"/>
        </a:p>
        <a:p>
          <a:pPr marL="0" lvl="0" indent="0" algn="ctr" defTabSz="889000">
            <a:lnSpc>
              <a:spcPct val="90000"/>
            </a:lnSpc>
            <a:spcBef>
              <a:spcPct val="0"/>
            </a:spcBef>
            <a:spcAft>
              <a:spcPct val="35000"/>
            </a:spcAft>
            <a:buNone/>
          </a:pPr>
          <a:endParaRPr lang="en-SG" sz="2000" kern="1200" dirty="0"/>
        </a:p>
        <a:p>
          <a:pPr marL="0" lvl="0" indent="0" algn="ctr" defTabSz="889000">
            <a:lnSpc>
              <a:spcPct val="90000"/>
            </a:lnSpc>
            <a:spcBef>
              <a:spcPct val="0"/>
            </a:spcBef>
            <a:spcAft>
              <a:spcPct val="35000"/>
            </a:spcAft>
            <a:buNone/>
          </a:pPr>
          <a:r>
            <a:rPr lang="en-SG" sz="2000" kern="1200" dirty="0">
              <a:latin typeface="Bahnschrift" panose="020B0502040204020203" pitchFamily="34" charset="0"/>
            </a:rPr>
            <a:t>Bottle with coin</a:t>
          </a:r>
        </a:p>
      </dsp:txBody>
      <dsp:txXfrm>
        <a:off x="2302933" y="1806222"/>
        <a:ext cx="3522133" cy="1806222"/>
      </dsp:txXfrm>
    </dsp:sp>
    <dsp:sp modelId="{EB218EC9-E3D4-414D-9417-6F7D703CA2AA}">
      <dsp:nvSpPr>
        <dsp:cNvPr id="0" name=""/>
        <dsp:cNvSpPr/>
      </dsp:nvSpPr>
      <dsp:spPr>
        <a:xfrm>
          <a:off x="0" y="3612444"/>
          <a:ext cx="8128000" cy="1806222"/>
        </a:xfrm>
        <a:prstGeom prst="trapezoid">
          <a:avLst>
            <a:gd name="adj" fmla="val 75000"/>
          </a:avLst>
        </a:prstGeom>
        <a:solidFill>
          <a:srgbClr val="3AC0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SG" sz="2000" kern="1200" dirty="0"/>
        </a:p>
        <a:p>
          <a:pPr marL="0" lvl="0" indent="0" algn="ctr" defTabSz="889000">
            <a:lnSpc>
              <a:spcPct val="90000"/>
            </a:lnSpc>
            <a:spcBef>
              <a:spcPct val="0"/>
            </a:spcBef>
            <a:spcAft>
              <a:spcPct val="35000"/>
            </a:spcAft>
            <a:buNone/>
          </a:pPr>
          <a:endParaRPr lang="en-SG" sz="2000" kern="1200" dirty="0"/>
        </a:p>
        <a:p>
          <a:pPr marL="0" lvl="0" indent="0" algn="ctr" defTabSz="889000">
            <a:lnSpc>
              <a:spcPct val="90000"/>
            </a:lnSpc>
            <a:spcBef>
              <a:spcPct val="0"/>
            </a:spcBef>
            <a:spcAft>
              <a:spcPct val="35000"/>
            </a:spcAft>
            <a:buNone/>
          </a:pPr>
          <a:endParaRPr lang="en-SG" sz="2000" kern="1200" dirty="0"/>
        </a:p>
        <a:p>
          <a:pPr marL="0" lvl="0" indent="0" algn="ctr" defTabSz="889000">
            <a:lnSpc>
              <a:spcPct val="90000"/>
            </a:lnSpc>
            <a:spcBef>
              <a:spcPct val="0"/>
            </a:spcBef>
            <a:spcAft>
              <a:spcPct val="35000"/>
            </a:spcAft>
            <a:buNone/>
          </a:pPr>
          <a:r>
            <a:rPr lang="en-SG" sz="2000" kern="1200" dirty="0">
              <a:latin typeface="Bahnschrift" panose="020B0502040204020203" pitchFamily="34" charset="0"/>
            </a:rPr>
            <a:t>Bottle without anything</a:t>
          </a:r>
        </a:p>
      </dsp:txBody>
      <dsp:txXfrm>
        <a:off x="1422399" y="3612444"/>
        <a:ext cx="5283200" cy="180622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F50A1-4F92-40DB-A17A-792A92740187}" type="datetimeFigureOut">
              <a:rPr lang="en-SG" smtClean="0"/>
              <a:t>6/12/2018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11CC2E-4062-42A4-8D22-373F63C5E512}" type="slidenum">
              <a:rPr lang="en-SG" smtClean="0"/>
              <a:t>‹#›</a:t>
            </a:fld>
            <a:endParaRPr lang="en-SG"/>
          </a:p>
        </p:txBody>
      </p:sp>
    </p:spTree>
    <p:extLst>
      <p:ext uri="{BB962C8B-B14F-4D97-AF65-F5344CB8AC3E}">
        <p14:creationId xmlns:p14="http://schemas.microsoft.com/office/powerpoint/2010/main" val="2368935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E8C31-0958-44DF-A125-090A911C2E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25F0889-6912-4457-A792-8C6C431DB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FD31798-6635-42E5-8B7B-1BD06C2B90E1}"/>
              </a:ext>
            </a:extLst>
          </p:cNvPr>
          <p:cNvSpPr>
            <a:spLocks noGrp="1"/>
          </p:cNvSpPr>
          <p:nvPr>
            <p:ph type="dt" sz="half" idx="10"/>
          </p:nvPr>
        </p:nvSpPr>
        <p:spPr/>
        <p:txBody>
          <a:bodyPr/>
          <a:lstStyle/>
          <a:p>
            <a:fld id="{AEFD0314-F0A4-4271-8BAD-35E8346C1CFD}" type="datetimeFigureOut">
              <a:rPr lang="en-SG" smtClean="0"/>
              <a:t>6/12/2018</a:t>
            </a:fld>
            <a:endParaRPr lang="en-SG"/>
          </a:p>
        </p:txBody>
      </p:sp>
      <p:sp>
        <p:nvSpPr>
          <p:cNvPr id="5" name="Footer Placeholder 4">
            <a:extLst>
              <a:ext uri="{FF2B5EF4-FFF2-40B4-BE49-F238E27FC236}">
                <a16:creationId xmlns:a16="http://schemas.microsoft.com/office/drawing/2014/main" id="{7AC33D78-77B2-4F0D-807E-4EF1E603430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37B9139-976E-488A-A296-52CFCCF23507}"/>
              </a:ext>
            </a:extLst>
          </p:cNvPr>
          <p:cNvSpPr>
            <a:spLocks noGrp="1"/>
          </p:cNvSpPr>
          <p:nvPr>
            <p:ph type="sldNum" sz="quarter" idx="12"/>
          </p:nvPr>
        </p:nvSpPr>
        <p:spPr/>
        <p:txBody>
          <a:bodyPr/>
          <a:lstStyle/>
          <a:p>
            <a:fld id="{F4F83016-624F-4320-AA8A-2E7B6E32DDB7}" type="slidenum">
              <a:rPr lang="en-SG" smtClean="0"/>
              <a:t>‹#›</a:t>
            </a:fld>
            <a:endParaRPr lang="en-SG"/>
          </a:p>
        </p:txBody>
      </p:sp>
    </p:spTree>
    <p:extLst>
      <p:ext uri="{BB962C8B-B14F-4D97-AF65-F5344CB8AC3E}">
        <p14:creationId xmlns:p14="http://schemas.microsoft.com/office/powerpoint/2010/main" val="3760146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B907-8A6E-4261-926F-13C8C2EC2527}"/>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03F8AC4-3E6C-4B6C-9B72-37ECFE4182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1E4A708-A014-4EC1-806F-9073A716B73A}"/>
              </a:ext>
            </a:extLst>
          </p:cNvPr>
          <p:cNvSpPr>
            <a:spLocks noGrp="1"/>
          </p:cNvSpPr>
          <p:nvPr>
            <p:ph type="dt" sz="half" idx="10"/>
          </p:nvPr>
        </p:nvSpPr>
        <p:spPr/>
        <p:txBody>
          <a:bodyPr/>
          <a:lstStyle/>
          <a:p>
            <a:fld id="{AEFD0314-F0A4-4271-8BAD-35E8346C1CFD}" type="datetimeFigureOut">
              <a:rPr lang="en-SG" smtClean="0"/>
              <a:t>6/12/2018</a:t>
            </a:fld>
            <a:endParaRPr lang="en-SG"/>
          </a:p>
        </p:txBody>
      </p:sp>
      <p:sp>
        <p:nvSpPr>
          <p:cNvPr id="5" name="Footer Placeholder 4">
            <a:extLst>
              <a:ext uri="{FF2B5EF4-FFF2-40B4-BE49-F238E27FC236}">
                <a16:creationId xmlns:a16="http://schemas.microsoft.com/office/drawing/2014/main" id="{4BFB41EC-F431-477C-BDD9-9C72D02A9D8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92A5F3E-9038-4C55-9E7F-AE246F0738AB}"/>
              </a:ext>
            </a:extLst>
          </p:cNvPr>
          <p:cNvSpPr>
            <a:spLocks noGrp="1"/>
          </p:cNvSpPr>
          <p:nvPr>
            <p:ph type="sldNum" sz="quarter" idx="12"/>
          </p:nvPr>
        </p:nvSpPr>
        <p:spPr/>
        <p:txBody>
          <a:bodyPr/>
          <a:lstStyle/>
          <a:p>
            <a:fld id="{F4F83016-624F-4320-AA8A-2E7B6E32DDB7}" type="slidenum">
              <a:rPr lang="en-SG" smtClean="0"/>
              <a:t>‹#›</a:t>
            </a:fld>
            <a:endParaRPr lang="en-SG"/>
          </a:p>
        </p:txBody>
      </p:sp>
    </p:spTree>
    <p:extLst>
      <p:ext uri="{BB962C8B-B14F-4D97-AF65-F5344CB8AC3E}">
        <p14:creationId xmlns:p14="http://schemas.microsoft.com/office/powerpoint/2010/main" val="110236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1875FC-3DBF-4581-B382-CC25A1FE32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658E562-D477-46B9-9092-F1F9F2D94D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E51664F-412C-4F39-A7AF-1BE43A7E275A}"/>
              </a:ext>
            </a:extLst>
          </p:cNvPr>
          <p:cNvSpPr>
            <a:spLocks noGrp="1"/>
          </p:cNvSpPr>
          <p:nvPr>
            <p:ph type="dt" sz="half" idx="10"/>
          </p:nvPr>
        </p:nvSpPr>
        <p:spPr/>
        <p:txBody>
          <a:bodyPr/>
          <a:lstStyle/>
          <a:p>
            <a:fld id="{AEFD0314-F0A4-4271-8BAD-35E8346C1CFD}" type="datetimeFigureOut">
              <a:rPr lang="en-SG" smtClean="0"/>
              <a:t>6/12/2018</a:t>
            </a:fld>
            <a:endParaRPr lang="en-SG"/>
          </a:p>
        </p:txBody>
      </p:sp>
      <p:sp>
        <p:nvSpPr>
          <p:cNvPr id="5" name="Footer Placeholder 4">
            <a:extLst>
              <a:ext uri="{FF2B5EF4-FFF2-40B4-BE49-F238E27FC236}">
                <a16:creationId xmlns:a16="http://schemas.microsoft.com/office/drawing/2014/main" id="{EFB66F55-3DBA-4C96-8E3A-5ABEB31D24D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F5E65E6-B56C-4C0A-9297-87D222C585C6}"/>
              </a:ext>
            </a:extLst>
          </p:cNvPr>
          <p:cNvSpPr>
            <a:spLocks noGrp="1"/>
          </p:cNvSpPr>
          <p:nvPr>
            <p:ph type="sldNum" sz="quarter" idx="12"/>
          </p:nvPr>
        </p:nvSpPr>
        <p:spPr/>
        <p:txBody>
          <a:bodyPr/>
          <a:lstStyle/>
          <a:p>
            <a:fld id="{F4F83016-624F-4320-AA8A-2E7B6E32DDB7}" type="slidenum">
              <a:rPr lang="en-SG" smtClean="0"/>
              <a:t>‹#›</a:t>
            </a:fld>
            <a:endParaRPr lang="en-SG"/>
          </a:p>
        </p:txBody>
      </p:sp>
    </p:spTree>
    <p:extLst>
      <p:ext uri="{BB962C8B-B14F-4D97-AF65-F5344CB8AC3E}">
        <p14:creationId xmlns:p14="http://schemas.microsoft.com/office/powerpoint/2010/main" val="9470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63A9-A4DC-42C5-ACAD-00ACF047311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67575BC-84A7-4FCB-9648-B96513F7DC6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13A996E-4F99-4D95-9351-1ADDA3C57284}"/>
              </a:ext>
            </a:extLst>
          </p:cNvPr>
          <p:cNvSpPr>
            <a:spLocks noGrp="1"/>
          </p:cNvSpPr>
          <p:nvPr>
            <p:ph type="dt" sz="half" idx="10"/>
          </p:nvPr>
        </p:nvSpPr>
        <p:spPr/>
        <p:txBody>
          <a:bodyPr/>
          <a:lstStyle/>
          <a:p>
            <a:fld id="{AEFD0314-F0A4-4271-8BAD-35E8346C1CFD}" type="datetimeFigureOut">
              <a:rPr lang="en-SG" smtClean="0"/>
              <a:t>6/12/2018</a:t>
            </a:fld>
            <a:endParaRPr lang="en-SG"/>
          </a:p>
        </p:txBody>
      </p:sp>
      <p:sp>
        <p:nvSpPr>
          <p:cNvPr id="5" name="Footer Placeholder 4">
            <a:extLst>
              <a:ext uri="{FF2B5EF4-FFF2-40B4-BE49-F238E27FC236}">
                <a16:creationId xmlns:a16="http://schemas.microsoft.com/office/drawing/2014/main" id="{A1D4B44E-2EC5-40EC-AB9F-97C5636CE29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44CA09F-A05A-4FDE-B3C6-121960757FF1}"/>
              </a:ext>
            </a:extLst>
          </p:cNvPr>
          <p:cNvSpPr>
            <a:spLocks noGrp="1"/>
          </p:cNvSpPr>
          <p:nvPr>
            <p:ph type="sldNum" sz="quarter" idx="12"/>
          </p:nvPr>
        </p:nvSpPr>
        <p:spPr/>
        <p:txBody>
          <a:bodyPr/>
          <a:lstStyle/>
          <a:p>
            <a:fld id="{F4F83016-624F-4320-AA8A-2E7B6E32DDB7}" type="slidenum">
              <a:rPr lang="en-SG" smtClean="0"/>
              <a:t>‹#›</a:t>
            </a:fld>
            <a:endParaRPr lang="en-SG"/>
          </a:p>
        </p:txBody>
      </p:sp>
    </p:spTree>
    <p:extLst>
      <p:ext uri="{BB962C8B-B14F-4D97-AF65-F5344CB8AC3E}">
        <p14:creationId xmlns:p14="http://schemas.microsoft.com/office/powerpoint/2010/main" val="422377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EED6-1DCB-481E-ACF6-F4994FF3F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0E2A521-9FC7-4CB7-898A-5251DFDC7E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EB3EDD6-0C71-44A0-B864-B179B562D0CE}"/>
              </a:ext>
            </a:extLst>
          </p:cNvPr>
          <p:cNvSpPr>
            <a:spLocks noGrp="1"/>
          </p:cNvSpPr>
          <p:nvPr>
            <p:ph type="dt" sz="half" idx="10"/>
          </p:nvPr>
        </p:nvSpPr>
        <p:spPr/>
        <p:txBody>
          <a:bodyPr/>
          <a:lstStyle/>
          <a:p>
            <a:fld id="{AEFD0314-F0A4-4271-8BAD-35E8346C1CFD}" type="datetimeFigureOut">
              <a:rPr lang="en-SG" smtClean="0"/>
              <a:t>6/12/2018</a:t>
            </a:fld>
            <a:endParaRPr lang="en-SG"/>
          </a:p>
        </p:txBody>
      </p:sp>
      <p:sp>
        <p:nvSpPr>
          <p:cNvPr id="5" name="Footer Placeholder 4">
            <a:extLst>
              <a:ext uri="{FF2B5EF4-FFF2-40B4-BE49-F238E27FC236}">
                <a16:creationId xmlns:a16="http://schemas.microsoft.com/office/drawing/2014/main" id="{F2902F6F-5EA9-4218-935A-4F44418E2EC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821432B-8FCD-4498-916B-BB1E1E6BB90F}"/>
              </a:ext>
            </a:extLst>
          </p:cNvPr>
          <p:cNvSpPr>
            <a:spLocks noGrp="1"/>
          </p:cNvSpPr>
          <p:nvPr>
            <p:ph type="sldNum" sz="quarter" idx="12"/>
          </p:nvPr>
        </p:nvSpPr>
        <p:spPr/>
        <p:txBody>
          <a:bodyPr/>
          <a:lstStyle/>
          <a:p>
            <a:fld id="{F4F83016-624F-4320-AA8A-2E7B6E32DDB7}" type="slidenum">
              <a:rPr lang="en-SG" smtClean="0"/>
              <a:t>‹#›</a:t>
            </a:fld>
            <a:endParaRPr lang="en-SG"/>
          </a:p>
        </p:txBody>
      </p:sp>
    </p:spTree>
    <p:extLst>
      <p:ext uri="{BB962C8B-B14F-4D97-AF65-F5344CB8AC3E}">
        <p14:creationId xmlns:p14="http://schemas.microsoft.com/office/powerpoint/2010/main" val="346990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67BF8-FDA0-4D57-99FD-4703583FBFB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814D7D1-D731-44CA-BDB3-895A2AD4D6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FA2C214-8E50-4477-8755-2386C52A245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AD113F1-E22E-4548-BFFE-896A7CDAA181}"/>
              </a:ext>
            </a:extLst>
          </p:cNvPr>
          <p:cNvSpPr>
            <a:spLocks noGrp="1"/>
          </p:cNvSpPr>
          <p:nvPr>
            <p:ph type="dt" sz="half" idx="10"/>
          </p:nvPr>
        </p:nvSpPr>
        <p:spPr/>
        <p:txBody>
          <a:bodyPr/>
          <a:lstStyle/>
          <a:p>
            <a:fld id="{AEFD0314-F0A4-4271-8BAD-35E8346C1CFD}" type="datetimeFigureOut">
              <a:rPr lang="en-SG" smtClean="0"/>
              <a:t>6/12/2018</a:t>
            </a:fld>
            <a:endParaRPr lang="en-SG"/>
          </a:p>
        </p:txBody>
      </p:sp>
      <p:sp>
        <p:nvSpPr>
          <p:cNvPr id="6" name="Footer Placeholder 5">
            <a:extLst>
              <a:ext uri="{FF2B5EF4-FFF2-40B4-BE49-F238E27FC236}">
                <a16:creationId xmlns:a16="http://schemas.microsoft.com/office/drawing/2014/main" id="{413DB6D3-478E-4CF6-8ADA-956163AD484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62E0EBE-7709-47F4-928E-8FBD9C82347C}"/>
              </a:ext>
            </a:extLst>
          </p:cNvPr>
          <p:cNvSpPr>
            <a:spLocks noGrp="1"/>
          </p:cNvSpPr>
          <p:nvPr>
            <p:ph type="sldNum" sz="quarter" idx="12"/>
          </p:nvPr>
        </p:nvSpPr>
        <p:spPr/>
        <p:txBody>
          <a:bodyPr/>
          <a:lstStyle/>
          <a:p>
            <a:fld id="{F4F83016-624F-4320-AA8A-2E7B6E32DDB7}" type="slidenum">
              <a:rPr lang="en-SG" smtClean="0"/>
              <a:t>‹#›</a:t>
            </a:fld>
            <a:endParaRPr lang="en-SG"/>
          </a:p>
        </p:txBody>
      </p:sp>
    </p:spTree>
    <p:extLst>
      <p:ext uri="{BB962C8B-B14F-4D97-AF65-F5344CB8AC3E}">
        <p14:creationId xmlns:p14="http://schemas.microsoft.com/office/powerpoint/2010/main" val="182465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FEAD-930A-4C65-B3C4-0349A10BD1B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02E0501-90B0-4A19-9D1D-419937AC6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180F58-5180-418A-AA98-9FFD78FB3E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8E7A86D-3850-42FB-B873-C25ECDA275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E57B3B0-8CA0-4254-AD9C-A3FAEB4C88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D11C71B-C6F8-4C00-B4DB-23BA7A26370E}"/>
              </a:ext>
            </a:extLst>
          </p:cNvPr>
          <p:cNvSpPr>
            <a:spLocks noGrp="1"/>
          </p:cNvSpPr>
          <p:nvPr>
            <p:ph type="dt" sz="half" idx="10"/>
          </p:nvPr>
        </p:nvSpPr>
        <p:spPr/>
        <p:txBody>
          <a:bodyPr/>
          <a:lstStyle/>
          <a:p>
            <a:fld id="{AEFD0314-F0A4-4271-8BAD-35E8346C1CFD}" type="datetimeFigureOut">
              <a:rPr lang="en-SG" smtClean="0"/>
              <a:t>6/12/2018</a:t>
            </a:fld>
            <a:endParaRPr lang="en-SG"/>
          </a:p>
        </p:txBody>
      </p:sp>
      <p:sp>
        <p:nvSpPr>
          <p:cNvPr id="8" name="Footer Placeholder 7">
            <a:extLst>
              <a:ext uri="{FF2B5EF4-FFF2-40B4-BE49-F238E27FC236}">
                <a16:creationId xmlns:a16="http://schemas.microsoft.com/office/drawing/2014/main" id="{FAD423C8-8734-4823-8FAF-30A29E044D6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B179885-7E10-47B4-A089-F0FF2A2BE56C}"/>
              </a:ext>
            </a:extLst>
          </p:cNvPr>
          <p:cNvSpPr>
            <a:spLocks noGrp="1"/>
          </p:cNvSpPr>
          <p:nvPr>
            <p:ph type="sldNum" sz="quarter" idx="12"/>
          </p:nvPr>
        </p:nvSpPr>
        <p:spPr/>
        <p:txBody>
          <a:bodyPr/>
          <a:lstStyle/>
          <a:p>
            <a:fld id="{F4F83016-624F-4320-AA8A-2E7B6E32DDB7}" type="slidenum">
              <a:rPr lang="en-SG" smtClean="0"/>
              <a:t>‹#›</a:t>
            </a:fld>
            <a:endParaRPr lang="en-SG"/>
          </a:p>
        </p:txBody>
      </p:sp>
    </p:spTree>
    <p:extLst>
      <p:ext uri="{BB962C8B-B14F-4D97-AF65-F5344CB8AC3E}">
        <p14:creationId xmlns:p14="http://schemas.microsoft.com/office/powerpoint/2010/main" val="35452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AC2A-63F4-473D-8ABB-A094F3C2F6F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96801D7-3D26-4475-94F9-ACB4869F3B4A}"/>
              </a:ext>
            </a:extLst>
          </p:cNvPr>
          <p:cNvSpPr>
            <a:spLocks noGrp="1"/>
          </p:cNvSpPr>
          <p:nvPr>
            <p:ph type="dt" sz="half" idx="10"/>
          </p:nvPr>
        </p:nvSpPr>
        <p:spPr/>
        <p:txBody>
          <a:bodyPr/>
          <a:lstStyle/>
          <a:p>
            <a:fld id="{AEFD0314-F0A4-4271-8BAD-35E8346C1CFD}" type="datetimeFigureOut">
              <a:rPr lang="en-SG" smtClean="0"/>
              <a:t>6/12/2018</a:t>
            </a:fld>
            <a:endParaRPr lang="en-SG"/>
          </a:p>
        </p:txBody>
      </p:sp>
      <p:sp>
        <p:nvSpPr>
          <p:cNvPr id="4" name="Footer Placeholder 3">
            <a:extLst>
              <a:ext uri="{FF2B5EF4-FFF2-40B4-BE49-F238E27FC236}">
                <a16:creationId xmlns:a16="http://schemas.microsoft.com/office/drawing/2014/main" id="{70B20833-7534-4654-BD23-71BD1F5BB7B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75B0483-A3A5-413A-A7A8-ED3517004128}"/>
              </a:ext>
            </a:extLst>
          </p:cNvPr>
          <p:cNvSpPr>
            <a:spLocks noGrp="1"/>
          </p:cNvSpPr>
          <p:nvPr>
            <p:ph type="sldNum" sz="quarter" idx="12"/>
          </p:nvPr>
        </p:nvSpPr>
        <p:spPr/>
        <p:txBody>
          <a:bodyPr/>
          <a:lstStyle/>
          <a:p>
            <a:fld id="{F4F83016-624F-4320-AA8A-2E7B6E32DDB7}" type="slidenum">
              <a:rPr lang="en-SG" smtClean="0"/>
              <a:t>‹#›</a:t>
            </a:fld>
            <a:endParaRPr lang="en-SG"/>
          </a:p>
        </p:txBody>
      </p:sp>
    </p:spTree>
    <p:extLst>
      <p:ext uri="{BB962C8B-B14F-4D97-AF65-F5344CB8AC3E}">
        <p14:creationId xmlns:p14="http://schemas.microsoft.com/office/powerpoint/2010/main" val="253991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C1DDAF-1814-441C-A76C-4E2C7B9AB0C0}"/>
              </a:ext>
            </a:extLst>
          </p:cNvPr>
          <p:cNvSpPr>
            <a:spLocks noGrp="1"/>
          </p:cNvSpPr>
          <p:nvPr>
            <p:ph type="dt" sz="half" idx="10"/>
          </p:nvPr>
        </p:nvSpPr>
        <p:spPr/>
        <p:txBody>
          <a:bodyPr/>
          <a:lstStyle/>
          <a:p>
            <a:fld id="{AEFD0314-F0A4-4271-8BAD-35E8346C1CFD}" type="datetimeFigureOut">
              <a:rPr lang="en-SG" smtClean="0"/>
              <a:t>6/12/2018</a:t>
            </a:fld>
            <a:endParaRPr lang="en-SG"/>
          </a:p>
        </p:txBody>
      </p:sp>
      <p:sp>
        <p:nvSpPr>
          <p:cNvPr id="3" name="Footer Placeholder 2">
            <a:extLst>
              <a:ext uri="{FF2B5EF4-FFF2-40B4-BE49-F238E27FC236}">
                <a16:creationId xmlns:a16="http://schemas.microsoft.com/office/drawing/2014/main" id="{F234635B-EEA5-4B4B-8416-C1586450DC7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24277CD-CA99-4E40-A5D8-7314A53FBAE6}"/>
              </a:ext>
            </a:extLst>
          </p:cNvPr>
          <p:cNvSpPr>
            <a:spLocks noGrp="1"/>
          </p:cNvSpPr>
          <p:nvPr>
            <p:ph type="sldNum" sz="quarter" idx="12"/>
          </p:nvPr>
        </p:nvSpPr>
        <p:spPr/>
        <p:txBody>
          <a:bodyPr/>
          <a:lstStyle/>
          <a:p>
            <a:fld id="{F4F83016-624F-4320-AA8A-2E7B6E32DDB7}" type="slidenum">
              <a:rPr lang="en-SG" smtClean="0"/>
              <a:t>‹#›</a:t>
            </a:fld>
            <a:endParaRPr lang="en-SG"/>
          </a:p>
        </p:txBody>
      </p:sp>
    </p:spTree>
    <p:extLst>
      <p:ext uri="{BB962C8B-B14F-4D97-AF65-F5344CB8AC3E}">
        <p14:creationId xmlns:p14="http://schemas.microsoft.com/office/powerpoint/2010/main" val="241463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358D-CFCA-400B-BD0B-D4BD7B6FE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73DC2E5-0EAD-42B7-8BBB-122C20062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0438CEA-D55E-4116-A120-5ABA81526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67682A-43B7-4C37-B9E6-9B9528ADFEC8}"/>
              </a:ext>
            </a:extLst>
          </p:cNvPr>
          <p:cNvSpPr>
            <a:spLocks noGrp="1"/>
          </p:cNvSpPr>
          <p:nvPr>
            <p:ph type="dt" sz="half" idx="10"/>
          </p:nvPr>
        </p:nvSpPr>
        <p:spPr/>
        <p:txBody>
          <a:bodyPr/>
          <a:lstStyle/>
          <a:p>
            <a:fld id="{AEFD0314-F0A4-4271-8BAD-35E8346C1CFD}" type="datetimeFigureOut">
              <a:rPr lang="en-SG" smtClean="0"/>
              <a:t>6/12/2018</a:t>
            </a:fld>
            <a:endParaRPr lang="en-SG"/>
          </a:p>
        </p:txBody>
      </p:sp>
      <p:sp>
        <p:nvSpPr>
          <p:cNvPr id="6" name="Footer Placeholder 5">
            <a:extLst>
              <a:ext uri="{FF2B5EF4-FFF2-40B4-BE49-F238E27FC236}">
                <a16:creationId xmlns:a16="http://schemas.microsoft.com/office/drawing/2014/main" id="{284B1AA3-B1A8-41A6-8E5A-9224D72E0FF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D564194-0302-4F87-AC72-96EA40E6F265}"/>
              </a:ext>
            </a:extLst>
          </p:cNvPr>
          <p:cNvSpPr>
            <a:spLocks noGrp="1"/>
          </p:cNvSpPr>
          <p:nvPr>
            <p:ph type="sldNum" sz="quarter" idx="12"/>
          </p:nvPr>
        </p:nvSpPr>
        <p:spPr/>
        <p:txBody>
          <a:bodyPr/>
          <a:lstStyle/>
          <a:p>
            <a:fld id="{F4F83016-624F-4320-AA8A-2E7B6E32DDB7}" type="slidenum">
              <a:rPr lang="en-SG" smtClean="0"/>
              <a:t>‹#›</a:t>
            </a:fld>
            <a:endParaRPr lang="en-SG"/>
          </a:p>
        </p:txBody>
      </p:sp>
    </p:spTree>
    <p:extLst>
      <p:ext uri="{BB962C8B-B14F-4D97-AF65-F5344CB8AC3E}">
        <p14:creationId xmlns:p14="http://schemas.microsoft.com/office/powerpoint/2010/main" val="407796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AF0B-BE25-439B-AE12-980BA62676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F5B21540-36C0-48FC-9CAF-B3BA11950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CF80956-867E-4DF6-A08F-83F41449B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FB2302-D2BC-4CEF-AB84-56130EEB735B}"/>
              </a:ext>
            </a:extLst>
          </p:cNvPr>
          <p:cNvSpPr>
            <a:spLocks noGrp="1"/>
          </p:cNvSpPr>
          <p:nvPr>
            <p:ph type="dt" sz="half" idx="10"/>
          </p:nvPr>
        </p:nvSpPr>
        <p:spPr/>
        <p:txBody>
          <a:bodyPr/>
          <a:lstStyle/>
          <a:p>
            <a:fld id="{AEFD0314-F0A4-4271-8BAD-35E8346C1CFD}" type="datetimeFigureOut">
              <a:rPr lang="en-SG" smtClean="0"/>
              <a:t>6/12/2018</a:t>
            </a:fld>
            <a:endParaRPr lang="en-SG"/>
          </a:p>
        </p:txBody>
      </p:sp>
      <p:sp>
        <p:nvSpPr>
          <p:cNvPr id="6" name="Footer Placeholder 5">
            <a:extLst>
              <a:ext uri="{FF2B5EF4-FFF2-40B4-BE49-F238E27FC236}">
                <a16:creationId xmlns:a16="http://schemas.microsoft.com/office/drawing/2014/main" id="{21E3C848-31B0-41BE-9D3E-34156342EB6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2D3798D-6BDF-41BC-ABFE-16377F957367}"/>
              </a:ext>
            </a:extLst>
          </p:cNvPr>
          <p:cNvSpPr>
            <a:spLocks noGrp="1"/>
          </p:cNvSpPr>
          <p:nvPr>
            <p:ph type="sldNum" sz="quarter" idx="12"/>
          </p:nvPr>
        </p:nvSpPr>
        <p:spPr/>
        <p:txBody>
          <a:bodyPr/>
          <a:lstStyle/>
          <a:p>
            <a:fld id="{F4F83016-624F-4320-AA8A-2E7B6E32DDB7}" type="slidenum">
              <a:rPr lang="en-SG" smtClean="0"/>
              <a:t>‹#›</a:t>
            </a:fld>
            <a:endParaRPr lang="en-SG"/>
          </a:p>
        </p:txBody>
      </p:sp>
    </p:spTree>
    <p:extLst>
      <p:ext uri="{BB962C8B-B14F-4D97-AF65-F5344CB8AC3E}">
        <p14:creationId xmlns:p14="http://schemas.microsoft.com/office/powerpoint/2010/main" val="255822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DA92F-58A6-46CB-8948-505A30EF19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6F2D72B-AF40-4A50-BC1C-98BA5C03A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173C030-8BA1-45A1-931D-30FB3C716C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D0314-F0A4-4271-8BAD-35E8346C1CFD}" type="datetimeFigureOut">
              <a:rPr lang="en-SG" smtClean="0"/>
              <a:t>6/12/2018</a:t>
            </a:fld>
            <a:endParaRPr lang="en-SG"/>
          </a:p>
        </p:txBody>
      </p:sp>
      <p:sp>
        <p:nvSpPr>
          <p:cNvPr id="5" name="Footer Placeholder 4">
            <a:extLst>
              <a:ext uri="{FF2B5EF4-FFF2-40B4-BE49-F238E27FC236}">
                <a16:creationId xmlns:a16="http://schemas.microsoft.com/office/drawing/2014/main" id="{4ADD3C7F-9822-494F-93F4-296D8E4644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E7647DA-0F38-46C5-973B-7921B1727D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83016-624F-4320-AA8A-2E7B6E32DDB7}" type="slidenum">
              <a:rPr lang="en-SG" smtClean="0"/>
              <a:t>‹#›</a:t>
            </a:fld>
            <a:endParaRPr lang="en-SG"/>
          </a:p>
        </p:txBody>
      </p:sp>
    </p:spTree>
    <p:extLst>
      <p:ext uri="{BB962C8B-B14F-4D97-AF65-F5344CB8AC3E}">
        <p14:creationId xmlns:p14="http://schemas.microsoft.com/office/powerpoint/2010/main" val="107645784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4/relationships/chartEx" Target="../charts/chartEx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Rounded Corners 55">
            <a:extLst>
              <a:ext uri="{FF2B5EF4-FFF2-40B4-BE49-F238E27FC236}">
                <a16:creationId xmlns:a16="http://schemas.microsoft.com/office/drawing/2014/main" id="{D37D3E1B-614B-4126-A6CB-F32A035FC882}"/>
              </a:ext>
            </a:extLst>
          </p:cNvPr>
          <p:cNvSpPr/>
          <p:nvPr/>
        </p:nvSpPr>
        <p:spPr>
          <a:xfrm>
            <a:off x="6507544" y="4374906"/>
            <a:ext cx="3535389" cy="1748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9" name="Group 8">
            <a:extLst>
              <a:ext uri="{FF2B5EF4-FFF2-40B4-BE49-F238E27FC236}">
                <a16:creationId xmlns:a16="http://schemas.microsoft.com/office/drawing/2014/main" id="{8DD70850-D136-482C-92B2-6A423CD1AE5E}"/>
              </a:ext>
            </a:extLst>
          </p:cNvPr>
          <p:cNvGrpSpPr/>
          <p:nvPr/>
        </p:nvGrpSpPr>
        <p:grpSpPr>
          <a:xfrm>
            <a:off x="390100" y="95339"/>
            <a:ext cx="4554244" cy="1970842"/>
            <a:chOff x="3178364" y="1590767"/>
            <a:chExt cx="4554244" cy="1970842"/>
          </a:xfrm>
        </p:grpSpPr>
        <p:sp>
          <p:nvSpPr>
            <p:cNvPr id="4" name="Rectangle: Rounded Corners 3">
              <a:extLst>
                <a:ext uri="{FF2B5EF4-FFF2-40B4-BE49-F238E27FC236}">
                  <a16:creationId xmlns:a16="http://schemas.microsoft.com/office/drawing/2014/main" id="{9571E586-1192-4ADF-8421-21DC011F73C9}"/>
                </a:ext>
              </a:extLst>
            </p:cNvPr>
            <p:cNvSpPr/>
            <p:nvPr/>
          </p:nvSpPr>
          <p:spPr>
            <a:xfrm>
              <a:off x="3178364" y="1590767"/>
              <a:ext cx="4554244" cy="1970842"/>
            </a:xfrm>
            <a:prstGeom prst="roundRect">
              <a:avLst/>
            </a:prstGeom>
            <a:solidFill>
              <a:schemeClr val="tx1"/>
            </a:solidFill>
            <a:ln w="28575">
              <a:solidFill>
                <a:schemeClr val="tx1"/>
              </a:solidFill>
            </a:ln>
            <a:scene3d>
              <a:camera prst="orthographicFront">
                <a:rot lat="19476201" lon="18916841" rev="1790261"/>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82550" h="38100" prst="coolSlant"/>
              </a:sp3d>
            </a:bodyPr>
            <a:lstStyle/>
            <a:p>
              <a:endParaRPr lang="en-SG" dirty="0">
                <a:solidFill>
                  <a:schemeClr val="bg1"/>
                </a:solidFill>
              </a:endParaRPr>
            </a:p>
            <a:p>
              <a:pPr algn="ctr"/>
              <a:endParaRPr lang="en-SG" dirty="0"/>
            </a:p>
          </p:txBody>
        </p:sp>
        <p:pic>
          <p:nvPicPr>
            <p:cNvPr id="1028" name="Picture 4" descr="Image result for recycle logo png in white">
              <a:extLst>
                <a:ext uri="{FF2B5EF4-FFF2-40B4-BE49-F238E27FC236}">
                  <a16:creationId xmlns:a16="http://schemas.microsoft.com/office/drawing/2014/main" id="{1F395AA1-9A0F-4B98-9A41-E0E5661B5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105" y="1857866"/>
              <a:ext cx="694412" cy="626253"/>
            </a:xfrm>
            <a:prstGeom prst="rect">
              <a:avLst/>
            </a:prstGeom>
            <a:noFill/>
            <a:scene3d>
              <a:camera prst="orthographicFront">
                <a:rot lat="19476000" lon="18918000" rev="1788000"/>
              </a:camera>
              <a:lightRig rig="threePt" dir="t"/>
            </a:scene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AFBEFF-F69A-40C4-BD40-C97E8E67B7E7}"/>
                </a:ext>
              </a:extLst>
            </p:cNvPr>
            <p:cNvSpPr txBox="1"/>
            <p:nvPr/>
          </p:nvSpPr>
          <p:spPr>
            <a:xfrm>
              <a:off x="3633486" y="1971234"/>
              <a:ext cx="458751" cy="369332"/>
            </a:xfrm>
            <a:prstGeom prst="rect">
              <a:avLst/>
            </a:prstGeom>
            <a:noFill/>
            <a:scene3d>
              <a:camera prst="orthographicFront">
                <a:rot lat="19476000" lon="18918000" rev="1788000"/>
              </a:camera>
              <a:lightRig rig="threePt" dir="t"/>
            </a:scene3d>
          </p:spPr>
          <p:txBody>
            <a:bodyPr wrap="square" rtlCol="0">
              <a:spAutoFit/>
            </a:bodyPr>
            <a:lstStyle/>
            <a:p>
              <a:r>
                <a:rPr lang="en-SG" b="1" dirty="0">
                  <a:solidFill>
                    <a:schemeClr val="bg1"/>
                  </a:solidFill>
                </a:rPr>
                <a:t>1</a:t>
              </a:r>
            </a:p>
          </p:txBody>
        </p:sp>
        <p:sp>
          <p:nvSpPr>
            <p:cNvPr id="5" name="TextBox 4">
              <a:extLst>
                <a:ext uri="{FF2B5EF4-FFF2-40B4-BE49-F238E27FC236}">
                  <a16:creationId xmlns:a16="http://schemas.microsoft.com/office/drawing/2014/main" id="{C685DE89-F2E5-44B2-9ABC-9C5E386C64C4}"/>
                </a:ext>
              </a:extLst>
            </p:cNvPr>
            <p:cNvSpPr txBox="1"/>
            <p:nvPr/>
          </p:nvSpPr>
          <p:spPr>
            <a:xfrm>
              <a:off x="3552456" y="2263190"/>
              <a:ext cx="1586918" cy="369332"/>
            </a:xfrm>
            <a:prstGeom prst="rect">
              <a:avLst/>
            </a:prstGeom>
            <a:noFill/>
            <a:scene3d>
              <a:camera prst="orthographicFront">
                <a:rot lat="19476000" lon="18936000" rev="1788000"/>
              </a:camera>
              <a:lightRig rig="threePt" dir="t"/>
            </a:scene3d>
          </p:spPr>
          <p:txBody>
            <a:bodyPr wrap="square" rtlCol="0">
              <a:spAutoFit/>
            </a:bodyPr>
            <a:lstStyle/>
            <a:p>
              <a:r>
                <a:rPr lang="en-SG" b="1" dirty="0">
                  <a:solidFill>
                    <a:schemeClr val="bg1"/>
                  </a:solidFill>
                </a:rPr>
                <a:t>PETE</a:t>
              </a:r>
            </a:p>
          </p:txBody>
        </p:sp>
      </p:grpSp>
      <p:sp>
        <p:nvSpPr>
          <p:cNvPr id="10" name="Rectangle: Rounded Corners 9">
            <a:extLst>
              <a:ext uri="{FF2B5EF4-FFF2-40B4-BE49-F238E27FC236}">
                <a16:creationId xmlns:a16="http://schemas.microsoft.com/office/drawing/2014/main" id="{0D86FA9B-CA44-4BFD-BF0F-6CD0236ACCD7}"/>
              </a:ext>
            </a:extLst>
          </p:cNvPr>
          <p:cNvSpPr/>
          <p:nvPr/>
        </p:nvSpPr>
        <p:spPr>
          <a:xfrm>
            <a:off x="472216" y="5075"/>
            <a:ext cx="4554244" cy="1970842"/>
          </a:xfrm>
          <a:prstGeom prst="roundRect">
            <a:avLst/>
          </a:prstGeom>
          <a:noFill/>
          <a:ln w="28575">
            <a:solidFill>
              <a:schemeClr val="tx1"/>
            </a:solidFill>
          </a:ln>
          <a:scene3d>
            <a:camera prst="orthographicFront">
              <a:rot lat="19476201" lon="18916841" rev="1790261"/>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82550" h="38100" prst="coolSlant"/>
            </a:sp3d>
          </a:bodyPr>
          <a:lstStyle/>
          <a:p>
            <a:endParaRPr lang="en-SG" dirty="0">
              <a:solidFill>
                <a:schemeClr val="tx1"/>
              </a:solidFill>
            </a:endParaRPr>
          </a:p>
          <a:p>
            <a:pPr algn="ctr"/>
            <a:endParaRPr lang="en-SG" dirty="0"/>
          </a:p>
        </p:txBody>
      </p:sp>
      <p:cxnSp>
        <p:nvCxnSpPr>
          <p:cNvPr id="8" name="Connector: Elbow 7">
            <a:extLst>
              <a:ext uri="{FF2B5EF4-FFF2-40B4-BE49-F238E27FC236}">
                <a16:creationId xmlns:a16="http://schemas.microsoft.com/office/drawing/2014/main" id="{00972330-731B-44CE-ADA7-C89AE4228FEE}"/>
              </a:ext>
            </a:extLst>
          </p:cNvPr>
          <p:cNvCxnSpPr>
            <a:cxnSpLocks/>
          </p:cNvCxnSpPr>
          <p:nvPr/>
        </p:nvCxnSpPr>
        <p:spPr>
          <a:xfrm rot="10800000" flipV="1">
            <a:off x="649473" y="78274"/>
            <a:ext cx="490538" cy="231326"/>
          </a:xfrm>
          <a:prstGeom prst="bentConnector3">
            <a:avLst>
              <a:gd name="adj1" fmla="val 99184"/>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1FBE95E-F9DF-4268-8DFF-D0C35D2357F2}"/>
              </a:ext>
            </a:extLst>
          </p:cNvPr>
          <p:cNvSpPr txBox="1"/>
          <p:nvPr/>
        </p:nvSpPr>
        <p:spPr>
          <a:xfrm>
            <a:off x="996294" y="-67352"/>
            <a:ext cx="1750085" cy="307777"/>
          </a:xfrm>
          <a:prstGeom prst="rect">
            <a:avLst/>
          </a:prstGeom>
          <a:noFill/>
        </p:spPr>
        <p:txBody>
          <a:bodyPr wrap="square" rtlCol="0">
            <a:spAutoFit/>
          </a:bodyPr>
          <a:lstStyle/>
          <a:p>
            <a:pPr algn="ctr"/>
            <a:r>
              <a:rPr lang="en-SG" sz="1400" dirty="0"/>
              <a:t>Transparent acrylic</a:t>
            </a:r>
          </a:p>
        </p:txBody>
      </p:sp>
      <p:sp>
        <p:nvSpPr>
          <p:cNvPr id="24" name="Flowchart: Magnetic Disk 23">
            <a:extLst>
              <a:ext uri="{FF2B5EF4-FFF2-40B4-BE49-F238E27FC236}">
                <a16:creationId xmlns:a16="http://schemas.microsoft.com/office/drawing/2014/main" id="{634328D9-0AC0-49A2-BDBB-FDFC6DEBF2BB}"/>
              </a:ext>
            </a:extLst>
          </p:cNvPr>
          <p:cNvSpPr/>
          <p:nvPr/>
        </p:nvSpPr>
        <p:spPr>
          <a:xfrm>
            <a:off x="3955211" y="370826"/>
            <a:ext cx="137026" cy="115599"/>
          </a:xfrm>
          <a:prstGeom prst="flowChartMagneticDisk">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Flowchart: Magnetic Disk 25">
            <a:extLst>
              <a:ext uri="{FF2B5EF4-FFF2-40B4-BE49-F238E27FC236}">
                <a16:creationId xmlns:a16="http://schemas.microsoft.com/office/drawing/2014/main" id="{94A9ACF9-35EF-40EC-B914-9F2365FA599D}"/>
              </a:ext>
            </a:extLst>
          </p:cNvPr>
          <p:cNvSpPr/>
          <p:nvPr/>
        </p:nvSpPr>
        <p:spPr>
          <a:xfrm>
            <a:off x="1232378" y="1562368"/>
            <a:ext cx="137026" cy="115599"/>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Flowchart: Magnetic Disk 26">
            <a:extLst>
              <a:ext uri="{FF2B5EF4-FFF2-40B4-BE49-F238E27FC236}">
                <a16:creationId xmlns:a16="http://schemas.microsoft.com/office/drawing/2014/main" id="{475F085E-FAF3-415B-BE61-30950B3D4454}"/>
              </a:ext>
            </a:extLst>
          </p:cNvPr>
          <p:cNvSpPr/>
          <p:nvPr/>
        </p:nvSpPr>
        <p:spPr>
          <a:xfrm>
            <a:off x="560204" y="427976"/>
            <a:ext cx="137026" cy="115599"/>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4D2F87B4-D252-4D2B-8F06-0C726D52D915}"/>
              </a:ext>
            </a:extLst>
          </p:cNvPr>
          <p:cNvSpPr/>
          <p:nvPr/>
        </p:nvSpPr>
        <p:spPr>
          <a:xfrm flipV="1">
            <a:off x="732790" y="314946"/>
            <a:ext cx="3233855" cy="45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a:extLst>
              <a:ext uri="{FF2B5EF4-FFF2-40B4-BE49-F238E27FC236}">
                <a16:creationId xmlns:a16="http://schemas.microsoft.com/office/drawing/2014/main" id="{1FE3F09F-D7F3-42B3-8E30-E9DCFFD3AFF6}"/>
              </a:ext>
            </a:extLst>
          </p:cNvPr>
          <p:cNvSpPr/>
          <p:nvPr/>
        </p:nvSpPr>
        <p:spPr>
          <a:xfrm flipV="1">
            <a:off x="1386685" y="1710592"/>
            <a:ext cx="334787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a:extLst>
              <a:ext uri="{FF2B5EF4-FFF2-40B4-BE49-F238E27FC236}">
                <a16:creationId xmlns:a16="http://schemas.microsoft.com/office/drawing/2014/main" id="{6EFA3992-BDA4-4106-AEE6-E9270A6C4929}"/>
              </a:ext>
            </a:extLst>
          </p:cNvPr>
          <p:cNvSpPr/>
          <p:nvPr/>
        </p:nvSpPr>
        <p:spPr>
          <a:xfrm rot="19797299" flipV="1">
            <a:off x="841943" y="450780"/>
            <a:ext cx="46975" cy="1262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78B00BD7-8F18-4916-9714-FEAA88F8C956}"/>
              </a:ext>
            </a:extLst>
          </p:cNvPr>
          <p:cNvSpPr/>
          <p:nvPr/>
        </p:nvSpPr>
        <p:spPr>
          <a:xfrm rot="19812227" flipV="1">
            <a:off x="4527044" y="373343"/>
            <a:ext cx="46975" cy="1262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Connector: Elbow 31">
            <a:extLst>
              <a:ext uri="{FF2B5EF4-FFF2-40B4-BE49-F238E27FC236}">
                <a16:creationId xmlns:a16="http://schemas.microsoft.com/office/drawing/2014/main" id="{2A9CA483-451B-4725-ABD5-C918652D7864}"/>
              </a:ext>
            </a:extLst>
          </p:cNvPr>
          <p:cNvCxnSpPr>
            <a:cxnSpLocks/>
          </p:cNvCxnSpPr>
          <p:nvPr/>
        </p:nvCxnSpPr>
        <p:spPr>
          <a:xfrm rot="10800000" flipV="1">
            <a:off x="2667222" y="106480"/>
            <a:ext cx="490538" cy="231326"/>
          </a:xfrm>
          <a:prstGeom prst="bentConnector3">
            <a:avLst>
              <a:gd name="adj1" fmla="val 99838"/>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B6BB061-772D-4C78-A38C-8E5391553BDD}"/>
              </a:ext>
            </a:extLst>
          </p:cNvPr>
          <p:cNvSpPr txBox="1"/>
          <p:nvPr/>
        </p:nvSpPr>
        <p:spPr>
          <a:xfrm>
            <a:off x="3146930" y="-65943"/>
            <a:ext cx="1069459" cy="307777"/>
          </a:xfrm>
          <a:prstGeom prst="rect">
            <a:avLst/>
          </a:prstGeom>
          <a:noFill/>
        </p:spPr>
        <p:txBody>
          <a:bodyPr wrap="square" rtlCol="0">
            <a:spAutoFit/>
          </a:bodyPr>
          <a:lstStyle/>
          <a:p>
            <a:r>
              <a:rPr lang="en-SG" sz="1400" dirty="0"/>
              <a:t>LED light</a:t>
            </a:r>
          </a:p>
        </p:txBody>
      </p:sp>
      <p:grpSp>
        <p:nvGrpSpPr>
          <p:cNvPr id="41" name="Group 40">
            <a:extLst>
              <a:ext uri="{FF2B5EF4-FFF2-40B4-BE49-F238E27FC236}">
                <a16:creationId xmlns:a16="http://schemas.microsoft.com/office/drawing/2014/main" id="{D15399AC-CEDF-43E2-928C-9E72AFCF8817}"/>
              </a:ext>
            </a:extLst>
          </p:cNvPr>
          <p:cNvGrpSpPr/>
          <p:nvPr/>
        </p:nvGrpSpPr>
        <p:grpSpPr>
          <a:xfrm>
            <a:off x="510135" y="3488180"/>
            <a:ext cx="4554244" cy="1970842"/>
            <a:chOff x="-270634" y="1561954"/>
            <a:chExt cx="4554244" cy="1970842"/>
          </a:xfrm>
        </p:grpSpPr>
        <p:sp>
          <p:nvSpPr>
            <p:cNvPr id="42" name="Rectangle: Rounded Corners 41">
              <a:extLst>
                <a:ext uri="{FF2B5EF4-FFF2-40B4-BE49-F238E27FC236}">
                  <a16:creationId xmlns:a16="http://schemas.microsoft.com/office/drawing/2014/main" id="{BE17B96D-71E5-4B98-9586-11AF2D70453A}"/>
                </a:ext>
              </a:extLst>
            </p:cNvPr>
            <p:cNvSpPr/>
            <p:nvPr/>
          </p:nvSpPr>
          <p:spPr>
            <a:xfrm>
              <a:off x="-270634" y="1561954"/>
              <a:ext cx="4554244" cy="1970842"/>
            </a:xfrm>
            <a:prstGeom prst="roundRect">
              <a:avLst/>
            </a:prstGeom>
            <a:solidFill>
              <a:schemeClr val="bg1"/>
            </a:solidFill>
            <a:ln w="28575">
              <a:solidFill>
                <a:schemeClr val="tx1"/>
              </a:solid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82550" h="38100" prst="coolSlant"/>
              </a:sp3d>
            </a:bodyPr>
            <a:lstStyle/>
            <a:p>
              <a:endParaRPr lang="en-SG" dirty="0">
                <a:solidFill>
                  <a:schemeClr val="tx1"/>
                </a:solidFill>
              </a:endParaRPr>
            </a:p>
            <a:p>
              <a:endParaRPr lang="en-SG" dirty="0">
                <a:solidFill>
                  <a:schemeClr val="tx1"/>
                </a:solidFill>
              </a:endParaRPr>
            </a:p>
            <a:p>
              <a:pPr marL="285750" indent="-285750" algn="r"/>
              <a:r>
                <a:rPr lang="en-SG" dirty="0">
                  <a:solidFill>
                    <a:schemeClr val="tx1"/>
                  </a:solidFill>
                </a:rPr>
                <a:t>Plastic Bottles</a:t>
              </a:r>
            </a:p>
            <a:p>
              <a:pPr marL="285750" indent="-285750" algn="r"/>
              <a:r>
                <a:rPr lang="en-SG" dirty="0">
                  <a:solidFill>
                    <a:schemeClr val="tx1"/>
                  </a:solidFill>
                </a:rPr>
                <a:t>‘Microwavable’ Food Containers </a:t>
              </a:r>
            </a:p>
            <a:p>
              <a:pPr marL="285750" indent="-285750" algn="r"/>
              <a:r>
                <a:rPr lang="en-SG" dirty="0">
                  <a:solidFill>
                    <a:schemeClr val="tx1"/>
                  </a:solidFill>
                </a:rPr>
                <a:t>Only intended for one time use</a:t>
              </a:r>
            </a:p>
            <a:p>
              <a:pPr marL="285750" indent="-285750" algn="r"/>
              <a:r>
                <a:rPr lang="en-SG" dirty="0">
                  <a:solidFill>
                    <a:schemeClr val="tx1"/>
                  </a:solidFill>
                </a:rPr>
                <a:t>High temperatures causes chemicals to leach out of the plastic</a:t>
              </a:r>
            </a:p>
            <a:p>
              <a:pPr algn="ctr"/>
              <a:endParaRPr lang="en-SG" dirty="0"/>
            </a:p>
          </p:txBody>
        </p:sp>
        <p:pic>
          <p:nvPicPr>
            <p:cNvPr id="43" name="Picture 6" descr="Image result for number label recycle png">
              <a:extLst>
                <a:ext uri="{FF2B5EF4-FFF2-40B4-BE49-F238E27FC236}">
                  <a16:creationId xmlns:a16="http://schemas.microsoft.com/office/drawing/2014/main" id="{8F061FE4-3FE2-4628-80C9-65587A5C2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9" y="1703899"/>
              <a:ext cx="711845" cy="858507"/>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grpSp>
      <p:sp>
        <p:nvSpPr>
          <p:cNvPr id="34" name="Rectangle: Rounded Corners 33">
            <a:extLst>
              <a:ext uri="{FF2B5EF4-FFF2-40B4-BE49-F238E27FC236}">
                <a16:creationId xmlns:a16="http://schemas.microsoft.com/office/drawing/2014/main" id="{6FC03758-C091-4866-8F9C-528A13D6C366}"/>
              </a:ext>
            </a:extLst>
          </p:cNvPr>
          <p:cNvSpPr/>
          <p:nvPr/>
        </p:nvSpPr>
        <p:spPr>
          <a:xfrm>
            <a:off x="460617" y="3437281"/>
            <a:ext cx="4653280" cy="2072641"/>
          </a:xfrm>
          <a:prstGeom prst="roundRect">
            <a:avLst>
              <a:gd name="adj" fmla="val 18379"/>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TextBox 46">
            <a:extLst>
              <a:ext uri="{FF2B5EF4-FFF2-40B4-BE49-F238E27FC236}">
                <a16:creationId xmlns:a16="http://schemas.microsoft.com/office/drawing/2014/main" id="{20707D59-6DE6-4E13-8D9A-2CE67E9A711C}"/>
              </a:ext>
            </a:extLst>
          </p:cNvPr>
          <p:cNvSpPr txBox="1"/>
          <p:nvPr/>
        </p:nvSpPr>
        <p:spPr>
          <a:xfrm>
            <a:off x="7740510" y="6091074"/>
            <a:ext cx="1069459" cy="307777"/>
          </a:xfrm>
          <a:prstGeom prst="rect">
            <a:avLst/>
          </a:prstGeom>
          <a:noFill/>
        </p:spPr>
        <p:txBody>
          <a:bodyPr wrap="square" rtlCol="0">
            <a:spAutoFit/>
          </a:bodyPr>
          <a:lstStyle/>
          <a:p>
            <a:r>
              <a:rPr lang="en-SG" sz="1400" dirty="0"/>
              <a:t>LED light</a:t>
            </a:r>
          </a:p>
        </p:txBody>
      </p:sp>
      <p:cxnSp>
        <p:nvCxnSpPr>
          <p:cNvPr id="48" name="Connector: Elbow 47">
            <a:extLst>
              <a:ext uri="{FF2B5EF4-FFF2-40B4-BE49-F238E27FC236}">
                <a16:creationId xmlns:a16="http://schemas.microsoft.com/office/drawing/2014/main" id="{6ED234D1-3E4E-47FE-B376-0CB46E314837}"/>
              </a:ext>
            </a:extLst>
          </p:cNvPr>
          <p:cNvCxnSpPr>
            <a:cxnSpLocks/>
          </p:cNvCxnSpPr>
          <p:nvPr/>
        </p:nvCxnSpPr>
        <p:spPr>
          <a:xfrm>
            <a:off x="7559581" y="6123876"/>
            <a:ext cx="258507" cy="119618"/>
          </a:xfrm>
          <a:prstGeom prst="bentConnector3">
            <a:avLst>
              <a:gd name="adj1" fmla="val 192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348A4642-A903-4C0B-8DEA-2BA2A76E82D0}"/>
              </a:ext>
            </a:extLst>
          </p:cNvPr>
          <p:cNvGrpSpPr/>
          <p:nvPr/>
        </p:nvGrpSpPr>
        <p:grpSpPr>
          <a:xfrm>
            <a:off x="6922537" y="729571"/>
            <a:ext cx="4554244" cy="1970842"/>
            <a:chOff x="2270552" y="1285442"/>
            <a:chExt cx="4554244" cy="1970842"/>
          </a:xfrm>
        </p:grpSpPr>
        <p:sp>
          <p:nvSpPr>
            <p:cNvPr id="52" name="Rectangle: Rounded Corners 51">
              <a:extLst>
                <a:ext uri="{FF2B5EF4-FFF2-40B4-BE49-F238E27FC236}">
                  <a16:creationId xmlns:a16="http://schemas.microsoft.com/office/drawing/2014/main" id="{E642D3D1-2AEB-408A-B58A-FB9ADC10FC79}"/>
                </a:ext>
              </a:extLst>
            </p:cNvPr>
            <p:cNvSpPr/>
            <p:nvPr/>
          </p:nvSpPr>
          <p:spPr>
            <a:xfrm>
              <a:off x="2270552" y="1285442"/>
              <a:ext cx="4554244" cy="1970842"/>
            </a:xfrm>
            <a:prstGeom prst="roundRect">
              <a:avLst/>
            </a:prstGeom>
            <a:solidFill>
              <a:schemeClr val="bg1"/>
            </a:solidFill>
            <a:ln w="28575">
              <a:solidFill>
                <a:schemeClr val="tx1"/>
              </a:solidFill>
            </a:ln>
            <a:scene3d>
              <a:camera prst="orthographicFront">
                <a:rot lat="19476201" lon="18916841" rev="1790261"/>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82550" h="38100" prst="coolSlant"/>
              </a:sp3d>
            </a:bodyPr>
            <a:lstStyle/>
            <a:p>
              <a:endParaRPr lang="en-SG" dirty="0">
                <a:solidFill>
                  <a:schemeClr val="tx1"/>
                </a:solidFill>
              </a:endParaRPr>
            </a:p>
            <a:p>
              <a:endParaRPr lang="en-SG" dirty="0">
                <a:solidFill>
                  <a:schemeClr val="tx1"/>
                </a:solidFill>
              </a:endParaRPr>
            </a:p>
            <a:p>
              <a:pPr marL="285750" indent="-285750" algn="r"/>
              <a:r>
                <a:rPr lang="en-SG" dirty="0">
                  <a:solidFill>
                    <a:schemeClr val="tx1"/>
                  </a:solidFill>
                </a:rPr>
                <a:t>Plastic Bottles</a:t>
              </a:r>
            </a:p>
            <a:p>
              <a:pPr marL="285750" indent="-285750" algn="r"/>
              <a:r>
                <a:rPr lang="en-SG" dirty="0">
                  <a:solidFill>
                    <a:schemeClr val="tx1"/>
                  </a:solidFill>
                </a:rPr>
                <a:t>‘Microwavable’ Food Containers </a:t>
              </a:r>
            </a:p>
            <a:p>
              <a:pPr marL="285750" indent="-285750" algn="r"/>
              <a:r>
                <a:rPr lang="en-SG" dirty="0">
                  <a:solidFill>
                    <a:schemeClr val="tx1"/>
                  </a:solidFill>
                </a:rPr>
                <a:t>Only intended for one time use</a:t>
              </a:r>
            </a:p>
            <a:p>
              <a:pPr marL="285750" indent="-285750" algn="r"/>
              <a:r>
                <a:rPr lang="en-SG" dirty="0">
                  <a:solidFill>
                    <a:schemeClr val="tx1"/>
                  </a:solidFill>
                </a:rPr>
                <a:t>High temperatures causes chemicals to leach out of the plastic</a:t>
              </a:r>
            </a:p>
            <a:p>
              <a:pPr algn="ctr"/>
              <a:endParaRPr lang="en-SG" dirty="0"/>
            </a:p>
          </p:txBody>
        </p:sp>
        <p:pic>
          <p:nvPicPr>
            <p:cNvPr id="53" name="Picture 6" descr="Image result for number label recycle png">
              <a:extLst>
                <a:ext uri="{FF2B5EF4-FFF2-40B4-BE49-F238E27FC236}">
                  <a16:creationId xmlns:a16="http://schemas.microsoft.com/office/drawing/2014/main" id="{FE720657-CE34-4CF2-9370-EE3DFB407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0181" y="1555231"/>
              <a:ext cx="711845" cy="858507"/>
            </a:xfrm>
            <a:prstGeom prst="rect">
              <a:avLst/>
            </a:prstGeom>
            <a:noFill/>
            <a:scene3d>
              <a:camera prst="orthographicFront">
                <a:rot lat="19476000" lon="18918000" rev="1788000"/>
              </a:camera>
              <a:lightRig rig="threePt" dir="t"/>
            </a:scene3d>
            <a:extLst>
              <a:ext uri="{909E8E84-426E-40DD-AFC4-6F175D3DCCD1}">
                <a14:hiddenFill xmlns:a14="http://schemas.microsoft.com/office/drawing/2010/main">
                  <a:solidFill>
                    <a:srgbClr val="FFFFFF"/>
                  </a:solidFill>
                </a14:hiddenFill>
              </a:ext>
            </a:extLst>
          </p:spPr>
        </p:pic>
      </p:grpSp>
      <p:cxnSp>
        <p:nvCxnSpPr>
          <p:cNvPr id="58" name="Connector: Elbow 57">
            <a:extLst>
              <a:ext uri="{FF2B5EF4-FFF2-40B4-BE49-F238E27FC236}">
                <a16:creationId xmlns:a16="http://schemas.microsoft.com/office/drawing/2014/main" id="{8E49B64F-4615-4956-B63B-01241EFB51C4}"/>
              </a:ext>
            </a:extLst>
          </p:cNvPr>
          <p:cNvCxnSpPr>
            <a:cxnSpLocks/>
          </p:cNvCxnSpPr>
          <p:nvPr/>
        </p:nvCxnSpPr>
        <p:spPr>
          <a:xfrm rot="10800000">
            <a:off x="8570023" y="5979860"/>
            <a:ext cx="440664" cy="214794"/>
          </a:xfrm>
          <a:prstGeom prst="bentConnector3">
            <a:avLst>
              <a:gd name="adj1" fmla="val 98351"/>
            </a:avLst>
          </a:prstGeom>
          <a:ln w="95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5" name="TextBox 1024">
            <a:extLst>
              <a:ext uri="{FF2B5EF4-FFF2-40B4-BE49-F238E27FC236}">
                <a16:creationId xmlns:a16="http://schemas.microsoft.com/office/drawing/2014/main" id="{C73E775F-D026-4C09-AEBC-4207D020863D}"/>
              </a:ext>
            </a:extLst>
          </p:cNvPr>
          <p:cNvSpPr txBox="1"/>
          <p:nvPr/>
        </p:nvSpPr>
        <p:spPr>
          <a:xfrm>
            <a:off x="8842698" y="6040766"/>
            <a:ext cx="1788664" cy="307777"/>
          </a:xfrm>
          <a:prstGeom prst="rect">
            <a:avLst/>
          </a:prstGeom>
          <a:noFill/>
        </p:spPr>
        <p:txBody>
          <a:bodyPr wrap="square" rtlCol="0">
            <a:spAutoFit/>
          </a:bodyPr>
          <a:lstStyle/>
          <a:p>
            <a:pPr algn="ctr"/>
            <a:r>
              <a:rPr lang="en-SG" sz="1400" dirty="0"/>
              <a:t>Information cut out  </a:t>
            </a:r>
          </a:p>
        </p:txBody>
      </p:sp>
      <p:sp>
        <p:nvSpPr>
          <p:cNvPr id="7" name="TextBox 6">
            <a:extLst>
              <a:ext uri="{FF2B5EF4-FFF2-40B4-BE49-F238E27FC236}">
                <a16:creationId xmlns:a16="http://schemas.microsoft.com/office/drawing/2014/main" id="{1522BFE5-B0D1-4870-AB07-3EB04D7E5AC2}"/>
              </a:ext>
            </a:extLst>
          </p:cNvPr>
          <p:cNvSpPr txBox="1"/>
          <p:nvPr/>
        </p:nvSpPr>
        <p:spPr>
          <a:xfrm>
            <a:off x="240322" y="86537"/>
            <a:ext cx="4653280" cy="2031325"/>
          </a:xfrm>
          <a:prstGeom prst="rect">
            <a:avLst/>
          </a:prstGeom>
          <a:noFill/>
          <a:scene3d>
            <a:camera prst="orthographicFront">
              <a:rot lat="19476000" lon="18918000" rev="1788000"/>
            </a:camera>
            <a:lightRig rig="threePt" dir="t"/>
          </a:scene3d>
        </p:spPr>
        <p:txBody>
          <a:bodyPr wrap="square" rtlCol="0">
            <a:spAutoFit/>
          </a:bodyPr>
          <a:lstStyle/>
          <a:p>
            <a:endParaRPr lang="en-SG" dirty="0">
              <a:solidFill>
                <a:schemeClr val="bg1"/>
              </a:solidFill>
            </a:endParaRPr>
          </a:p>
          <a:p>
            <a:pPr marL="285750" indent="-285750" algn="r"/>
            <a:r>
              <a:rPr lang="en-SG" dirty="0">
                <a:solidFill>
                  <a:schemeClr val="bg1"/>
                </a:solidFill>
              </a:rPr>
              <a:t>Plastic Bottles</a:t>
            </a:r>
          </a:p>
          <a:p>
            <a:pPr marL="285750" indent="-285750" algn="r"/>
            <a:r>
              <a:rPr lang="en-SG" dirty="0">
                <a:solidFill>
                  <a:schemeClr val="bg1"/>
                </a:solidFill>
              </a:rPr>
              <a:t>‘Microwavable’ Food Containers </a:t>
            </a:r>
          </a:p>
          <a:p>
            <a:pPr marL="285750" indent="-285750" algn="r"/>
            <a:r>
              <a:rPr lang="en-SG" dirty="0">
                <a:solidFill>
                  <a:schemeClr val="bg1"/>
                </a:solidFill>
              </a:rPr>
              <a:t>Only intended for one time use</a:t>
            </a:r>
          </a:p>
          <a:p>
            <a:pPr marL="285750" indent="-285750" algn="r"/>
            <a:r>
              <a:rPr lang="en-SG" dirty="0">
                <a:solidFill>
                  <a:schemeClr val="bg1"/>
                </a:solidFill>
              </a:rPr>
              <a:t>High temperatures causes chemicals to leach out of the plastic</a:t>
            </a:r>
          </a:p>
          <a:p>
            <a:endParaRPr lang="en-SG" dirty="0"/>
          </a:p>
        </p:txBody>
      </p:sp>
      <p:sp>
        <p:nvSpPr>
          <p:cNvPr id="38" name="Flowchart: Magnetic Disk 37">
            <a:extLst>
              <a:ext uri="{FF2B5EF4-FFF2-40B4-BE49-F238E27FC236}">
                <a16:creationId xmlns:a16="http://schemas.microsoft.com/office/drawing/2014/main" id="{E991A2D9-6F4E-4FFC-9B0F-5D2D85B752CC}"/>
              </a:ext>
            </a:extLst>
          </p:cNvPr>
          <p:cNvSpPr/>
          <p:nvPr/>
        </p:nvSpPr>
        <p:spPr>
          <a:xfrm>
            <a:off x="4666047" y="1596832"/>
            <a:ext cx="137026" cy="115599"/>
          </a:xfrm>
          <a:prstGeom prst="flowChartMagneticDisk">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Flowchart: Magnetic Disk 38">
            <a:extLst>
              <a:ext uri="{FF2B5EF4-FFF2-40B4-BE49-F238E27FC236}">
                <a16:creationId xmlns:a16="http://schemas.microsoft.com/office/drawing/2014/main" id="{4F748AFE-943E-45D9-894E-75D23EDB4EFB}"/>
              </a:ext>
            </a:extLst>
          </p:cNvPr>
          <p:cNvSpPr/>
          <p:nvPr/>
        </p:nvSpPr>
        <p:spPr>
          <a:xfrm>
            <a:off x="549010" y="401667"/>
            <a:ext cx="137026" cy="115599"/>
          </a:xfrm>
          <a:prstGeom prst="flowChartMagneticDisk">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Flowchart: Magnetic Disk 39">
            <a:extLst>
              <a:ext uri="{FF2B5EF4-FFF2-40B4-BE49-F238E27FC236}">
                <a16:creationId xmlns:a16="http://schemas.microsoft.com/office/drawing/2014/main" id="{19320572-28D9-4986-AFFB-315E379CF9F9}"/>
              </a:ext>
            </a:extLst>
          </p:cNvPr>
          <p:cNvSpPr/>
          <p:nvPr/>
        </p:nvSpPr>
        <p:spPr>
          <a:xfrm>
            <a:off x="1236456" y="1588697"/>
            <a:ext cx="137026" cy="115599"/>
          </a:xfrm>
          <a:prstGeom prst="flowChartMagneticDisk">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TextBox 69">
            <a:extLst>
              <a:ext uri="{FF2B5EF4-FFF2-40B4-BE49-F238E27FC236}">
                <a16:creationId xmlns:a16="http://schemas.microsoft.com/office/drawing/2014/main" id="{1F53F0D1-D637-4285-ADE9-D5719F921DC8}"/>
              </a:ext>
            </a:extLst>
          </p:cNvPr>
          <p:cNvSpPr txBox="1"/>
          <p:nvPr/>
        </p:nvSpPr>
        <p:spPr>
          <a:xfrm>
            <a:off x="6685343" y="3774263"/>
            <a:ext cx="3769360" cy="2197458"/>
          </a:xfrm>
          <a:custGeom>
            <a:avLst/>
            <a:gdLst/>
            <a:ahLst/>
            <a:cxnLst/>
            <a:rect l="l" t="t" r="r" b="b"/>
            <a:pathLst>
              <a:path w="3642785" h="1730681">
                <a:moveTo>
                  <a:pt x="262903" y="1450242"/>
                </a:moveTo>
                <a:lnTo>
                  <a:pt x="276018" y="1450242"/>
                </a:lnTo>
                <a:lnTo>
                  <a:pt x="276018" y="1468008"/>
                </a:lnTo>
                <a:cubicBezTo>
                  <a:pt x="272235" y="1472225"/>
                  <a:pt x="268623" y="1475356"/>
                  <a:pt x="265181" y="1477403"/>
                </a:cubicBezTo>
                <a:cubicBezTo>
                  <a:pt x="261740" y="1479449"/>
                  <a:pt x="258004" y="1480472"/>
                  <a:pt x="253973" y="1480472"/>
                </a:cubicBezTo>
                <a:cubicBezTo>
                  <a:pt x="249012" y="1480472"/>
                  <a:pt x="245152" y="1479185"/>
                  <a:pt x="242392" y="1476612"/>
                </a:cubicBezTo>
                <a:cubicBezTo>
                  <a:pt x="239633" y="1474039"/>
                  <a:pt x="238253" y="1470581"/>
                  <a:pt x="238253" y="1466241"/>
                </a:cubicBezTo>
                <a:cubicBezTo>
                  <a:pt x="238253" y="1463698"/>
                  <a:pt x="238733" y="1461450"/>
                  <a:pt x="239695" y="1459497"/>
                </a:cubicBezTo>
                <a:cubicBezTo>
                  <a:pt x="240656" y="1457543"/>
                  <a:pt x="242160" y="1455869"/>
                  <a:pt x="244206" y="1454474"/>
                </a:cubicBezTo>
                <a:cubicBezTo>
                  <a:pt x="246252" y="1453079"/>
                  <a:pt x="248826" y="1452024"/>
                  <a:pt x="251926" y="1451311"/>
                </a:cubicBezTo>
                <a:cubicBezTo>
                  <a:pt x="255027" y="1450598"/>
                  <a:pt x="258686" y="1450242"/>
                  <a:pt x="262903" y="1450242"/>
                </a:cubicBezTo>
                <a:close/>
                <a:moveTo>
                  <a:pt x="1269948" y="1413686"/>
                </a:moveTo>
                <a:cubicBezTo>
                  <a:pt x="1274165" y="1413686"/>
                  <a:pt x="1278211" y="1415034"/>
                  <a:pt x="1282087" y="1417732"/>
                </a:cubicBezTo>
                <a:cubicBezTo>
                  <a:pt x="1285963" y="1420429"/>
                  <a:pt x="1289978" y="1424352"/>
                  <a:pt x="1294133" y="1429499"/>
                </a:cubicBezTo>
                <a:lnTo>
                  <a:pt x="1294133" y="1462985"/>
                </a:lnTo>
                <a:cubicBezTo>
                  <a:pt x="1291714" y="1466023"/>
                  <a:pt x="1289420" y="1468581"/>
                  <a:pt x="1287249" y="1470659"/>
                </a:cubicBezTo>
                <a:cubicBezTo>
                  <a:pt x="1285079" y="1472736"/>
                  <a:pt x="1283001" y="1474426"/>
                  <a:pt x="1281017" y="1475728"/>
                </a:cubicBezTo>
                <a:cubicBezTo>
                  <a:pt x="1279033" y="1477031"/>
                  <a:pt x="1277095" y="1477961"/>
                  <a:pt x="1275203" y="1478519"/>
                </a:cubicBezTo>
                <a:cubicBezTo>
                  <a:pt x="1273312" y="1479077"/>
                  <a:pt x="1271343" y="1479356"/>
                  <a:pt x="1269297" y="1479356"/>
                </a:cubicBezTo>
                <a:cubicBezTo>
                  <a:pt x="1265266" y="1479356"/>
                  <a:pt x="1261918" y="1478410"/>
                  <a:pt x="1259251" y="1476519"/>
                </a:cubicBezTo>
                <a:cubicBezTo>
                  <a:pt x="1256584" y="1474628"/>
                  <a:pt x="1254445" y="1472116"/>
                  <a:pt x="1252833" y="1468985"/>
                </a:cubicBezTo>
                <a:cubicBezTo>
                  <a:pt x="1251221" y="1465853"/>
                  <a:pt x="1250089" y="1462272"/>
                  <a:pt x="1249438" y="1458241"/>
                </a:cubicBezTo>
                <a:cubicBezTo>
                  <a:pt x="1248787" y="1454210"/>
                  <a:pt x="1248461" y="1450086"/>
                  <a:pt x="1248461" y="1445870"/>
                </a:cubicBezTo>
                <a:cubicBezTo>
                  <a:pt x="1248461" y="1441901"/>
                  <a:pt x="1248849" y="1437994"/>
                  <a:pt x="1249624" y="1434150"/>
                </a:cubicBezTo>
                <a:cubicBezTo>
                  <a:pt x="1250399" y="1430305"/>
                  <a:pt x="1251639" y="1426863"/>
                  <a:pt x="1253344" y="1423825"/>
                </a:cubicBezTo>
                <a:cubicBezTo>
                  <a:pt x="1255050" y="1420786"/>
                  <a:pt x="1257267" y="1418337"/>
                  <a:pt x="1259995" y="1416476"/>
                </a:cubicBezTo>
                <a:cubicBezTo>
                  <a:pt x="1262724" y="1414616"/>
                  <a:pt x="1266041" y="1413686"/>
                  <a:pt x="1269948" y="1413686"/>
                </a:cubicBezTo>
                <a:close/>
                <a:moveTo>
                  <a:pt x="497049" y="1413686"/>
                </a:moveTo>
                <a:cubicBezTo>
                  <a:pt x="501043" y="1413686"/>
                  <a:pt x="504381" y="1414631"/>
                  <a:pt x="507063" y="1416523"/>
                </a:cubicBezTo>
                <a:cubicBezTo>
                  <a:pt x="509746" y="1418414"/>
                  <a:pt x="511898" y="1420910"/>
                  <a:pt x="513521" y="1424011"/>
                </a:cubicBezTo>
                <a:cubicBezTo>
                  <a:pt x="515143" y="1427111"/>
                  <a:pt x="516282" y="1430677"/>
                  <a:pt x="516937" y="1434708"/>
                </a:cubicBezTo>
                <a:cubicBezTo>
                  <a:pt x="517592" y="1438738"/>
                  <a:pt x="517919" y="1442893"/>
                  <a:pt x="517919" y="1447172"/>
                </a:cubicBezTo>
                <a:cubicBezTo>
                  <a:pt x="517919" y="1451079"/>
                  <a:pt x="517529" y="1454939"/>
                  <a:pt x="516750" y="1458753"/>
                </a:cubicBezTo>
                <a:cubicBezTo>
                  <a:pt x="515970" y="1462566"/>
                  <a:pt x="514722" y="1466008"/>
                  <a:pt x="513006" y="1469078"/>
                </a:cubicBezTo>
                <a:cubicBezTo>
                  <a:pt x="511291" y="1472147"/>
                  <a:pt x="509060" y="1474612"/>
                  <a:pt x="506315" y="1476473"/>
                </a:cubicBezTo>
                <a:cubicBezTo>
                  <a:pt x="503569" y="1478333"/>
                  <a:pt x="500263" y="1479263"/>
                  <a:pt x="496395" y="1479263"/>
                </a:cubicBezTo>
                <a:cubicBezTo>
                  <a:pt x="492214" y="1479263"/>
                  <a:pt x="488189" y="1477914"/>
                  <a:pt x="484321" y="1475217"/>
                </a:cubicBezTo>
                <a:cubicBezTo>
                  <a:pt x="480453" y="1472519"/>
                  <a:pt x="476398" y="1468597"/>
                  <a:pt x="472155" y="1463450"/>
                </a:cubicBezTo>
                <a:lnTo>
                  <a:pt x="472155" y="1430057"/>
                </a:lnTo>
                <a:cubicBezTo>
                  <a:pt x="474588" y="1426956"/>
                  <a:pt x="476881" y="1424383"/>
                  <a:pt x="479033" y="1422336"/>
                </a:cubicBezTo>
                <a:cubicBezTo>
                  <a:pt x="481186" y="1420290"/>
                  <a:pt x="483260" y="1418616"/>
                  <a:pt x="485257" y="1417313"/>
                </a:cubicBezTo>
                <a:cubicBezTo>
                  <a:pt x="487254" y="1416011"/>
                  <a:pt x="489220" y="1415081"/>
                  <a:pt x="491154" y="1414523"/>
                </a:cubicBezTo>
                <a:cubicBezTo>
                  <a:pt x="493088" y="1413965"/>
                  <a:pt x="495053" y="1413686"/>
                  <a:pt x="497049" y="1413686"/>
                </a:cubicBezTo>
                <a:close/>
                <a:moveTo>
                  <a:pt x="1176423" y="1412476"/>
                </a:moveTo>
                <a:cubicBezTo>
                  <a:pt x="1183848" y="1412476"/>
                  <a:pt x="1189448" y="1414771"/>
                  <a:pt x="1193222" y="1419360"/>
                </a:cubicBezTo>
                <a:cubicBezTo>
                  <a:pt x="1196996" y="1423949"/>
                  <a:pt x="1198789" y="1430274"/>
                  <a:pt x="1198603" y="1438335"/>
                </a:cubicBezTo>
                <a:lnTo>
                  <a:pt x="1152932" y="1438335"/>
                </a:lnTo>
                <a:cubicBezTo>
                  <a:pt x="1153057" y="1434925"/>
                  <a:pt x="1153650" y="1431653"/>
                  <a:pt x="1154710" y="1428522"/>
                </a:cubicBezTo>
                <a:cubicBezTo>
                  <a:pt x="1155771" y="1425390"/>
                  <a:pt x="1157268" y="1422646"/>
                  <a:pt x="1159203" y="1420290"/>
                </a:cubicBezTo>
                <a:cubicBezTo>
                  <a:pt x="1161137" y="1417934"/>
                  <a:pt x="1163539" y="1416042"/>
                  <a:pt x="1166409" y="1414616"/>
                </a:cubicBezTo>
                <a:cubicBezTo>
                  <a:pt x="1169279" y="1413189"/>
                  <a:pt x="1172617" y="1412476"/>
                  <a:pt x="1176423" y="1412476"/>
                </a:cubicBezTo>
                <a:close/>
                <a:moveTo>
                  <a:pt x="795423" y="1412476"/>
                </a:moveTo>
                <a:cubicBezTo>
                  <a:pt x="802848" y="1412476"/>
                  <a:pt x="808448" y="1414771"/>
                  <a:pt x="812222" y="1419360"/>
                </a:cubicBezTo>
                <a:cubicBezTo>
                  <a:pt x="815996" y="1423949"/>
                  <a:pt x="817790" y="1430274"/>
                  <a:pt x="817603" y="1438335"/>
                </a:cubicBezTo>
                <a:lnTo>
                  <a:pt x="771932" y="1438335"/>
                </a:lnTo>
                <a:cubicBezTo>
                  <a:pt x="772057" y="1434925"/>
                  <a:pt x="772650" y="1431653"/>
                  <a:pt x="773710" y="1428522"/>
                </a:cubicBezTo>
                <a:cubicBezTo>
                  <a:pt x="774771" y="1425390"/>
                  <a:pt x="776268" y="1422646"/>
                  <a:pt x="778203" y="1420290"/>
                </a:cubicBezTo>
                <a:cubicBezTo>
                  <a:pt x="780137" y="1417934"/>
                  <a:pt x="782539" y="1416042"/>
                  <a:pt x="785409" y="1414616"/>
                </a:cubicBezTo>
                <a:cubicBezTo>
                  <a:pt x="788279" y="1413189"/>
                  <a:pt x="791617" y="1412476"/>
                  <a:pt x="795423" y="1412476"/>
                </a:cubicBezTo>
                <a:close/>
                <a:moveTo>
                  <a:pt x="595398" y="1412476"/>
                </a:moveTo>
                <a:cubicBezTo>
                  <a:pt x="602823" y="1412476"/>
                  <a:pt x="608423" y="1414771"/>
                  <a:pt x="612197" y="1419360"/>
                </a:cubicBezTo>
                <a:cubicBezTo>
                  <a:pt x="615971" y="1423949"/>
                  <a:pt x="617765" y="1430274"/>
                  <a:pt x="617579" y="1438335"/>
                </a:cubicBezTo>
                <a:lnTo>
                  <a:pt x="571907" y="1438335"/>
                </a:lnTo>
                <a:cubicBezTo>
                  <a:pt x="572032" y="1434925"/>
                  <a:pt x="572625" y="1431653"/>
                  <a:pt x="573685" y="1428522"/>
                </a:cubicBezTo>
                <a:cubicBezTo>
                  <a:pt x="574746" y="1425390"/>
                  <a:pt x="576243" y="1422646"/>
                  <a:pt x="578178" y="1420290"/>
                </a:cubicBezTo>
                <a:cubicBezTo>
                  <a:pt x="580112" y="1417934"/>
                  <a:pt x="582514" y="1416042"/>
                  <a:pt x="585384" y="1414616"/>
                </a:cubicBezTo>
                <a:cubicBezTo>
                  <a:pt x="588254" y="1413189"/>
                  <a:pt x="591592" y="1412476"/>
                  <a:pt x="595398" y="1412476"/>
                </a:cubicBezTo>
                <a:close/>
                <a:moveTo>
                  <a:pt x="929615" y="1401779"/>
                </a:moveTo>
                <a:cubicBezTo>
                  <a:pt x="927755" y="1401779"/>
                  <a:pt x="926267" y="1401857"/>
                  <a:pt x="925150" y="1402012"/>
                </a:cubicBezTo>
                <a:cubicBezTo>
                  <a:pt x="924034" y="1402167"/>
                  <a:pt x="923228" y="1402461"/>
                  <a:pt x="922732" y="1402896"/>
                </a:cubicBezTo>
                <a:cubicBezTo>
                  <a:pt x="922236" y="1403330"/>
                  <a:pt x="921988" y="1403919"/>
                  <a:pt x="921988" y="1404663"/>
                </a:cubicBezTo>
                <a:cubicBezTo>
                  <a:pt x="921988" y="1405407"/>
                  <a:pt x="922236" y="1406430"/>
                  <a:pt x="922732" y="1407733"/>
                </a:cubicBezTo>
                <a:lnTo>
                  <a:pt x="952591" y="1487728"/>
                </a:lnTo>
                <a:cubicBezTo>
                  <a:pt x="952777" y="1488348"/>
                  <a:pt x="953118" y="1488937"/>
                  <a:pt x="953614" y="1489495"/>
                </a:cubicBezTo>
                <a:cubicBezTo>
                  <a:pt x="954110" y="1490053"/>
                  <a:pt x="954637" y="1490456"/>
                  <a:pt x="955195" y="1490704"/>
                </a:cubicBezTo>
                <a:lnTo>
                  <a:pt x="943661" y="1519819"/>
                </a:lnTo>
                <a:cubicBezTo>
                  <a:pt x="943289" y="1520687"/>
                  <a:pt x="943134" y="1521431"/>
                  <a:pt x="943196" y="1522051"/>
                </a:cubicBezTo>
                <a:cubicBezTo>
                  <a:pt x="943258" y="1522671"/>
                  <a:pt x="943552" y="1523167"/>
                  <a:pt x="944079" y="1523539"/>
                </a:cubicBezTo>
                <a:cubicBezTo>
                  <a:pt x="944607" y="1523911"/>
                  <a:pt x="945366" y="1524175"/>
                  <a:pt x="946358" y="1524330"/>
                </a:cubicBezTo>
                <a:cubicBezTo>
                  <a:pt x="947351" y="1524485"/>
                  <a:pt x="948653" y="1524563"/>
                  <a:pt x="950265" y="1524563"/>
                </a:cubicBezTo>
                <a:cubicBezTo>
                  <a:pt x="953366" y="1524563"/>
                  <a:pt x="955676" y="1524299"/>
                  <a:pt x="957195" y="1523772"/>
                </a:cubicBezTo>
                <a:cubicBezTo>
                  <a:pt x="958714" y="1523245"/>
                  <a:pt x="959660" y="1522485"/>
                  <a:pt x="960032" y="1521493"/>
                </a:cubicBezTo>
                <a:lnTo>
                  <a:pt x="971194" y="1490704"/>
                </a:lnTo>
                <a:lnTo>
                  <a:pt x="1001239" y="1407453"/>
                </a:lnTo>
                <a:cubicBezTo>
                  <a:pt x="1001611" y="1406337"/>
                  <a:pt x="1001797" y="1405407"/>
                  <a:pt x="1001797" y="1404663"/>
                </a:cubicBezTo>
                <a:cubicBezTo>
                  <a:pt x="1001797" y="1403919"/>
                  <a:pt x="1001533" y="1403330"/>
                  <a:pt x="1001006" y="1402896"/>
                </a:cubicBezTo>
                <a:cubicBezTo>
                  <a:pt x="1000479" y="1402461"/>
                  <a:pt x="999657" y="1402167"/>
                  <a:pt x="998541" y="1402012"/>
                </a:cubicBezTo>
                <a:cubicBezTo>
                  <a:pt x="997425" y="1401857"/>
                  <a:pt x="995999" y="1401779"/>
                  <a:pt x="994262" y="1401779"/>
                </a:cubicBezTo>
                <a:cubicBezTo>
                  <a:pt x="992278" y="1401779"/>
                  <a:pt x="990759" y="1401857"/>
                  <a:pt x="989705" y="1402012"/>
                </a:cubicBezTo>
                <a:cubicBezTo>
                  <a:pt x="988650" y="1402167"/>
                  <a:pt x="987860" y="1402415"/>
                  <a:pt x="987333" y="1402756"/>
                </a:cubicBezTo>
                <a:cubicBezTo>
                  <a:pt x="986806" y="1403097"/>
                  <a:pt x="986356" y="1403857"/>
                  <a:pt x="985984" y="1405035"/>
                </a:cubicBezTo>
                <a:lnTo>
                  <a:pt x="962916" y="1472566"/>
                </a:lnTo>
                <a:lnTo>
                  <a:pt x="962636" y="1472566"/>
                </a:lnTo>
                <a:lnTo>
                  <a:pt x="938731" y="1405407"/>
                </a:lnTo>
                <a:cubicBezTo>
                  <a:pt x="938421" y="1404601"/>
                  <a:pt x="938126" y="1403965"/>
                  <a:pt x="937847" y="1403500"/>
                </a:cubicBezTo>
                <a:cubicBezTo>
                  <a:pt x="937568" y="1403035"/>
                  <a:pt x="937119" y="1402678"/>
                  <a:pt x="936499" y="1402431"/>
                </a:cubicBezTo>
                <a:cubicBezTo>
                  <a:pt x="935878" y="1402182"/>
                  <a:pt x="935041" y="1402012"/>
                  <a:pt x="933987" y="1401919"/>
                </a:cubicBezTo>
                <a:cubicBezTo>
                  <a:pt x="932933" y="1401826"/>
                  <a:pt x="931476" y="1401779"/>
                  <a:pt x="929615" y="1401779"/>
                </a:cubicBezTo>
                <a:close/>
                <a:moveTo>
                  <a:pt x="1051989" y="1400570"/>
                </a:moveTo>
                <a:cubicBezTo>
                  <a:pt x="1046470" y="1400570"/>
                  <a:pt x="1041339" y="1401485"/>
                  <a:pt x="1036595" y="1403314"/>
                </a:cubicBezTo>
                <a:cubicBezTo>
                  <a:pt x="1031851" y="1405143"/>
                  <a:pt x="1027727" y="1407950"/>
                  <a:pt x="1024223" y="1411732"/>
                </a:cubicBezTo>
                <a:cubicBezTo>
                  <a:pt x="1020720" y="1415515"/>
                  <a:pt x="1017960" y="1420367"/>
                  <a:pt x="1015945" y="1426290"/>
                </a:cubicBezTo>
                <a:cubicBezTo>
                  <a:pt x="1013930" y="1432212"/>
                  <a:pt x="1012922" y="1439296"/>
                  <a:pt x="1012922" y="1447544"/>
                </a:cubicBezTo>
                <a:cubicBezTo>
                  <a:pt x="1012922" y="1454799"/>
                  <a:pt x="1013743" y="1461202"/>
                  <a:pt x="1015387" y="1466752"/>
                </a:cubicBezTo>
                <a:cubicBezTo>
                  <a:pt x="1017030" y="1472302"/>
                  <a:pt x="1019418" y="1476984"/>
                  <a:pt x="1022549" y="1480798"/>
                </a:cubicBezTo>
                <a:cubicBezTo>
                  <a:pt x="1025681" y="1484612"/>
                  <a:pt x="1029572" y="1487511"/>
                  <a:pt x="1034223" y="1489495"/>
                </a:cubicBezTo>
                <a:cubicBezTo>
                  <a:pt x="1038874" y="1491479"/>
                  <a:pt x="1044207" y="1492472"/>
                  <a:pt x="1050222" y="1492472"/>
                </a:cubicBezTo>
                <a:cubicBezTo>
                  <a:pt x="1053136" y="1492472"/>
                  <a:pt x="1055958" y="1492192"/>
                  <a:pt x="1058686" y="1491634"/>
                </a:cubicBezTo>
                <a:cubicBezTo>
                  <a:pt x="1061415" y="1491076"/>
                  <a:pt x="1063942" y="1490348"/>
                  <a:pt x="1066267" y="1489448"/>
                </a:cubicBezTo>
                <a:cubicBezTo>
                  <a:pt x="1068593" y="1488549"/>
                  <a:pt x="1070686" y="1487526"/>
                  <a:pt x="1072546" y="1486379"/>
                </a:cubicBezTo>
                <a:cubicBezTo>
                  <a:pt x="1074406" y="1485232"/>
                  <a:pt x="1075724" y="1484270"/>
                  <a:pt x="1076499" y="1483495"/>
                </a:cubicBezTo>
                <a:cubicBezTo>
                  <a:pt x="1077274" y="1482720"/>
                  <a:pt x="1077770" y="1482131"/>
                  <a:pt x="1077988" y="1481728"/>
                </a:cubicBezTo>
                <a:cubicBezTo>
                  <a:pt x="1078205" y="1481325"/>
                  <a:pt x="1078391" y="1480860"/>
                  <a:pt x="1078546" y="1480333"/>
                </a:cubicBezTo>
                <a:cubicBezTo>
                  <a:pt x="1078701" y="1479806"/>
                  <a:pt x="1078809" y="1479154"/>
                  <a:pt x="1078871" y="1478379"/>
                </a:cubicBezTo>
                <a:cubicBezTo>
                  <a:pt x="1078933" y="1477604"/>
                  <a:pt x="1078964" y="1476690"/>
                  <a:pt x="1078964" y="1475635"/>
                </a:cubicBezTo>
                <a:cubicBezTo>
                  <a:pt x="1078964" y="1474395"/>
                  <a:pt x="1078918" y="1473325"/>
                  <a:pt x="1078825" y="1472426"/>
                </a:cubicBezTo>
                <a:cubicBezTo>
                  <a:pt x="1078732" y="1471527"/>
                  <a:pt x="1078577" y="1470783"/>
                  <a:pt x="1078360" y="1470194"/>
                </a:cubicBezTo>
                <a:cubicBezTo>
                  <a:pt x="1078143" y="1469605"/>
                  <a:pt x="1077879" y="1469186"/>
                  <a:pt x="1077569" y="1468938"/>
                </a:cubicBezTo>
                <a:cubicBezTo>
                  <a:pt x="1077259" y="1468690"/>
                  <a:pt x="1076887" y="1468566"/>
                  <a:pt x="1076453" y="1468566"/>
                </a:cubicBezTo>
                <a:cubicBezTo>
                  <a:pt x="1075709" y="1468566"/>
                  <a:pt x="1074670" y="1469109"/>
                  <a:pt x="1073337" y="1470194"/>
                </a:cubicBezTo>
                <a:cubicBezTo>
                  <a:pt x="1072003" y="1471279"/>
                  <a:pt x="1070360" y="1472488"/>
                  <a:pt x="1068407" y="1473822"/>
                </a:cubicBezTo>
                <a:cubicBezTo>
                  <a:pt x="1066453" y="1475155"/>
                  <a:pt x="1064143" y="1476380"/>
                  <a:pt x="1061477" y="1477496"/>
                </a:cubicBezTo>
                <a:cubicBezTo>
                  <a:pt x="1058810" y="1478612"/>
                  <a:pt x="1055710" y="1479170"/>
                  <a:pt x="1052175" y="1479170"/>
                </a:cubicBezTo>
                <a:cubicBezTo>
                  <a:pt x="1048455" y="1479170"/>
                  <a:pt x="1045152" y="1478503"/>
                  <a:pt x="1042269" y="1477170"/>
                </a:cubicBezTo>
                <a:cubicBezTo>
                  <a:pt x="1039385" y="1475837"/>
                  <a:pt x="1036951" y="1473806"/>
                  <a:pt x="1034967" y="1471078"/>
                </a:cubicBezTo>
                <a:cubicBezTo>
                  <a:pt x="1032983" y="1468349"/>
                  <a:pt x="1031479" y="1464954"/>
                  <a:pt x="1030456" y="1460892"/>
                </a:cubicBezTo>
                <a:cubicBezTo>
                  <a:pt x="1029432" y="1456830"/>
                  <a:pt x="1028921" y="1452102"/>
                  <a:pt x="1028921" y="1446707"/>
                </a:cubicBezTo>
                <a:cubicBezTo>
                  <a:pt x="1028921" y="1435917"/>
                  <a:pt x="1030890" y="1427685"/>
                  <a:pt x="1034827" y="1422011"/>
                </a:cubicBezTo>
                <a:cubicBezTo>
                  <a:pt x="1038765" y="1416337"/>
                  <a:pt x="1044424" y="1413500"/>
                  <a:pt x="1051803" y="1413500"/>
                </a:cubicBezTo>
                <a:cubicBezTo>
                  <a:pt x="1055400" y="1413500"/>
                  <a:pt x="1058516" y="1414011"/>
                  <a:pt x="1061151" y="1415034"/>
                </a:cubicBezTo>
                <a:cubicBezTo>
                  <a:pt x="1063787" y="1416058"/>
                  <a:pt x="1066035" y="1417189"/>
                  <a:pt x="1067895" y="1418430"/>
                </a:cubicBezTo>
                <a:cubicBezTo>
                  <a:pt x="1069755" y="1419670"/>
                  <a:pt x="1071290" y="1420802"/>
                  <a:pt x="1072500" y="1421825"/>
                </a:cubicBezTo>
                <a:cubicBezTo>
                  <a:pt x="1073709" y="1422848"/>
                  <a:pt x="1074778" y="1423359"/>
                  <a:pt x="1075709" y="1423359"/>
                </a:cubicBezTo>
                <a:cubicBezTo>
                  <a:pt x="1076515" y="1423359"/>
                  <a:pt x="1077197" y="1422879"/>
                  <a:pt x="1077755" y="1421918"/>
                </a:cubicBezTo>
                <a:cubicBezTo>
                  <a:pt x="1078313" y="1420957"/>
                  <a:pt x="1078592" y="1419267"/>
                  <a:pt x="1078592" y="1416848"/>
                </a:cubicBezTo>
                <a:cubicBezTo>
                  <a:pt x="1078592" y="1415732"/>
                  <a:pt x="1078561" y="1414802"/>
                  <a:pt x="1078499" y="1414058"/>
                </a:cubicBezTo>
                <a:cubicBezTo>
                  <a:pt x="1078437" y="1413314"/>
                  <a:pt x="1078313" y="1412647"/>
                  <a:pt x="1078127" y="1412058"/>
                </a:cubicBezTo>
                <a:cubicBezTo>
                  <a:pt x="1077941" y="1411469"/>
                  <a:pt x="1077708" y="1410957"/>
                  <a:pt x="1077429" y="1410523"/>
                </a:cubicBezTo>
                <a:cubicBezTo>
                  <a:pt x="1077150" y="1410089"/>
                  <a:pt x="1076639" y="1409500"/>
                  <a:pt x="1075895" y="1408756"/>
                </a:cubicBezTo>
                <a:cubicBezTo>
                  <a:pt x="1075151" y="1408012"/>
                  <a:pt x="1073957" y="1407112"/>
                  <a:pt x="1072313" y="1406058"/>
                </a:cubicBezTo>
                <a:cubicBezTo>
                  <a:pt x="1070670" y="1405004"/>
                  <a:pt x="1068794" y="1404074"/>
                  <a:pt x="1066686" y="1403268"/>
                </a:cubicBezTo>
                <a:cubicBezTo>
                  <a:pt x="1064578" y="1402461"/>
                  <a:pt x="1062268" y="1401810"/>
                  <a:pt x="1059756" y="1401314"/>
                </a:cubicBezTo>
                <a:cubicBezTo>
                  <a:pt x="1057245" y="1400818"/>
                  <a:pt x="1054656" y="1400570"/>
                  <a:pt x="1051989" y="1400570"/>
                </a:cubicBezTo>
                <a:close/>
                <a:moveTo>
                  <a:pt x="890064" y="1400570"/>
                </a:moveTo>
                <a:cubicBezTo>
                  <a:pt x="884545" y="1400570"/>
                  <a:pt x="879414" y="1401485"/>
                  <a:pt x="874670" y="1403314"/>
                </a:cubicBezTo>
                <a:cubicBezTo>
                  <a:pt x="869926" y="1405143"/>
                  <a:pt x="865802" y="1407950"/>
                  <a:pt x="862298" y="1411732"/>
                </a:cubicBezTo>
                <a:cubicBezTo>
                  <a:pt x="858795" y="1415515"/>
                  <a:pt x="856035" y="1420367"/>
                  <a:pt x="854020" y="1426290"/>
                </a:cubicBezTo>
                <a:cubicBezTo>
                  <a:pt x="852005" y="1432212"/>
                  <a:pt x="850997" y="1439296"/>
                  <a:pt x="850997" y="1447544"/>
                </a:cubicBezTo>
                <a:cubicBezTo>
                  <a:pt x="850997" y="1454799"/>
                  <a:pt x="851818" y="1461202"/>
                  <a:pt x="853462" y="1466752"/>
                </a:cubicBezTo>
                <a:cubicBezTo>
                  <a:pt x="855105" y="1472302"/>
                  <a:pt x="857493" y="1476984"/>
                  <a:pt x="860624" y="1480798"/>
                </a:cubicBezTo>
                <a:cubicBezTo>
                  <a:pt x="863756" y="1484612"/>
                  <a:pt x="867647" y="1487511"/>
                  <a:pt x="872298" y="1489495"/>
                </a:cubicBezTo>
                <a:cubicBezTo>
                  <a:pt x="876949" y="1491479"/>
                  <a:pt x="882282" y="1492472"/>
                  <a:pt x="888297" y="1492472"/>
                </a:cubicBezTo>
                <a:cubicBezTo>
                  <a:pt x="891211" y="1492472"/>
                  <a:pt x="894033" y="1492192"/>
                  <a:pt x="896761" y="1491634"/>
                </a:cubicBezTo>
                <a:cubicBezTo>
                  <a:pt x="899490" y="1491076"/>
                  <a:pt x="902017" y="1490348"/>
                  <a:pt x="904342" y="1489448"/>
                </a:cubicBezTo>
                <a:cubicBezTo>
                  <a:pt x="906668" y="1488549"/>
                  <a:pt x="908761" y="1487526"/>
                  <a:pt x="910621" y="1486379"/>
                </a:cubicBezTo>
                <a:cubicBezTo>
                  <a:pt x="912481" y="1485232"/>
                  <a:pt x="913799" y="1484270"/>
                  <a:pt x="914574" y="1483495"/>
                </a:cubicBezTo>
                <a:cubicBezTo>
                  <a:pt x="915349" y="1482720"/>
                  <a:pt x="915846" y="1482131"/>
                  <a:pt x="916063" y="1481728"/>
                </a:cubicBezTo>
                <a:cubicBezTo>
                  <a:pt x="916280" y="1481325"/>
                  <a:pt x="916466" y="1480860"/>
                  <a:pt x="916621" y="1480333"/>
                </a:cubicBezTo>
                <a:cubicBezTo>
                  <a:pt x="916776" y="1479806"/>
                  <a:pt x="916884" y="1479154"/>
                  <a:pt x="916946" y="1478379"/>
                </a:cubicBezTo>
                <a:cubicBezTo>
                  <a:pt x="917008" y="1477604"/>
                  <a:pt x="917039" y="1476690"/>
                  <a:pt x="917039" y="1475635"/>
                </a:cubicBezTo>
                <a:cubicBezTo>
                  <a:pt x="917039" y="1474395"/>
                  <a:pt x="916993" y="1473325"/>
                  <a:pt x="916900" y="1472426"/>
                </a:cubicBezTo>
                <a:cubicBezTo>
                  <a:pt x="916807" y="1471527"/>
                  <a:pt x="916652" y="1470783"/>
                  <a:pt x="916435" y="1470194"/>
                </a:cubicBezTo>
                <a:cubicBezTo>
                  <a:pt x="916218" y="1469605"/>
                  <a:pt x="915954" y="1469186"/>
                  <a:pt x="915644" y="1468938"/>
                </a:cubicBezTo>
                <a:cubicBezTo>
                  <a:pt x="915334" y="1468690"/>
                  <a:pt x="914962" y="1468566"/>
                  <a:pt x="914528" y="1468566"/>
                </a:cubicBezTo>
                <a:cubicBezTo>
                  <a:pt x="913784" y="1468566"/>
                  <a:pt x="912745" y="1469109"/>
                  <a:pt x="911412" y="1470194"/>
                </a:cubicBezTo>
                <a:cubicBezTo>
                  <a:pt x="910078" y="1471279"/>
                  <a:pt x="908435" y="1472488"/>
                  <a:pt x="906482" y="1473822"/>
                </a:cubicBezTo>
                <a:cubicBezTo>
                  <a:pt x="904528" y="1475155"/>
                  <a:pt x="902219" y="1476380"/>
                  <a:pt x="899552" y="1477496"/>
                </a:cubicBezTo>
                <a:cubicBezTo>
                  <a:pt x="896885" y="1478612"/>
                  <a:pt x="893785" y="1479170"/>
                  <a:pt x="890250" y="1479170"/>
                </a:cubicBezTo>
                <a:cubicBezTo>
                  <a:pt x="886530" y="1479170"/>
                  <a:pt x="883227" y="1478503"/>
                  <a:pt x="880344" y="1477170"/>
                </a:cubicBezTo>
                <a:cubicBezTo>
                  <a:pt x="877460" y="1475837"/>
                  <a:pt x="875026" y="1473806"/>
                  <a:pt x="873042" y="1471078"/>
                </a:cubicBezTo>
                <a:cubicBezTo>
                  <a:pt x="871058" y="1468349"/>
                  <a:pt x="869554" y="1464954"/>
                  <a:pt x="868531" y="1460892"/>
                </a:cubicBezTo>
                <a:cubicBezTo>
                  <a:pt x="867507" y="1456830"/>
                  <a:pt x="866996" y="1452102"/>
                  <a:pt x="866996" y="1446707"/>
                </a:cubicBezTo>
                <a:cubicBezTo>
                  <a:pt x="866996" y="1435917"/>
                  <a:pt x="868965" y="1427685"/>
                  <a:pt x="872902" y="1422011"/>
                </a:cubicBezTo>
                <a:cubicBezTo>
                  <a:pt x="876840" y="1416337"/>
                  <a:pt x="882499" y="1413500"/>
                  <a:pt x="889878" y="1413500"/>
                </a:cubicBezTo>
                <a:cubicBezTo>
                  <a:pt x="893475" y="1413500"/>
                  <a:pt x="896591" y="1414011"/>
                  <a:pt x="899226" y="1415034"/>
                </a:cubicBezTo>
                <a:cubicBezTo>
                  <a:pt x="901862" y="1416058"/>
                  <a:pt x="904110" y="1417189"/>
                  <a:pt x="905970" y="1418430"/>
                </a:cubicBezTo>
                <a:cubicBezTo>
                  <a:pt x="907831" y="1419670"/>
                  <a:pt x="909365" y="1420802"/>
                  <a:pt x="910575" y="1421825"/>
                </a:cubicBezTo>
                <a:cubicBezTo>
                  <a:pt x="911784" y="1422848"/>
                  <a:pt x="912853" y="1423359"/>
                  <a:pt x="913784" y="1423359"/>
                </a:cubicBezTo>
                <a:cubicBezTo>
                  <a:pt x="914590" y="1423359"/>
                  <a:pt x="915272" y="1422879"/>
                  <a:pt x="915830" y="1421918"/>
                </a:cubicBezTo>
                <a:cubicBezTo>
                  <a:pt x="916388" y="1420957"/>
                  <a:pt x="916667" y="1419267"/>
                  <a:pt x="916667" y="1416848"/>
                </a:cubicBezTo>
                <a:cubicBezTo>
                  <a:pt x="916667" y="1415732"/>
                  <a:pt x="916636" y="1414802"/>
                  <a:pt x="916574" y="1414058"/>
                </a:cubicBezTo>
                <a:cubicBezTo>
                  <a:pt x="916512" y="1413314"/>
                  <a:pt x="916388" y="1412647"/>
                  <a:pt x="916202" y="1412058"/>
                </a:cubicBezTo>
                <a:cubicBezTo>
                  <a:pt x="916016" y="1411469"/>
                  <a:pt x="915784" y="1410957"/>
                  <a:pt x="915504" y="1410523"/>
                </a:cubicBezTo>
                <a:cubicBezTo>
                  <a:pt x="915225" y="1410089"/>
                  <a:pt x="914714" y="1409500"/>
                  <a:pt x="913970" y="1408756"/>
                </a:cubicBezTo>
                <a:cubicBezTo>
                  <a:pt x="913226" y="1408012"/>
                  <a:pt x="912032" y="1407112"/>
                  <a:pt x="910389" y="1406058"/>
                </a:cubicBezTo>
                <a:cubicBezTo>
                  <a:pt x="908745" y="1405004"/>
                  <a:pt x="906869" y="1404074"/>
                  <a:pt x="904761" y="1403268"/>
                </a:cubicBezTo>
                <a:cubicBezTo>
                  <a:pt x="902653" y="1402461"/>
                  <a:pt x="900343" y="1401810"/>
                  <a:pt x="897831" y="1401314"/>
                </a:cubicBezTo>
                <a:cubicBezTo>
                  <a:pt x="895320" y="1400818"/>
                  <a:pt x="892731" y="1400570"/>
                  <a:pt x="890064" y="1400570"/>
                </a:cubicBezTo>
                <a:close/>
                <a:moveTo>
                  <a:pt x="1177209" y="1400477"/>
                </a:moveTo>
                <a:cubicBezTo>
                  <a:pt x="1171070" y="1400477"/>
                  <a:pt x="1165520" y="1401547"/>
                  <a:pt x="1160559" y="1403686"/>
                </a:cubicBezTo>
                <a:cubicBezTo>
                  <a:pt x="1155598" y="1405826"/>
                  <a:pt x="1151366" y="1408895"/>
                  <a:pt x="1147862" y="1412895"/>
                </a:cubicBezTo>
                <a:cubicBezTo>
                  <a:pt x="1144359" y="1416895"/>
                  <a:pt x="1141677" y="1421763"/>
                  <a:pt x="1139816" y="1427499"/>
                </a:cubicBezTo>
                <a:cubicBezTo>
                  <a:pt x="1137956" y="1433235"/>
                  <a:pt x="1137026" y="1439700"/>
                  <a:pt x="1137026" y="1446893"/>
                </a:cubicBezTo>
                <a:cubicBezTo>
                  <a:pt x="1137026" y="1454458"/>
                  <a:pt x="1137925" y="1461094"/>
                  <a:pt x="1139723" y="1466799"/>
                </a:cubicBezTo>
                <a:cubicBezTo>
                  <a:pt x="1141522" y="1472504"/>
                  <a:pt x="1144188" y="1477248"/>
                  <a:pt x="1147723" y="1481030"/>
                </a:cubicBezTo>
                <a:cubicBezTo>
                  <a:pt x="1151257" y="1484813"/>
                  <a:pt x="1155614" y="1487666"/>
                  <a:pt x="1160792" y="1489588"/>
                </a:cubicBezTo>
                <a:cubicBezTo>
                  <a:pt x="1165970" y="1491510"/>
                  <a:pt x="1172000" y="1492472"/>
                  <a:pt x="1178884" y="1492472"/>
                </a:cubicBezTo>
                <a:cubicBezTo>
                  <a:pt x="1182853" y="1492472"/>
                  <a:pt x="1186589" y="1492177"/>
                  <a:pt x="1190092" y="1491588"/>
                </a:cubicBezTo>
                <a:cubicBezTo>
                  <a:pt x="1193596" y="1490999"/>
                  <a:pt x="1196681" y="1490332"/>
                  <a:pt x="1199348" y="1489588"/>
                </a:cubicBezTo>
                <a:cubicBezTo>
                  <a:pt x="1202014" y="1488844"/>
                  <a:pt x="1204184" y="1488084"/>
                  <a:pt x="1205859" y="1487309"/>
                </a:cubicBezTo>
                <a:cubicBezTo>
                  <a:pt x="1207533" y="1486534"/>
                  <a:pt x="1208541" y="1485976"/>
                  <a:pt x="1208882" y="1485635"/>
                </a:cubicBezTo>
                <a:cubicBezTo>
                  <a:pt x="1209223" y="1485294"/>
                  <a:pt x="1209502" y="1484937"/>
                  <a:pt x="1209719" y="1484565"/>
                </a:cubicBezTo>
                <a:cubicBezTo>
                  <a:pt x="1209936" y="1484193"/>
                  <a:pt x="1210091" y="1483774"/>
                  <a:pt x="1210184" y="1483309"/>
                </a:cubicBezTo>
                <a:cubicBezTo>
                  <a:pt x="1210277" y="1482844"/>
                  <a:pt x="1210355" y="1482317"/>
                  <a:pt x="1210417" y="1481728"/>
                </a:cubicBezTo>
                <a:cubicBezTo>
                  <a:pt x="1210479" y="1481139"/>
                  <a:pt x="1210510" y="1480441"/>
                  <a:pt x="1210510" y="1479635"/>
                </a:cubicBezTo>
                <a:cubicBezTo>
                  <a:pt x="1210510" y="1478519"/>
                  <a:pt x="1210463" y="1477573"/>
                  <a:pt x="1210369" y="1476798"/>
                </a:cubicBezTo>
                <a:cubicBezTo>
                  <a:pt x="1210276" y="1476023"/>
                  <a:pt x="1210136" y="1475418"/>
                  <a:pt x="1209949" y="1474984"/>
                </a:cubicBezTo>
                <a:cubicBezTo>
                  <a:pt x="1209762" y="1474550"/>
                  <a:pt x="1209497" y="1474225"/>
                  <a:pt x="1209154" y="1474008"/>
                </a:cubicBezTo>
                <a:cubicBezTo>
                  <a:pt x="1208812" y="1473790"/>
                  <a:pt x="1208423" y="1473682"/>
                  <a:pt x="1207987" y="1473682"/>
                </a:cubicBezTo>
                <a:cubicBezTo>
                  <a:pt x="1207239" y="1473682"/>
                  <a:pt x="1206132" y="1474008"/>
                  <a:pt x="1204668" y="1474659"/>
                </a:cubicBezTo>
                <a:cubicBezTo>
                  <a:pt x="1203203" y="1475310"/>
                  <a:pt x="1201334" y="1476038"/>
                  <a:pt x="1199059" y="1476845"/>
                </a:cubicBezTo>
                <a:cubicBezTo>
                  <a:pt x="1196785" y="1477651"/>
                  <a:pt x="1194089" y="1478379"/>
                  <a:pt x="1190974" y="1479031"/>
                </a:cubicBezTo>
                <a:cubicBezTo>
                  <a:pt x="1187858" y="1479682"/>
                  <a:pt x="1184306" y="1480007"/>
                  <a:pt x="1180318" y="1480007"/>
                </a:cubicBezTo>
                <a:cubicBezTo>
                  <a:pt x="1175271" y="1480007"/>
                  <a:pt x="1171003" y="1479294"/>
                  <a:pt x="1167513" y="1477868"/>
                </a:cubicBezTo>
                <a:cubicBezTo>
                  <a:pt x="1164023" y="1476441"/>
                  <a:pt x="1161188" y="1474395"/>
                  <a:pt x="1159007" y="1471729"/>
                </a:cubicBezTo>
                <a:cubicBezTo>
                  <a:pt x="1156826" y="1469062"/>
                  <a:pt x="1155268" y="1465869"/>
                  <a:pt x="1154334" y="1462148"/>
                </a:cubicBezTo>
                <a:cubicBezTo>
                  <a:pt x="1153399" y="1458427"/>
                  <a:pt x="1152932" y="1454241"/>
                  <a:pt x="1152932" y="1449590"/>
                </a:cubicBezTo>
                <a:lnTo>
                  <a:pt x="1208064" y="1449590"/>
                </a:lnTo>
                <a:cubicBezTo>
                  <a:pt x="1209622" y="1449590"/>
                  <a:pt x="1211008" y="1449079"/>
                  <a:pt x="1212223" y="1448056"/>
                </a:cubicBezTo>
                <a:cubicBezTo>
                  <a:pt x="1213437" y="1447032"/>
                  <a:pt x="1214044" y="1445312"/>
                  <a:pt x="1214044" y="1442893"/>
                </a:cubicBezTo>
                <a:lnTo>
                  <a:pt x="1214044" y="1440103"/>
                </a:lnTo>
                <a:cubicBezTo>
                  <a:pt x="1214044" y="1434646"/>
                  <a:pt x="1213347" y="1429514"/>
                  <a:pt x="1211951" y="1424708"/>
                </a:cubicBezTo>
                <a:cubicBezTo>
                  <a:pt x="1210556" y="1419902"/>
                  <a:pt x="1208370" y="1415716"/>
                  <a:pt x="1205394" y="1412151"/>
                </a:cubicBezTo>
                <a:cubicBezTo>
                  <a:pt x="1202417" y="1408585"/>
                  <a:pt x="1198619" y="1405748"/>
                  <a:pt x="1193999" y="1403640"/>
                </a:cubicBezTo>
                <a:cubicBezTo>
                  <a:pt x="1189379" y="1401531"/>
                  <a:pt x="1183783" y="1400477"/>
                  <a:pt x="1177209" y="1400477"/>
                </a:cubicBezTo>
                <a:close/>
                <a:moveTo>
                  <a:pt x="796209" y="1400477"/>
                </a:moveTo>
                <a:cubicBezTo>
                  <a:pt x="790070" y="1400477"/>
                  <a:pt x="784520" y="1401547"/>
                  <a:pt x="779559" y="1403686"/>
                </a:cubicBezTo>
                <a:cubicBezTo>
                  <a:pt x="774598" y="1405826"/>
                  <a:pt x="770366" y="1408895"/>
                  <a:pt x="766862" y="1412895"/>
                </a:cubicBezTo>
                <a:cubicBezTo>
                  <a:pt x="763359" y="1416895"/>
                  <a:pt x="760677" y="1421763"/>
                  <a:pt x="758816" y="1427499"/>
                </a:cubicBezTo>
                <a:cubicBezTo>
                  <a:pt x="756956" y="1433235"/>
                  <a:pt x="756026" y="1439700"/>
                  <a:pt x="756026" y="1446893"/>
                </a:cubicBezTo>
                <a:cubicBezTo>
                  <a:pt x="756026" y="1454458"/>
                  <a:pt x="756925" y="1461094"/>
                  <a:pt x="758723" y="1466799"/>
                </a:cubicBezTo>
                <a:cubicBezTo>
                  <a:pt x="760522" y="1472504"/>
                  <a:pt x="763188" y="1477248"/>
                  <a:pt x="766723" y="1481030"/>
                </a:cubicBezTo>
                <a:cubicBezTo>
                  <a:pt x="770258" y="1484813"/>
                  <a:pt x="774614" y="1487666"/>
                  <a:pt x="779792" y="1489588"/>
                </a:cubicBezTo>
                <a:cubicBezTo>
                  <a:pt x="784970" y="1491510"/>
                  <a:pt x="791000" y="1492472"/>
                  <a:pt x="797884" y="1492472"/>
                </a:cubicBezTo>
                <a:cubicBezTo>
                  <a:pt x="801853" y="1492472"/>
                  <a:pt x="805589" y="1492177"/>
                  <a:pt x="809092" y="1491588"/>
                </a:cubicBezTo>
                <a:cubicBezTo>
                  <a:pt x="812596" y="1490999"/>
                  <a:pt x="815681" y="1490332"/>
                  <a:pt x="818348" y="1489588"/>
                </a:cubicBezTo>
                <a:cubicBezTo>
                  <a:pt x="821014" y="1488844"/>
                  <a:pt x="823185" y="1488084"/>
                  <a:pt x="824859" y="1487309"/>
                </a:cubicBezTo>
                <a:cubicBezTo>
                  <a:pt x="826533" y="1486534"/>
                  <a:pt x="827541" y="1485976"/>
                  <a:pt x="827882" y="1485635"/>
                </a:cubicBezTo>
                <a:cubicBezTo>
                  <a:pt x="828223" y="1485294"/>
                  <a:pt x="828502" y="1484937"/>
                  <a:pt x="828719" y="1484565"/>
                </a:cubicBezTo>
                <a:cubicBezTo>
                  <a:pt x="828936" y="1484193"/>
                  <a:pt x="829091" y="1483774"/>
                  <a:pt x="829184" y="1483309"/>
                </a:cubicBezTo>
                <a:cubicBezTo>
                  <a:pt x="829277" y="1482844"/>
                  <a:pt x="829355" y="1482317"/>
                  <a:pt x="829417" y="1481728"/>
                </a:cubicBezTo>
                <a:cubicBezTo>
                  <a:pt x="829479" y="1481139"/>
                  <a:pt x="829510" y="1480441"/>
                  <a:pt x="829510" y="1479635"/>
                </a:cubicBezTo>
                <a:cubicBezTo>
                  <a:pt x="829510" y="1478519"/>
                  <a:pt x="829463" y="1477573"/>
                  <a:pt x="829369" y="1476798"/>
                </a:cubicBezTo>
                <a:cubicBezTo>
                  <a:pt x="829276" y="1476023"/>
                  <a:pt x="829136" y="1475418"/>
                  <a:pt x="828949" y="1474984"/>
                </a:cubicBezTo>
                <a:cubicBezTo>
                  <a:pt x="828762" y="1474550"/>
                  <a:pt x="828497" y="1474225"/>
                  <a:pt x="828154" y="1474008"/>
                </a:cubicBezTo>
                <a:cubicBezTo>
                  <a:pt x="827812" y="1473790"/>
                  <a:pt x="827423" y="1473682"/>
                  <a:pt x="826987" y="1473682"/>
                </a:cubicBezTo>
                <a:cubicBezTo>
                  <a:pt x="826239" y="1473682"/>
                  <a:pt x="825132" y="1474008"/>
                  <a:pt x="823668" y="1474659"/>
                </a:cubicBezTo>
                <a:cubicBezTo>
                  <a:pt x="822203" y="1475310"/>
                  <a:pt x="820334" y="1476038"/>
                  <a:pt x="818059" y="1476845"/>
                </a:cubicBezTo>
                <a:cubicBezTo>
                  <a:pt x="815785" y="1477651"/>
                  <a:pt x="813090" y="1478379"/>
                  <a:pt x="809974" y="1479031"/>
                </a:cubicBezTo>
                <a:cubicBezTo>
                  <a:pt x="806858" y="1479682"/>
                  <a:pt x="803306" y="1480007"/>
                  <a:pt x="799318" y="1480007"/>
                </a:cubicBezTo>
                <a:cubicBezTo>
                  <a:pt x="794271" y="1480007"/>
                  <a:pt x="790003" y="1479294"/>
                  <a:pt x="786513" y="1477868"/>
                </a:cubicBezTo>
                <a:cubicBezTo>
                  <a:pt x="783023" y="1476441"/>
                  <a:pt x="780188" y="1474395"/>
                  <a:pt x="778007" y="1471729"/>
                </a:cubicBezTo>
                <a:cubicBezTo>
                  <a:pt x="775826" y="1469062"/>
                  <a:pt x="774268" y="1465869"/>
                  <a:pt x="773334" y="1462148"/>
                </a:cubicBezTo>
                <a:cubicBezTo>
                  <a:pt x="772399" y="1458427"/>
                  <a:pt x="771932" y="1454241"/>
                  <a:pt x="771932" y="1449590"/>
                </a:cubicBezTo>
                <a:lnTo>
                  <a:pt x="827064" y="1449590"/>
                </a:lnTo>
                <a:cubicBezTo>
                  <a:pt x="828622" y="1449590"/>
                  <a:pt x="830008" y="1449079"/>
                  <a:pt x="831223" y="1448056"/>
                </a:cubicBezTo>
                <a:cubicBezTo>
                  <a:pt x="832437" y="1447032"/>
                  <a:pt x="833044" y="1445312"/>
                  <a:pt x="833044" y="1442893"/>
                </a:cubicBezTo>
                <a:lnTo>
                  <a:pt x="833044" y="1440103"/>
                </a:lnTo>
                <a:cubicBezTo>
                  <a:pt x="833044" y="1434646"/>
                  <a:pt x="832347" y="1429514"/>
                  <a:pt x="830951" y="1424708"/>
                </a:cubicBezTo>
                <a:cubicBezTo>
                  <a:pt x="829556" y="1419902"/>
                  <a:pt x="827370" y="1415716"/>
                  <a:pt x="824394" y="1412151"/>
                </a:cubicBezTo>
                <a:cubicBezTo>
                  <a:pt x="821417" y="1408585"/>
                  <a:pt x="817619" y="1405748"/>
                  <a:pt x="812999" y="1403640"/>
                </a:cubicBezTo>
                <a:cubicBezTo>
                  <a:pt x="808379" y="1401531"/>
                  <a:pt x="802783" y="1400477"/>
                  <a:pt x="796209" y="1400477"/>
                </a:cubicBezTo>
                <a:close/>
                <a:moveTo>
                  <a:pt x="731674" y="1400477"/>
                </a:moveTo>
                <a:cubicBezTo>
                  <a:pt x="729875" y="1400477"/>
                  <a:pt x="728093" y="1400710"/>
                  <a:pt x="726325" y="1401175"/>
                </a:cubicBezTo>
                <a:cubicBezTo>
                  <a:pt x="724558" y="1401640"/>
                  <a:pt x="722775" y="1402477"/>
                  <a:pt x="720977" y="1403686"/>
                </a:cubicBezTo>
                <a:cubicBezTo>
                  <a:pt x="719178" y="1404896"/>
                  <a:pt x="717272" y="1406554"/>
                  <a:pt x="715256" y="1408663"/>
                </a:cubicBezTo>
                <a:cubicBezTo>
                  <a:pt x="713241" y="1410771"/>
                  <a:pt x="711086" y="1413500"/>
                  <a:pt x="708792" y="1416848"/>
                </a:cubicBezTo>
                <a:lnTo>
                  <a:pt x="708792" y="1404663"/>
                </a:lnTo>
                <a:cubicBezTo>
                  <a:pt x="708792" y="1404167"/>
                  <a:pt x="708683" y="1403748"/>
                  <a:pt x="708466" y="1403407"/>
                </a:cubicBezTo>
                <a:cubicBezTo>
                  <a:pt x="708249" y="1403066"/>
                  <a:pt x="707892" y="1402756"/>
                  <a:pt x="707396" y="1402477"/>
                </a:cubicBezTo>
                <a:cubicBezTo>
                  <a:pt x="706900" y="1402198"/>
                  <a:pt x="706203" y="1402012"/>
                  <a:pt x="705303" y="1401919"/>
                </a:cubicBezTo>
                <a:cubicBezTo>
                  <a:pt x="704404" y="1401826"/>
                  <a:pt x="703272" y="1401779"/>
                  <a:pt x="701908" y="1401779"/>
                </a:cubicBezTo>
                <a:cubicBezTo>
                  <a:pt x="700482" y="1401779"/>
                  <a:pt x="699335" y="1401826"/>
                  <a:pt x="698467" y="1401919"/>
                </a:cubicBezTo>
                <a:cubicBezTo>
                  <a:pt x="697598" y="1402012"/>
                  <a:pt x="696885" y="1402198"/>
                  <a:pt x="696327" y="1402477"/>
                </a:cubicBezTo>
                <a:cubicBezTo>
                  <a:pt x="695769" y="1402756"/>
                  <a:pt x="695397" y="1403066"/>
                  <a:pt x="695211" y="1403407"/>
                </a:cubicBezTo>
                <a:cubicBezTo>
                  <a:pt x="695025" y="1403748"/>
                  <a:pt x="694932" y="1404167"/>
                  <a:pt x="694932" y="1404663"/>
                </a:cubicBezTo>
                <a:lnTo>
                  <a:pt x="694932" y="1488379"/>
                </a:lnTo>
                <a:cubicBezTo>
                  <a:pt x="694932" y="1488875"/>
                  <a:pt x="695040" y="1489293"/>
                  <a:pt x="695257" y="1489635"/>
                </a:cubicBezTo>
                <a:cubicBezTo>
                  <a:pt x="695475" y="1489975"/>
                  <a:pt x="695878" y="1490270"/>
                  <a:pt x="696467" y="1490518"/>
                </a:cubicBezTo>
                <a:cubicBezTo>
                  <a:pt x="697056" y="1490766"/>
                  <a:pt x="697847" y="1490952"/>
                  <a:pt x="698839" y="1491076"/>
                </a:cubicBezTo>
                <a:cubicBezTo>
                  <a:pt x="699831" y="1491200"/>
                  <a:pt x="701071" y="1491262"/>
                  <a:pt x="702559" y="1491262"/>
                </a:cubicBezTo>
                <a:cubicBezTo>
                  <a:pt x="704110" y="1491262"/>
                  <a:pt x="705381" y="1491200"/>
                  <a:pt x="706373" y="1491076"/>
                </a:cubicBezTo>
                <a:cubicBezTo>
                  <a:pt x="707365" y="1490952"/>
                  <a:pt x="708140" y="1490766"/>
                  <a:pt x="708698" y="1490518"/>
                </a:cubicBezTo>
                <a:cubicBezTo>
                  <a:pt x="709257" y="1490270"/>
                  <a:pt x="709660" y="1489975"/>
                  <a:pt x="709908" y="1489635"/>
                </a:cubicBezTo>
                <a:cubicBezTo>
                  <a:pt x="710156" y="1489293"/>
                  <a:pt x="710280" y="1488875"/>
                  <a:pt x="710280" y="1488379"/>
                </a:cubicBezTo>
                <a:lnTo>
                  <a:pt x="710280" y="1433312"/>
                </a:lnTo>
                <a:cubicBezTo>
                  <a:pt x="712450" y="1429902"/>
                  <a:pt x="714435" y="1427018"/>
                  <a:pt x="716233" y="1424662"/>
                </a:cubicBezTo>
                <a:cubicBezTo>
                  <a:pt x="718031" y="1422305"/>
                  <a:pt x="719752" y="1420414"/>
                  <a:pt x="721395" y="1418988"/>
                </a:cubicBezTo>
                <a:cubicBezTo>
                  <a:pt x="723039" y="1417561"/>
                  <a:pt x="724605" y="1416538"/>
                  <a:pt x="726093" y="1415918"/>
                </a:cubicBezTo>
                <a:cubicBezTo>
                  <a:pt x="727581" y="1415298"/>
                  <a:pt x="729100" y="1414988"/>
                  <a:pt x="730651" y="1414988"/>
                </a:cubicBezTo>
                <a:cubicBezTo>
                  <a:pt x="731953" y="1414988"/>
                  <a:pt x="733162" y="1415112"/>
                  <a:pt x="734278" y="1415360"/>
                </a:cubicBezTo>
                <a:cubicBezTo>
                  <a:pt x="735395" y="1415608"/>
                  <a:pt x="736402" y="1415872"/>
                  <a:pt x="737301" y="1416151"/>
                </a:cubicBezTo>
                <a:cubicBezTo>
                  <a:pt x="738201" y="1416430"/>
                  <a:pt x="739007" y="1416709"/>
                  <a:pt x="739720" y="1416988"/>
                </a:cubicBezTo>
                <a:cubicBezTo>
                  <a:pt x="740433" y="1417267"/>
                  <a:pt x="741038" y="1417406"/>
                  <a:pt x="741534" y="1417406"/>
                </a:cubicBezTo>
                <a:cubicBezTo>
                  <a:pt x="742030" y="1417406"/>
                  <a:pt x="742417" y="1417267"/>
                  <a:pt x="742696" y="1416988"/>
                </a:cubicBezTo>
                <a:cubicBezTo>
                  <a:pt x="742975" y="1416709"/>
                  <a:pt x="743208" y="1416306"/>
                  <a:pt x="743394" y="1415779"/>
                </a:cubicBezTo>
                <a:cubicBezTo>
                  <a:pt x="743580" y="1415251"/>
                  <a:pt x="743704" y="1414523"/>
                  <a:pt x="743766" y="1413593"/>
                </a:cubicBezTo>
                <a:cubicBezTo>
                  <a:pt x="743828" y="1412662"/>
                  <a:pt x="743859" y="1411515"/>
                  <a:pt x="743859" y="1410151"/>
                </a:cubicBezTo>
                <a:cubicBezTo>
                  <a:pt x="743859" y="1408725"/>
                  <a:pt x="743844" y="1407593"/>
                  <a:pt x="743813" y="1406756"/>
                </a:cubicBezTo>
                <a:cubicBezTo>
                  <a:pt x="743782" y="1405919"/>
                  <a:pt x="743720" y="1405283"/>
                  <a:pt x="743627" y="1404849"/>
                </a:cubicBezTo>
                <a:cubicBezTo>
                  <a:pt x="743534" y="1404415"/>
                  <a:pt x="743425" y="1404058"/>
                  <a:pt x="743301" y="1403779"/>
                </a:cubicBezTo>
                <a:cubicBezTo>
                  <a:pt x="743177" y="1403500"/>
                  <a:pt x="742929" y="1403206"/>
                  <a:pt x="742557" y="1402896"/>
                </a:cubicBezTo>
                <a:cubicBezTo>
                  <a:pt x="742185" y="1402585"/>
                  <a:pt x="741549" y="1402275"/>
                  <a:pt x="740650" y="1401965"/>
                </a:cubicBezTo>
                <a:cubicBezTo>
                  <a:pt x="739751" y="1401655"/>
                  <a:pt x="738743" y="1401376"/>
                  <a:pt x="737627" y="1401128"/>
                </a:cubicBezTo>
                <a:cubicBezTo>
                  <a:pt x="736511" y="1400880"/>
                  <a:pt x="735441" y="1400710"/>
                  <a:pt x="734418" y="1400617"/>
                </a:cubicBezTo>
                <a:cubicBezTo>
                  <a:pt x="733395" y="1400524"/>
                  <a:pt x="732480" y="1400477"/>
                  <a:pt x="731674" y="1400477"/>
                </a:cubicBezTo>
                <a:close/>
                <a:moveTo>
                  <a:pt x="596184" y="1400477"/>
                </a:moveTo>
                <a:cubicBezTo>
                  <a:pt x="590045" y="1400477"/>
                  <a:pt x="584495" y="1401547"/>
                  <a:pt x="579534" y="1403686"/>
                </a:cubicBezTo>
                <a:cubicBezTo>
                  <a:pt x="574573" y="1405826"/>
                  <a:pt x="570341" y="1408895"/>
                  <a:pt x="566837" y="1412895"/>
                </a:cubicBezTo>
                <a:cubicBezTo>
                  <a:pt x="563334" y="1416895"/>
                  <a:pt x="560652" y="1421763"/>
                  <a:pt x="558791" y="1427499"/>
                </a:cubicBezTo>
                <a:cubicBezTo>
                  <a:pt x="556931" y="1433235"/>
                  <a:pt x="556001" y="1439700"/>
                  <a:pt x="556001" y="1446893"/>
                </a:cubicBezTo>
                <a:cubicBezTo>
                  <a:pt x="556001" y="1454458"/>
                  <a:pt x="556900" y="1461094"/>
                  <a:pt x="558698" y="1466799"/>
                </a:cubicBezTo>
                <a:cubicBezTo>
                  <a:pt x="560497" y="1472504"/>
                  <a:pt x="563163" y="1477248"/>
                  <a:pt x="566698" y="1481030"/>
                </a:cubicBezTo>
                <a:cubicBezTo>
                  <a:pt x="570233" y="1484813"/>
                  <a:pt x="574589" y="1487666"/>
                  <a:pt x="579767" y="1489588"/>
                </a:cubicBezTo>
                <a:cubicBezTo>
                  <a:pt x="584945" y="1491510"/>
                  <a:pt x="590975" y="1492472"/>
                  <a:pt x="597859" y="1492472"/>
                </a:cubicBezTo>
                <a:cubicBezTo>
                  <a:pt x="601828" y="1492472"/>
                  <a:pt x="605564" y="1492177"/>
                  <a:pt x="609067" y="1491588"/>
                </a:cubicBezTo>
                <a:cubicBezTo>
                  <a:pt x="612571" y="1490999"/>
                  <a:pt x="615656" y="1490332"/>
                  <a:pt x="618323" y="1489588"/>
                </a:cubicBezTo>
                <a:cubicBezTo>
                  <a:pt x="620989" y="1488844"/>
                  <a:pt x="623160" y="1488084"/>
                  <a:pt x="624834" y="1487309"/>
                </a:cubicBezTo>
                <a:cubicBezTo>
                  <a:pt x="626508" y="1486534"/>
                  <a:pt x="627516" y="1485976"/>
                  <a:pt x="627857" y="1485635"/>
                </a:cubicBezTo>
                <a:cubicBezTo>
                  <a:pt x="628198" y="1485294"/>
                  <a:pt x="628477" y="1484937"/>
                  <a:pt x="628694" y="1484565"/>
                </a:cubicBezTo>
                <a:cubicBezTo>
                  <a:pt x="628911" y="1484193"/>
                  <a:pt x="629066" y="1483774"/>
                  <a:pt x="629159" y="1483309"/>
                </a:cubicBezTo>
                <a:cubicBezTo>
                  <a:pt x="629252" y="1482844"/>
                  <a:pt x="629330" y="1482317"/>
                  <a:pt x="629392" y="1481728"/>
                </a:cubicBezTo>
                <a:cubicBezTo>
                  <a:pt x="629454" y="1481139"/>
                  <a:pt x="629485" y="1480441"/>
                  <a:pt x="629485" y="1479635"/>
                </a:cubicBezTo>
                <a:cubicBezTo>
                  <a:pt x="629485" y="1478519"/>
                  <a:pt x="629438" y="1477573"/>
                  <a:pt x="629344" y="1476798"/>
                </a:cubicBezTo>
                <a:cubicBezTo>
                  <a:pt x="629251" y="1476023"/>
                  <a:pt x="629111" y="1475418"/>
                  <a:pt x="628924" y="1474984"/>
                </a:cubicBezTo>
                <a:cubicBezTo>
                  <a:pt x="628737" y="1474550"/>
                  <a:pt x="628472" y="1474225"/>
                  <a:pt x="628130" y="1474008"/>
                </a:cubicBezTo>
                <a:cubicBezTo>
                  <a:pt x="627787" y="1473790"/>
                  <a:pt x="627398" y="1473682"/>
                  <a:pt x="626962" y="1473682"/>
                </a:cubicBezTo>
                <a:cubicBezTo>
                  <a:pt x="626214" y="1473682"/>
                  <a:pt x="625107" y="1474008"/>
                  <a:pt x="623643" y="1474659"/>
                </a:cubicBezTo>
                <a:cubicBezTo>
                  <a:pt x="622178" y="1475310"/>
                  <a:pt x="620309" y="1476038"/>
                  <a:pt x="618034" y="1476845"/>
                </a:cubicBezTo>
                <a:cubicBezTo>
                  <a:pt x="615760" y="1477651"/>
                  <a:pt x="613064" y="1478379"/>
                  <a:pt x="609949" y="1479031"/>
                </a:cubicBezTo>
                <a:cubicBezTo>
                  <a:pt x="606833" y="1479682"/>
                  <a:pt x="603281" y="1480007"/>
                  <a:pt x="599293" y="1480007"/>
                </a:cubicBezTo>
                <a:cubicBezTo>
                  <a:pt x="594246" y="1480007"/>
                  <a:pt x="589978" y="1479294"/>
                  <a:pt x="586488" y="1477868"/>
                </a:cubicBezTo>
                <a:cubicBezTo>
                  <a:pt x="582998" y="1476441"/>
                  <a:pt x="580163" y="1474395"/>
                  <a:pt x="577982" y="1471729"/>
                </a:cubicBezTo>
                <a:cubicBezTo>
                  <a:pt x="575801" y="1469062"/>
                  <a:pt x="574243" y="1465869"/>
                  <a:pt x="573309" y="1462148"/>
                </a:cubicBezTo>
                <a:cubicBezTo>
                  <a:pt x="572374" y="1458427"/>
                  <a:pt x="571907" y="1454241"/>
                  <a:pt x="571907" y="1449590"/>
                </a:cubicBezTo>
                <a:lnTo>
                  <a:pt x="627039" y="1449590"/>
                </a:lnTo>
                <a:cubicBezTo>
                  <a:pt x="628597" y="1449590"/>
                  <a:pt x="629983" y="1449079"/>
                  <a:pt x="631198" y="1448056"/>
                </a:cubicBezTo>
                <a:cubicBezTo>
                  <a:pt x="632412" y="1447032"/>
                  <a:pt x="633019" y="1445312"/>
                  <a:pt x="633019" y="1442893"/>
                </a:cubicBezTo>
                <a:lnTo>
                  <a:pt x="633019" y="1440103"/>
                </a:lnTo>
                <a:cubicBezTo>
                  <a:pt x="633019" y="1434646"/>
                  <a:pt x="632322" y="1429514"/>
                  <a:pt x="630927" y="1424708"/>
                </a:cubicBezTo>
                <a:cubicBezTo>
                  <a:pt x="629531" y="1419902"/>
                  <a:pt x="627345" y="1415716"/>
                  <a:pt x="624369" y="1412151"/>
                </a:cubicBezTo>
                <a:cubicBezTo>
                  <a:pt x="621392" y="1408585"/>
                  <a:pt x="617594" y="1405748"/>
                  <a:pt x="612974" y="1403640"/>
                </a:cubicBezTo>
                <a:cubicBezTo>
                  <a:pt x="608354" y="1401531"/>
                  <a:pt x="602758" y="1400477"/>
                  <a:pt x="596184" y="1400477"/>
                </a:cubicBezTo>
                <a:close/>
                <a:moveTo>
                  <a:pt x="365594" y="1400477"/>
                </a:moveTo>
                <a:cubicBezTo>
                  <a:pt x="360819" y="1400477"/>
                  <a:pt x="356091" y="1401702"/>
                  <a:pt x="351409" y="1404151"/>
                </a:cubicBezTo>
                <a:cubicBezTo>
                  <a:pt x="346727" y="1406601"/>
                  <a:pt x="342029" y="1410461"/>
                  <a:pt x="337317" y="1415732"/>
                </a:cubicBezTo>
                <a:lnTo>
                  <a:pt x="337317" y="1404663"/>
                </a:lnTo>
                <a:cubicBezTo>
                  <a:pt x="337317" y="1404167"/>
                  <a:pt x="337208" y="1403748"/>
                  <a:pt x="336991" y="1403407"/>
                </a:cubicBezTo>
                <a:cubicBezTo>
                  <a:pt x="336774" y="1403066"/>
                  <a:pt x="336417" y="1402756"/>
                  <a:pt x="335921" y="1402477"/>
                </a:cubicBezTo>
                <a:cubicBezTo>
                  <a:pt x="335425" y="1402198"/>
                  <a:pt x="334728" y="1402012"/>
                  <a:pt x="333828" y="1401919"/>
                </a:cubicBezTo>
                <a:cubicBezTo>
                  <a:pt x="332929" y="1401826"/>
                  <a:pt x="331797" y="1401779"/>
                  <a:pt x="330433" y="1401779"/>
                </a:cubicBezTo>
                <a:cubicBezTo>
                  <a:pt x="329007" y="1401779"/>
                  <a:pt x="327860" y="1401826"/>
                  <a:pt x="326992" y="1401919"/>
                </a:cubicBezTo>
                <a:cubicBezTo>
                  <a:pt x="326123" y="1402012"/>
                  <a:pt x="325410" y="1402198"/>
                  <a:pt x="324852" y="1402477"/>
                </a:cubicBezTo>
                <a:cubicBezTo>
                  <a:pt x="324294" y="1402756"/>
                  <a:pt x="323922" y="1403066"/>
                  <a:pt x="323736" y="1403407"/>
                </a:cubicBezTo>
                <a:cubicBezTo>
                  <a:pt x="323550" y="1403748"/>
                  <a:pt x="323457" y="1404167"/>
                  <a:pt x="323457" y="1404663"/>
                </a:cubicBezTo>
                <a:lnTo>
                  <a:pt x="323457" y="1488379"/>
                </a:lnTo>
                <a:cubicBezTo>
                  <a:pt x="323457" y="1488875"/>
                  <a:pt x="323565" y="1489293"/>
                  <a:pt x="323783" y="1489635"/>
                </a:cubicBezTo>
                <a:cubicBezTo>
                  <a:pt x="324000" y="1489975"/>
                  <a:pt x="324403" y="1490270"/>
                  <a:pt x="324992" y="1490518"/>
                </a:cubicBezTo>
                <a:cubicBezTo>
                  <a:pt x="325581" y="1490766"/>
                  <a:pt x="326371" y="1490952"/>
                  <a:pt x="327364" y="1491076"/>
                </a:cubicBezTo>
                <a:cubicBezTo>
                  <a:pt x="328356" y="1491200"/>
                  <a:pt x="329596" y="1491262"/>
                  <a:pt x="331084" y="1491262"/>
                </a:cubicBezTo>
                <a:cubicBezTo>
                  <a:pt x="332635" y="1491262"/>
                  <a:pt x="333906" y="1491200"/>
                  <a:pt x="334898" y="1491076"/>
                </a:cubicBezTo>
                <a:cubicBezTo>
                  <a:pt x="335890" y="1490952"/>
                  <a:pt x="336665" y="1490766"/>
                  <a:pt x="337224" y="1490518"/>
                </a:cubicBezTo>
                <a:cubicBezTo>
                  <a:pt x="337782" y="1490270"/>
                  <a:pt x="338185" y="1489975"/>
                  <a:pt x="338433" y="1489635"/>
                </a:cubicBezTo>
                <a:cubicBezTo>
                  <a:pt x="338681" y="1489293"/>
                  <a:pt x="338805" y="1488875"/>
                  <a:pt x="338805" y="1488379"/>
                </a:cubicBezTo>
                <a:lnTo>
                  <a:pt x="338805" y="1429871"/>
                </a:lnTo>
                <a:cubicBezTo>
                  <a:pt x="343022" y="1424600"/>
                  <a:pt x="347052" y="1420600"/>
                  <a:pt x="350897" y="1417871"/>
                </a:cubicBezTo>
                <a:cubicBezTo>
                  <a:pt x="354742" y="1415143"/>
                  <a:pt x="358587" y="1413779"/>
                  <a:pt x="362431" y="1413779"/>
                </a:cubicBezTo>
                <a:cubicBezTo>
                  <a:pt x="365408" y="1413779"/>
                  <a:pt x="368028" y="1414337"/>
                  <a:pt x="370291" y="1415453"/>
                </a:cubicBezTo>
                <a:cubicBezTo>
                  <a:pt x="372555" y="1416569"/>
                  <a:pt x="374400" y="1418181"/>
                  <a:pt x="375826" y="1420290"/>
                </a:cubicBezTo>
                <a:cubicBezTo>
                  <a:pt x="377252" y="1422398"/>
                  <a:pt x="378337" y="1424910"/>
                  <a:pt x="379081" y="1427824"/>
                </a:cubicBezTo>
                <a:cubicBezTo>
                  <a:pt x="379826" y="1430739"/>
                  <a:pt x="380198" y="1434584"/>
                  <a:pt x="380198" y="1439359"/>
                </a:cubicBezTo>
                <a:lnTo>
                  <a:pt x="380198" y="1488379"/>
                </a:lnTo>
                <a:cubicBezTo>
                  <a:pt x="380198" y="1488875"/>
                  <a:pt x="380322" y="1489293"/>
                  <a:pt x="380570" y="1489635"/>
                </a:cubicBezTo>
                <a:cubicBezTo>
                  <a:pt x="380818" y="1489975"/>
                  <a:pt x="381221" y="1490270"/>
                  <a:pt x="381779" y="1490518"/>
                </a:cubicBezTo>
                <a:cubicBezTo>
                  <a:pt x="382337" y="1490766"/>
                  <a:pt x="383112" y="1490952"/>
                  <a:pt x="384104" y="1491076"/>
                </a:cubicBezTo>
                <a:cubicBezTo>
                  <a:pt x="385097" y="1491200"/>
                  <a:pt x="386368" y="1491262"/>
                  <a:pt x="387918" y="1491262"/>
                </a:cubicBezTo>
                <a:cubicBezTo>
                  <a:pt x="389406" y="1491262"/>
                  <a:pt x="390647" y="1491200"/>
                  <a:pt x="391639" y="1491076"/>
                </a:cubicBezTo>
                <a:cubicBezTo>
                  <a:pt x="392631" y="1490952"/>
                  <a:pt x="393406" y="1490766"/>
                  <a:pt x="393964" y="1490518"/>
                </a:cubicBezTo>
                <a:cubicBezTo>
                  <a:pt x="394522" y="1490270"/>
                  <a:pt x="394925" y="1489975"/>
                  <a:pt x="395173" y="1489635"/>
                </a:cubicBezTo>
                <a:cubicBezTo>
                  <a:pt x="395422" y="1489293"/>
                  <a:pt x="395546" y="1488875"/>
                  <a:pt x="395546" y="1488379"/>
                </a:cubicBezTo>
                <a:lnTo>
                  <a:pt x="395546" y="1437312"/>
                </a:lnTo>
                <a:cubicBezTo>
                  <a:pt x="395546" y="1431359"/>
                  <a:pt x="395034" y="1426259"/>
                  <a:pt x="394011" y="1422011"/>
                </a:cubicBezTo>
                <a:cubicBezTo>
                  <a:pt x="392988" y="1417763"/>
                  <a:pt x="391298" y="1414058"/>
                  <a:pt x="388941" y="1410895"/>
                </a:cubicBezTo>
                <a:cubicBezTo>
                  <a:pt x="386585" y="1407733"/>
                  <a:pt x="383500" y="1405206"/>
                  <a:pt x="379686" y="1403314"/>
                </a:cubicBezTo>
                <a:cubicBezTo>
                  <a:pt x="375872" y="1401423"/>
                  <a:pt x="371175" y="1400477"/>
                  <a:pt x="365594" y="1400477"/>
                </a:cubicBezTo>
                <a:close/>
                <a:moveTo>
                  <a:pt x="258252" y="1400477"/>
                </a:moveTo>
                <a:cubicBezTo>
                  <a:pt x="255027" y="1400477"/>
                  <a:pt x="251833" y="1400772"/>
                  <a:pt x="248671" y="1401361"/>
                </a:cubicBezTo>
                <a:cubicBezTo>
                  <a:pt x="245508" y="1401950"/>
                  <a:pt x="242594" y="1402694"/>
                  <a:pt x="239927" y="1403593"/>
                </a:cubicBezTo>
                <a:cubicBezTo>
                  <a:pt x="237261" y="1404492"/>
                  <a:pt x="234904" y="1405485"/>
                  <a:pt x="232858" y="1406570"/>
                </a:cubicBezTo>
                <a:cubicBezTo>
                  <a:pt x="230811" y="1407655"/>
                  <a:pt x="229370" y="1408601"/>
                  <a:pt x="228533" y="1409407"/>
                </a:cubicBezTo>
                <a:cubicBezTo>
                  <a:pt x="227695" y="1410213"/>
                  <a:pt x="227168" y="1411066"/>
                  <a:pt x="226951" y="1411965"/>
                </a:cubicBezTo>
                <a:cubicBezTo>
                  <a:pt x="226734" y="1412864"/>
                  <a:pt x="226626" y="1414089"/>
                  <a:pt x="226626" y="1415639"/>
                </a:cubicBezTo>
                <a:cubicBezTo>
                  <a:pt x="226626" y="1416569"/>
                  <a:pt x="226688" y="1417422"/>
                  <a:pt x="226812" y="1418197"/>
                </a:cubicBezTo>
                <a:cubicBezTo>
                  <a:pt x="226936" y="1418972"/>
                  <a:pt x="227137" y="1419608"/>
                  <a:pt x="227416" y="1420104"/>
                </a:cubicBezTo>
                <a:cubicBezTo>
                  <a:pt x="227695" y="1420600"/>
                  <a:pt x="228021" y="1420972"/>
                  <a:pt x="228393" y="1421220"/>
                </a:cubicBezTo>
                <a:cubicBezTo>
                  <a:pt x="228765" y="1421468"/>
                  <a:pt x="229199" y="1421592"/>
                  <a:pt x="229695" y="1421592"/>
                </a:cubicBezTo>
                <a:cubicBezTo>
                  <a:pt x="230439" y="1421592"/>
                  <a:pt x="231571" y="1421142"/>
                  <a:pt x="233090" y="1420243"/>
                </a:cubicBezTo>
                <a:cubicBezTo>
                  <a:pt x="234610" y="1419344"/>
                  <a:pt x="236501" y="1418352"/>
                  <a:pt x="238764" y="1417267"/>
                </a:cubicBezTo>
                <a:cubicBezTo>
                  <a:pt x="241028" y="1416182"/>
                  <a:pt x="243663" y="1415189"/>
                  <a:pt x="246671" y="1414290"/>
                </a:cubicBezTo>
                <a:cubicBezTo>
                  <a:pt x="249678" y="1413391"/>
                  <a:pt x="253074" y="1412942"/>
                  <a:pt x="256856" y="1412942"/>
                </a:cubicBezTo>
                <a:cubicBezTo>
                  <a:pt x="260391" y="1412942"/>
                  <a:pt x="263368" y="1413360"/>
                  <a:pt x="265786" y="1414197"/>
                </a:cubicBezTo>
                <a:cubicBezTo>
                  <a:pt x="268205" y="1415034"/>
                  <a:pt x="270173" y="1416275"/>
                  <a:pt x="271693" y="1417918"/>
                </a:cubicBezTo>
                <a:cubicBezTo>
                  <a:pt x="273212" y="1419561"/>
                  <a:pt x="274313" y="1421623"/>
                  <a:pt x="274995" y="1424104"/>
                </a:cubicBezTo>
                <a:cubicBezTo>
                  <a:pt x="275677" y="1426584"/>
                  <a:pt x="276018" y="1429437"/>
                  <a:pt x="276018" y="1432661"/>
                </a:cubicBezTo>
                <a:lnTo>
                  <a:pt x="276018" y="1439172"/>
                </a:lnTo>
                <a:lnTo>
                  <a:pt x="264484" y="1439172"/>
                </a:lnTo>
                <a:cubicBezTo>
                  <a:pt x="257973" y="1439172"/>
                  <a:pt x="252112" y="1439746"/>
                  <a:pt x="246903" y="1440893"/>
                </a:cubicBezTo>
                <a:cubicBezTo>
                  <a:pt x="241694" y="1442040"/>
                  <a:pt x="237292" y="1443761"/>
                  <a:pt x="233695" y="1446056"/>
                </a:cubicBezTo>
                <a:cubicBezTo>
                  <a:pt x="230098" y="1448350"/>
                  <a:pt x="227339" y="1451234"/>
                  <a:pt x="225416" y="1454706"/>
                </a:cubicBezTo>
                <a:cubicBezTo>
                  <a:pt x="223494" y="1458179"/>
                  <a:pt x="222533" y="1462272"/>
                  <a:pt x="222533" y="1466985"/>
                </a:cubicBezTo>
                <a:cubicBezTo>
                  <a:pt x="222533" y="1471015"/>
                  <a:pt x="223230" y="1474612"/>
                  <a:pt x="224626" y="1477775"/>
                </a:cubicBezTo>
                <a:cubicBezTo>
                  <a:pt x="226021" y="1480937"/>
                  <a:pt x="227974" y="1483604"/>
                  <a:pt x="230486" y="1485774"/>
                </a:cubicBezTo>
                <a:cubicBezTo>
                  <a:pt x="232997" y="1487945"/>
                  <a:pt x="236036" y="1489603"/>
                  <a:pt x="239602" y="1490751"/>
                </a:cubicBezTo>
                <a:cubicBezTo>
                  <a:pt x="243167" y="1491898"/>
                  <a:pt x="247152" y="1492472"/>
                  <a:pt x="251554" y="1492472"/>
                </a:cubicBezTo>
                <a:cubicBezTo>
                  <a:pt x="256577" y="1492472"/>
                  <a:pt x="261337" y="1491386"/>
                  <a:pt x="265833" y="1489216"/>
                </a:cubicBezTo>
                <a:cubicBezTo>
                  <a:pt x="270328" y="1487045"/>
                  <a:pt x="274406" y="1484007"/>
                  <a:pt x="278064" y="1480100"/>
                </a:cubicBezTo>
                <a:lnTo>
                  <a:pt x="278064" y="1488472"/>
                </a:lnTo>
                <a:cubicBezTo>
                  <a:pt x="278064" y="1489216"/>
                  <a:pt x="278281" y="1489774"/>
                  <a:pt x="278715" y="1490146"/>
                </a:cubicBezTo>
                <a:cubicBezTo>
                  <a:pt x="279150" y="1490518"/>
                  <a:pt x="279847" y="1490797"/>
                  <a:pt x="280808" y="1490983"/>
                </a:cubicBezTo>
                <a:cubicBezTo>
                  <a:pt x="281770" y="1491169"/>
                  <a:pt x="283056" y="1491262"/>
                  <a:pt x="284669" y="1491262"/>
                </a:cubicBezTo>
                <a:cubicBezTo>
                  <a:pt x="286343" y="1491262"/>
                  <a:pt x="287614" y="1491169"/>
                  <a:pt x="288482" y="1490983"/>
                </a:cubicBezTo>
                <a:cubicBezTo>
                  <a:pt x="289350" y="1490797"/>
                  <a:pt x="290033" y="1490518"/>
                  <a:pt x="290529" y="1490146"/>
                </a:cubicBezTo>
                <a:cubicBezTo>
                  <a:pt x="291025" y="1489774"/>
                  <a:pt x="291273" y="1489216"/>
                  <a:pt x="291273" y="1488472"/>
                </a:cubicBezTo>
                <a:lnTo>
                  <a:pt x="291273" y="1432010"/>
                </a:lnTo>
                <a:cubicBezTo>
                  <a:pt x="291273" y="1426801"/>
                  <a:pt x="290684" y="1422243"/>
                  <a:pt x="289506" y="1418337"/>
                </a:cubicBezTo>
                <a:cubicBezTo>
                  <a:pt x="288327" y="1414430"/>
                  <a:pt x="286436" y="1411159"/>
                  <a:pt x="283831" y="1408523"/>
                </a:cubicBezTo>
                <a:cubicBezTo>
                  <a:pt x="281227" y="1405888"/>
                  <a:pt x="277816" y="1403888"/>
                  <a:pt x="273600" y="1402524"/>
                </a:cubicBezTo>
                <a:cubicBezTo>
                  <a:pt x="269383" y="1401159"/>
                  <a:pt x="264267" y="1400477"/>
                  <a:pt x="258252" y="1400477"/>
                </a:cubicBezTo>
                <a:close/>
                <a:moveTo>
                  <a:pt x="171150" y="1368851"/>
                </a:moveTo>
                <a:cubicBezTo>
                  <a:pt x="163274" y="1368851"/>
                  <a:pt x="156097" y="1370277"/>
                  <a:pt x="149616" y="1373130"/>
                </a:cubicBezTo>
                <a:cubicBezTo>
                  <a:pt x="143136" y="1375982"/>
                  <a:pt x="137571" y="1380122"/>
                  <a:pt x="132920" y="1385548"/>
                </a:cubicBezTo>
                <a:cubicBezTo>
                  <a:pt x="128269" y="1390974"/>
                  <a:pt x="124657" y="1397594"/>
                  <a:pt x="122083" y="1405407"/>
                </a:cubicBezTo>
                <a:cubicBezTo>
                  <a:pt x="119510" y="1413221"/>
                  <a:pt x="118223" y="1422119"/>
                  <a:pt x="118223" y="1432103"/>
                </a:cubicBezTo>
                <a:cubicBezTo>
                  <a:pt x="118223" y="1441839"/>
                  <a:pt x="119417" y="1450443"/>
                  <a:pt x="121804" y="1457916"/>
                </a:cubicBezTo>
                <a:cubicBezTo>
                  <a:pt x="124192" y="1465388"/>
                  <a:pt x="127602" y="1471667"/>
                  <a:pt x="132036" y="1476752"/>
                </a:cubicBezTo>
                <a:cubicBezTo>
                  <a:pt x="136470" y="1481836"/>
                  <a:pt x="141834" y="1485681"/>
                  <a:pt x="148128" y="1488286"/>
                </a:cubicBezTo>
                <a:cubicBezTo>
                  <a:pt x="154422" y="1490890"/>
                  <a:pt x="161476" y="1492192"/>
                  <a:pt x="169290" y="1492192"/>
                </a:cubicBezTo>
                <a:cubicBezTo>
                  <a:pt x="173816" y="1492192"/>
                  <a:pt x="177987" y="1491774"/>
                  <a:pt x="181800" y="1490937"/>
                </a:cubicBezTo>
                <a:cubicBezTo>
                  <a:pt x="185614" y="1490100"/>
                  <a:pt x="188994" y="1489076"/>
                  <a:pt x="191939" y="1487867"/>
                </a:cubicBezTo>
                <a:cubicBezTo>
                  <a:pt x="194885" y="1486658"/>
                  <a:pt x="197350" y="1485418"/>
                  <a:pt x="199334" y="1484146"/>
                </a:cubicBezTo>
                <a:cubicBezTo>
                  <a:pt x="201319" y="1482875"/>
                  <a:pt x="202621" y="1481929"/>
                  <a:pt x="203241" y="1481309"/>
                </a:cubicBezTo>
                <a:cubicBezTo>
                  <a:pt x="203861" y="1480689"/>
                  <a:pt x="204295" y="1480162"/>
                  <a:pt x="204543" y="1479728"/>
                </a:cubicBezTo>
                <a:cubicBezTo>
                  <a:pt x="204791" y="1479294"/>
                  <a:pt x="204993" y="1478798"/>
                  <a:pt x="205148" y="1478240"/>
                </a:cubicBezTo>
                <a:cubicBezTo>
                  <a:pt x="205303" y="1477682"/>
                  <a:pt x="205411" y="1477031"/>
                  <a:pt x="205473" y="1476286"/>
                </a:cubicBezTo>
                <a:cubicBezTo>
                  <a:pt x="205535" y="1475542"/>
                  <a:pt x="205566" y="1474674"/>
                  <a:pt x="205566" y="1473682"/>
                </a:cubicBezTo>
                <a:cubicBezTo>
                  <a:pt x="205566" y="1472256"/>
                  <a:pt x="205520" y="1471078"/>
                  <a:pt x="205426" y="1470147"/>
                </a:cubicBezTo>
                <a:cubicBezTo>
                  <a:pt x="205333" y="1469217"/>
                  <a:pt x="205192" y="1468488"/>
                  <a:pt x="205005" y="1467961"/>
                </a:cubicBezTo>
                <a:cubicBezTo>
                  <a:pt x="204818" y="1467434"/>
                  <a:pt x="204569" y="1467078"/>
                  <a:pt x="204258" y="1466892"/>
                </a:cubicBezTo>
                <a:cubicBezTo>
                  <a:pt x="203946" y="1466706"/>
                  <a:pt x="203572" y="1466613"/>
                  <a:pt x="203135" y="1466613"/>
                </a:cubicBezTo>
                <a:cubicBezTo>
                  <a:pt x="202200" y="1466613"/>
                  <a:pt x="200922" y="1467202"/>
                  <a:pt x="199301" y="1468380"/>
                </a:cubicBezTo>
                <a:cubicBezTo>
                  <a:pt x="197680" y="1469558"/>
                  <a:pt x="195607" y="1470876"/>
                  <a:pt x="193082" y="1472333"/>
                </a:cubicBezTo>
                <a:cubicBezTo>
                  <a:pt x="190558" y="1473790"/>
                  <a:pt x="187503" y="1475108"/>
                  <a:pt x="183919" y="1476286"/>
                </a:cubicBezTo>
                <a:cubicBezTo>
                  <a:pt x="180334" y="1477465"/>
                  <a:pt x="176142" y="1478054"/>
                  <a:pt x="171342" y="1478054"/>
                </a:cubicBezTo>
                <a:cubicBezTo>
                  <a:pt x="165669" y="1478054"/>
                  <a:pt x="160588" y="1477046"/>
                  <a:pt x="156099" y="1475031"/>
                </a:cubicBezTo>
                <a:cubicBezTo>
                  <a:pt x="151611" y="1473015"/>
                  <a:pt x="147823" y="1470039"/>
                  <a:pt x="144737" y="1466101"/>
                </a:cubicBezTo>
                <a:cubicBezTo>
                  <a:pt x="141651" y="1462163"/>
                  <a:pt x="139282" y="1457264"/>
                  <a:pt x="137630" y="1451404"/>
                </a:cubicBezTo>
                <a:cubicBezTo>
                  <a:pt x="135978" y="1445544"/>
                  <a:pt x="135152" y="1438800"/>
                  <a:pt x="135152" y="1431173"/>
                </a:cubicBezTo>
                <a:cubicBezTo>
                  <a:pt x="135152" y="1423483"/>
                  <a:pt x="136009" y="1416647"/>
                  <a:pt x="137724" y="1410663"/>
                </a:cubicBezTo>
                <a:cubicBezTo>
                  <a:pt x="139438" y="1404678"/>
                  <a:pt x="141854" y="1399609"/>
                  <a:pt x="144971" y="1395454"/>
                </a:cubicBezTo>
                <a:cubicBezTo>
                  <a:pt x="148088" y="1391299"/>
                  <a:pt x="151844" y="1388152"/>
                  <a:pt x="156240" y="1386013"/>
                </a:cubicBezTo>
                <a:cubicBezTo>
                  <a:pt x="160635" y="1383874"/>
                  <a:pt x="165513" y="1382804"/>
                  <a:pt x="170875" y="1382804"/>
                </a:cubicBezTo>
                <a:cubicBezTo>
                  <a:pt x="175800" y="1382804"/>
                  <a:pt x="180024" y="1383408"/>
                  <a:pt x="183546" y="1384618"/>
                </a:cubicBezTo>
                <a:cubicBezTo>
                  <a:pt x="187068" y="1385827"/>
                  <a:pt x="190060" y="1387160"/>
                  <a:pt x="192523" y="1388617"/>
                </a:cubicBezTo>
                <a:cubicBezTo>
                  <a:pt x="194985" y="1390075"/>
                  <a:pt x="196996" y="1391408"/>
                  <a:pt x="198555" y="1392617"/>
                </a:cubicBezTo>
                <a:cubicBezTo>
                  <a:pt x="200114" y="1393826"/>
                  <a:pt x="201330" y="1394431"/>
                  <a:pt x="202202" y="1394431"/>
                </a:cubicBezTo>
                <a:cubicBezTo>
                  <a:pt x="202701" y="1394431"/>
                  <a:pt x="203122" y="1394291"/>
                  <a:pt x="203465" y="1394012"/>
                </a:cubicBezTo>
                <a:cubicBezTo>
                  <a:pt x="203808" y="1393733"/>
                  <a:pt x="204104" y="1393299"/>
                  <a:pt x="204354" y="1392710"/>
                </a:cubicBezTo>
                <a:cubicBezTo>
                  <a:pt x="204603" y="1392121"/>
                  <a:pt x="204790" y="1391392"/>
                  <a:pt x="204915" y="1390524"/>
                </a:cubicBezTo>
                <a:cubicBezTo>
                  <a:pt x="205039" y="1389656"/>
                  <a:pt x="205101" y="1388602"/>
                  <a:pt x="205101" y="1387362"/>
                </a:cubicBezTo>
                <a:cubicBezTo>
                  <a:pt x="205101" y="1386245"/>
                  <a:pt x="205055" y="1385284"/>
                  <a:pt x="204962" y="1384478"/>
                </a:cubicBezTo>
                <a:cubicBezTo>
                  <a:pt x="204869" y="1383672"/>
                  <a:pt x="204745" y="1382974"/>
                  <a:pt x="204590" y="1382385"/>
                </a:cubicBezTo>
                <a:cubicBezTo>
                  <a:pt x="204435" y="1381796"/>
                  <a:pt x="204233" y="1381284"/>
                  <a:pt x="203985" y="1380850"/>
                </a:cubicBezTo>
                <a:cubicBezTo>
                  <a:pt x="203737" y="1380416"/>
                  <a:pt x="203195" y="1379781"/>
                  <a:pt x="202357" y="1378944"/>
                </a:cubicBezTo>
                <a:cubicBezTo>
                  <a:pt x="201520" y="1378106"/>
                  <a:pt x="200016" y="1377037"/>
                  <a:pt x="197846" y="1375734"/>
                </a:cubicBezTo>
                <a:cubicBezTo>
                  <a:pt x="195676" y="1374432"/>
                  <a:pt x="193195" y="1373285"/>
                  <a:pt x="190405" y="1372293"/>
                </a:cubicBezTo>
                <a:cubicBezTo>
                  <a:pt x="187614" y="1371301"/>
                  <a:pt x="184575" y="1370479"/>
                  <a:pt x="181289" y="1369828"/>
                </a:cubicBezTo>
                <a:cubicBezTo>
                  <a:pt x="178002" y="1369177"/>
                  <a:pt x="174623" y="1368851"/>
                  <a:pt x="171150" y="1368851"/>
                </a:cubicBezTo>
                <a:close/>
                <a:moveTo>
                  <a:pt x="1301760" y="1361503"/>
                </a:moveTo>
                <a:cubicBezTo>
                  <a:pt x="1300272" y="1361503"/>
                  <a:pt x="1299047" y="1361580"/>
                  <a:pt x="1298086" y="1361735"/>
                </a:cubicBezTo>
                <a:cubicBezTo>
                  <a:pt x="1297125" y="1361890"/>
                  <a:pt x="1296334" y="1362076"/>
                  <a:pt x="1295714" y="1362293"/>
                </a:cubicBezTo>
                <a:cubicBezTo>
                  <a:pt x="1295094" y="1362510"/>
                  <a:pt x="1294675" y="1362820"/>
                  <a:pt x="1294458" y="1363224"/>
                </a:cubicBezTo>
                <a:cubicBezTo>
                  <a:pt x="1294241" y="1363627"/>
                  <a:pt x="1294133" y="1364045"/>
                  <a:pt x="1294133" y="1364479"/>
                </a:cubicBezTo>
                <a:lnTo>
                  <a:pt x="1294133" y="1413128"/>
                </a:lnTo>
                <a:cubicBezTo>
                  <a:pt x="1290164" y="1408973"/>
                  <a:pt x="1286149" y="1405826"/>
                  <a:pt x="1282087" y="1403686"/>
                </a:cubicBezTo>
                <a:cubicBezTo>
                  <a:pt x="1278025" y="1401547"/>
                  <a:pt x="1273545" y="1400477"/>
                  <a:pt x="1268646" y="1400477"/>
                </a:cubicBezTo>
                <a:cubicBezTo>
                  <a:pt x="1262755" y="1400477"/>
                  <a:pt x="1257561" y="1401578"/>
                  <a:pt x="1253065" y="1403779"/>
                </a:cubicBezTo>
                <a:cubicBezTo>
                  <a:pt x="1248570" y="1405981"/>
                  <a:pt x="1244802" y="1409128"/>
                  <a:pt x="1241764" y="1413221"/>
                </a:cubicBezTo>
                <a:cubicBezTo>
                  <a:pt x="1238725" y="1417313"/>
                  <a:pt x="1236431" y="1422259"/>
                  <a:pt x="1234880" y="1428057"/>
                </a:cubicBezTo>
                <a:cubicBezTo>
                  <a:pt x="1233330" y="1433855"/>
                  <a:pt x="1232555" y="1440351"/>
                  <a:pt x="1232555" y="1447544"/>
                </a:cubicBezTo>
                <a:cubicBezTo>
                  <a:pt x="1232555" y="1453621"/>
                  <a:pt x="1233175" y="1459404"/>
                  <a:pt x="1234415" y="1464892"/>
                </a:cubicBezTo>
                <a:cubicBezTo>
                  <a:pt x="1235655" y="1470380"/>
                  <a:pt x="1237624" y="1475155"/>
                  <a:pt x="1240322" y="1479217"/>
                </a:cubicBezTo>
                <a:cubicBezTo>
                  <a:pt x="1243019" y="1483278"/>
                  <a:pt x="1246539" y="1486503"/>
                  <a:pt x="1250879" y="1488890"/>
                </a:cubicBezTo>
                <a:cubicBezTo>
                  <a:pt x="1255220" y="1491278"/>
                  <a:pt x="1260460" y="1492472"/>
                  <a:pt x="1266599" y="1492472"/>
                </a:cubicBezTo>
                <a:cubicBezTo>
                  <a:pt x="1272242" y="1492472"/>
                  <a:pt x="1277436" y="1491138"/>
                  <a:pt x="1282180" y="1488472"/>
                </a:cubicBezTo>
                <a:cubicBezTo>
                  <a:pt x="1286924" y="1485805"/>
                  <a:pt x="1291497" y="1482085"/>
                  <a:pt x="1295900" y="1477310"/>
                </a:cubicBezTo>
                <a:lnTo>
                  <a:pt x="1295900" y="1488379"/>
                </a:lnTo>
                <a:cubicBezTo>
                  <a:pt x="1295900" y="1488875"/>
                  <a:pt x="1296024" y="1489309"/>
                  <a:pt x="1296272" y="1489681"/>
                </a:cubicBezTo>
                <a:cubicBezTo>
                  <a:pt x="1296520" y="1490053"/>
                  <a:pt x="1296923" y="1490348"/>
                  <a:pt x="1297481" y="1490565"/>
                </a:cubicBezTo>
                <a:cubicBezTo>
                  <a:pt x="1298039" y="1490782"/>
                  <a:pt x="1298752" y="1490952"/>
                  <a:pt x="1299621" y="1491076"/>
                </a:cubicBezTo>
                <a:cubicBezTo>
                  <a:pt x="1300489" y="1491200"/>
                  <a:pt x="1301574" y="1491262"/>
                  <a:pt x="1302876" y="1491262"/>
                </a:cubicBezTo>
                <a:cubicBezTo>
                  <a:pt x="1304116" y="1491262"/>
                  <a:pt x="1305171" y="1491200"/>
                  <a:pt x="1306039" y="1491076"/>
                </a:cubicBezTo>
                <a:cubicBezTo>
                  <a:pt x="1306907" y="1490952"/>
                  <a:pt x="1307605" y="1490782"/>
                  <a:pt x="1308132" y="1490565"/>
                </a:cubicBezTo>
                <a:cubicBezTo>
                  <a:pt x="1308659" y="1490348"/>
                  <a:pt x="1309031" y="1490053"/>
                  <a:pt x="1309248" y="1489681"/>
                </a:cubicBezTo>
                <a:cubicBezTo>
                  <a:pt x="1309465" y="1489309"/>
                  <a:pt x="1309573" y="1488875"/>
                  <a:pt x="1309573" y="1488379"/>
                </a:cubicBezTo>
                <a:lnTo>
                  <a:pt x="1309573" y="1364479"/>
                </a:lnTo>
                <a:cubicBezTo>
                  <a:pt x="1309573" y="1364045"/>
                  <a:pt x="1309434" y="1363627"/>
                  <a:pt x="1309155" y="1363224"/>
                </a:cubicBezTo>
                <a:cubicBezTo>
                  <a:pt x="1308876" y="1362820"/>
                  <a:pt x="1308457" y="1362510"/>
                  <a:pt x="1307899" y="1362293"/>
                </a:cubicBezTo>
                <a:cubicBezTo>
                  <a:pt x="1307341" y="1362076"/>
                  <a:pt x="1306566" y="1361890"/>
                  <a:pt x="1305574" y="1361735"/>
                </a:cubicBezTo>
                <a:cubicBezTo>
                  <a:pt x="1304581" y="1361580"/>
                  <a:pt x="1303310" y="1361503"/>
                  <a:pt x="1301760" y="1361503"/>
                </a:cubicBezTo>
                <a:close/>
                <a:moveTo>
                  <a:pt x="1102609" y="1361131"/>
                </a:moveTo>
                <a:cubicBezTo>
                  <a:pt x="1101121" y="1361131"/>
                  <a:pt x="1099881" y="1361193"/>
                  <a:pt x="1098889" y="1361317"/>
                </a:cubicBezTo>
                <a:cubicBezTo>
                  <a:pt x="1097896" y="1361441"/>
                  <a:pt x="1097106" y="1361627"/>
                  <a:pt x="1096517" y="1361875"/>
                </a:cubicBezTo>
                <a:cubicBezTo>
                  <a:pt x="1095928" y="1362123"/>
                  <a:pt x="1095524" y="1362433"/>
                  <a:pt x="1095307" y="1362805"/>
                </a:cubicBezTo>
                <a:cubicBezTo>
                  <a:pt x="1095090" y="1363177"/>
                  <a:pt x="1094982" y="1363611"/>
                  <a:pt x="1094982" y="1364107"/>
                </a:cubicBezTo>
                <a:lnTo>
                  <a:pt x="1094982" y="1488379"/>
                </a:lnTo>
                <a:cubicBezTo>
                  <a:pt x="1094982" y="1488875"/>
                  <a:pt x="1095090" y="1489293"/>
                  <a:pt x="1095307" y="1489635"/>
                </a:cubicBezTo>
                <a:cubicBezTo>
                  <a:pt x="1095524" y="1489975"/>
                  <a:pt x="1095928" y="1490270"/>
                  <a:pt x="1096517" y="1490518"/>
                </a:cubicBezTo>
                <a:cubicBezTo>
                  <a:pt x="1097106" y="1490766"/>
                  <a:pt x="1097896" y="1490952"/>
                  <a:pt x="1098889" y="1491076"/>
                </a:cubicBezTo>
                <a:cubicBezTo>
                  <a:pt x="1099881" y="1491200"/>
                  <a:pt x="1101121" y="1491262"/>
                  <a:pt x="1102609" y="1491262"/>
                </a:cubicBezTo>
                <a:cubicBezTo>
                  <a:pt x="1104160" y="1491262"/>
                  <a:pt x="1105431" y="1491200"/>
                  <a:pt x="1106423" y="1491076"/>
                </a:cubicBezTo>
                <a:cubicBezTo>
                  <a:pt x="1107415" y="1490952"/>
                  <a:pt x="1108190" y="1490766"/>
                  <a:pt x="1108748" y="1490518"/>
                </a:cubicBezTo>
                <a:cubicBezTo>
                  <a:pt x="1109307" y="1490270"/>
                  <a:pt x="1109710" y="1489975"/>
                  <a:pt x="1109958" y="1489635"/>
                </a:cubicBezTo>
                <a:cubicBezTo>
                  <a:pt x="1110206" y="1489293"/>
                  <a:pt x="1110330" y="1488875"/>
                  <a:pt x="1110330" y="1488379"/>
                </a:cubicBezTo>
                <a:lnTo>
                  <a:pt x="1110330" y="1364107"/>
                </a:lnTo>
                <a:cubicBezTo>
                  <a:pt x="1110330" y="1363611"/>
                  <a:pt x="1110206" y="1363177"/>
                  <a:pt x="1109958" y="1362805"/>
                </a:cubicBezTo>
                <a:cubicBezTo>
                  <a:pt x="1109710" y="1362433"/>
                  <a:pt x="1109307" y="1362123"/>
                  <a:pt x="1108748" y="1361875"/>
                </a:cubicBezTo>
                <a:cubicBezTo>
                  <a:pt x="1108190" y="1361627"/>
                  <a:pt x="1107415" y="1361441"/>
                  <a:pt x="1106423" y="1361317"/>
                </a:cubicBezTo>
                <a:cubicBezTo>
                  <a:pt x="1105431" y="1361193"/>
                  <a:pt x="1104160" y="1361131"/>
                  <a:pt x="1102609" y="1361131"/>
                </a:cubicBezTo>
                <a:close/>
                <a:moveTo>
                  <a:pt x="464434" y="1361131"/>
                </a:moveTo>
                <a:cubicBezTo>
                  <a:pt x="462946" y="1361131"/>
                  <a:pt x="461706" y="1361193"/>
                  <a:pt x="460714" y="1361317"/>
                </a:cubicBezTo>
                <a:cubicBezTo>
                  <a:pt x="459721" y="1361441"/>
                  <a:pt x="458931" y="1361627"/>
                  <a:pt x="458342" y="1361875"/>
                </a:cubicBezTo>
                <a:cubicBezTo>
                  <a:pt x="457753" y="1362123"/>
                  <a:pt x="457350" y="1362433"/>
                  <a:pt x="457132" y="1362805"/>
                </a:cubicBezTo>
                <a:cubicBezTo>
                  <a:pt x="456915" y="1363177"/>
                  <a:pt x="456807" y="1363611"/>
                  <a:pt x="456807" y="1364107"/>
                </a:cubicBezTo>
                <a:lnTo>
                  <a:pt x="456807" y="1488379"/>
                </a:lnTo>
                <a:cubicBezTo>
                  <a:pt x="456807" y="1488875"/>
                  <a:pt x="456900" y="1489309"/>
                  <a:pt x="457086" y="1489681"/>
                </a:cubicBezTo>
                <a:cubicBezTo>
                  <a:pt x="457272" y="1490053"/>
                  <a:pt x="457644" y="1490348"/>
                  <a:pt x="458202" y="1490565"/>
                </a:cubicBezTo>
                <a:cubicBezTo>
                  <a:pt x="458760" y="1490782"/>
                  <a:pt x="459473" y="1490952"/>
                  <a:pt x="460342" y="1491076"/>
                </a:cubicBezTo>
                <a:cubicBezTo>
                  <a:pt x="461210" y="1491200"/>
                  <a:pt x="462264" y="1491262"/>
                  <a:pt x="463504" y="1491262"/>
                </a:cubicBezTo>
                <a:cubicBezTo>
                  <a:pt x="464806" y="1491262"/>
                  <a:pt x="465876" y="1491200"/>
                  <a:pt x="466713" y="1491076"/>
                </a:cubicBezTo>
                <a:cubicBezTo>
                  <a:pt x="467550" y="1490952"/>
                  <a:pt x="468248" y="1490782"/>
                  <a:pt x="468806" y="1490565"/>
                </a:cubicBezTo>
                <a:cubicBezTo>
                  <a:pt x="469364" y="1490348"/>
                  <a:pt x="469767" y="1490053"/>
                  <a:pt x="470015" y="1489681"/>
                </a:cubicBezTo>
                <a:cubicBezTo>
                  <a:pt x="470263" y="1489309"/>
                  <a:pt x="470388" y="1488875"/>
                  <a:pt x="470388" y="1488379"/>
                </a:cubicBezTo>
                <a:lnTo>
                  <a:pt x="470388" y="1478147"/>
                </a:lnTo>
                <a:cubicBezTo>
                  <a:pt x="472806" y="1480689"/>
                  <a:pt x="475100" y="1482860"/>
                  <a:pt x="477271" y="1484658"/>
                </a:cubicBezTo>
                <a:cubicBezTo>
                  <a:pt x="479441" y="1486456"/>
                  <a:pt x="481612" y="1487945"/>
                  <a:pt x="483782" y="1489123"/>
                </a:cubicBezTo>
                <a:cubicBezTo>
                  <a:pt x="485952" y="1490301"/>
                  <a:pt x="488169" y="1491154"/>
                  <a:pt x="490433" y="1491681"/>
                </a:cubicBezTo>
                <a:cubicBezTo>
                  <a:pt x="492696" y="1492208"/>
                  <a:pt x="495161" y="1492472"/>
                  <a:pt x="497828" y="1492472"/>
                </a:cubicBezTo>
                <a:cubicBezTo>
                  <a:pt x="503595" y="1492472"/>
                  <a:pt x="508711" y="1491386"/>
                  <a:pt x="513176" y="1489216"/>
                </a:cubicBezTo>
                <a:cubicBezTo>
                  <a:pt x="517640" y="1487045"/>
                  <a:pt x="521408" y="1483914"/>
                  <a:pt x="524477" y="1479821"/>
                </a:cubicBezTo>
                <a:cubicBezTo>
                  <a:pt x="527547" y="1475728"/>
                  <a:pt x="529872" y="1470783"/>
                  <a:pt x="531454" y="1464985"/>
                </a:cubicBezTo>
                <a:cubicBezTo>
                  <a:pt x="533035" y="1459187"/>
                  <a:pt x="533825" y="1452660"/>
                  <a:pt x="533825" y="1445405"/>
                </a:cubicBezTo>
                <a:cubicBezTo>
                  <a:pt x="533825" y="1439327"/>
                  <a:pt x="533205" y="1433560"/>
                  <a:pt x="531965" y="1428103"/>
                </a:cubicBezTo>
                <a:cubicBezTo>
                  <a:pt x="530725" y="1422646"/>
                  <a:pt x="528756" y="1417887"/>
                  <a:pt x="526059" y="1413825"/>
                </a:cubicBezTo>
                <a:cubicBezTo>
                  <a:pt x="523361" y="1409763"/>
                  <a:pt x="519857" y="1406523"/>
                  <a:pt x="515548" y="1404105"/>
                </a:cubicBezTo>
                <a:cubicBezTo>
                  <a:pt x="511238" y="1401686"/>
                  <a:pt x="506044" y="1400477"/>
                  <a:pt x="499967" y="1400477"/>
                </a:cubicBezTo>
                <a:cubicBezTo>
                  <a:pt x="497487" y="1400477"/>
                  <a:pt x="495130" y="1400725"/>
                  <a:pt x="492898" y="1401221"/>
                </a:cubicBezTo>
                <a:cubicBezTo>
                  <a:pt x="490665" y="1401717"/>
                  <a:pt x="488433" y="1402508"/>
                  <a:pt x="486201" y="1403593"/>
                </a:cubicBezTo>
                <a:cubicBezTo>
                  <a:pt x="483968" y="1404678"/>
                  <a:pt x="481689" y="1406089"/>
                  <a:pt x="479364" y="1407826"/>
                </a:cubicBezTo>
                <a:cubicBezTo>
                  <a:pt x="477038" y="1409562"/>
                  <a:pt x="474635" y="1411701"/>
                  <a:pt x="472155" y="1414244"/>
                </a:cubicBezTo>
                <a:lnTo>
                  <a:pt x="472155" y="1364107"/>
                </a:lnTo>
                <a:cubicBezTo>
                  <a:pt x="472155" y="1363611"/>
                  <a:pt x="472031" y="1363177"/>
                  <a:pt x="471783" y="1362805"/>
                </a:cubicBezTo>
                <a:cubicBezTo>
                  <a:pt x="471535" y="1362433"/>
                  <a:pt x="471132" y="1362123"/>
                  <a:pt x="470574" y="1361875"/>
                </a:cubicBezTo>
                <a:cubicBezTo>
                  <a:pt x="470015" y="1361627"/>
                  <a:pt x="469240" y="1361441"/>
                  <a:pt x="468248" y="1361317"/>
                </a:cubicBezTo>
                <a:cubicBezTo>
                  <a:pt x="467256" y="1361193"/>
                  <a:pt x="465985" y="1361131"/>
                  <a:pt x="464434" y="1361131"/>
                </a:cubicBezTo>
                <a:close/>
                <a:moveTo>
                  <a:pt x="2587002" y="1221642"/>
                </a:moveTo>
                <a:lnTo>
                  <a:pt x="2600118" y="1221642"/>
                </a:lnTo>
                <a:lnTo>
                  <a:pt x="2600118" y="1239408"/>
                </a:lnTo>
                <a:cubicBezTo>
                  <a:pt x="2596335" y="1243625"/>
                  <a:pt x="2592723" y="1246756"/>
                  <a:pt x="2589281" y="1248803"/>
                </a:cubicBezTo>
                <a:cubicBezTo>
                  <a:pt x="2585840" y="1250849"/>
                  <a:pt x="2582104" y="1251872"/>
                  <a:pt x="2578072" y="1251872"/>
                </a:cubicBezTo>
                <a:cubicBezTo>
                  <a:pt x="2573112" y="1251872"/>
                  <a:pt x="2569251" y="1250586"/>
                  <a:pt x="2566492" y="1248012"/>
                </a:cubicBezTo>
                <a:cubicBezTo>
                  <a:pt x="2563732" y="1245439"/>
                  <a:pt x="2562353" y="1241981"/>
                  <a:pt x="2562353" y="1237641"/>
                </a:cubicBezTo>
                <a:cubicBezTo>
                  <a:pt x="2562353" y="1235098"/>
                  <a:pt x="2562833" y="1232850"/>
                  <a:pt x="2563794" y="1230897"/>
                </a:cubicBezTo>
                <a:cubicBezTo>
                  <a:pt x="2564756" y="1228943"/>
                  <a:pt x="2566260" y="1227269"/>
                  <a:pt x="2568306" y="1225874"/>
                </a:cubicBezTo>
                <a:cubicBezTo>
                  <a:pt x="2570352" y="1224479"/>
                  <a:pt x="2572926" y="1223424"/>
                  <a:pt x="2576026" y="1222711"/>
                </a:cubicBezTo>
                <a:cubicBezTo>
                  <a:pt x="2579127" y="1221998"/>
                  <a:pt x="2582786" y="1221642"/>
                  <a:pt x="2587002" y="1221642"/>
                </a:cubicBezTo>
                <a:close/>
                <a:moveTo>
                  <a:pt x="1310652" y="1221642"/>
                </a:moveTo>
                <a:lnTo>
                  <a:pt x="1323768" y="1221642"/>
                </a:lnTo>
                <a:lnTo>
                  <a:pt x="1323768" y="1239408"/>
                </a:lnTo>
                <a:cubicBezTo>
                  <a:pt x="1319985" y="1243625"/>
                  <a:pt x="1316373" y="1246756"/>
                  <a:pt x="1312931" y="1248803"/>
                </a:cubicBezTo>
                <a:cubicBezTo>
                  <a:pt x="1309490" y="1250849"/>
                  <a:pt x="1305754" y="1251872"/>
                  <a:pt x="1301723" y="1251872"/>
                </a:cubicBezTo>
                <a:cubicBezTo>
                  <a:pt x="1296762" y="1251872"/>
                  <a:pt x="1292902" y="1250586"/>
                  <a:pt x="1290142" y="1248012"/>
                </a:cubicBezTo>
                <a:cubicBezTo>
                  <a:pt x="1287383" y="1245439"/>
                  <a:pt x="1286003" y="1241981"/>
                  <a:pt x="1286003" y="1237641"/>
                </a:cubicBezTo>
                <a:cubicBezTo>
                  <a:pt x="1286003" y="1235098"/>
                  <a:pt x="1286483" y="1232850"/>
                  <a:pt x="1287445" y="1230897"/>
                </a:cubicBezTo>
                <a:cubicBezTo>
                  <a:pt x="1288406" y="1228943"/>
                  <a:pt x="1289910" y="1227269"/>
                  <a:pt x="1291956" y="1225874"/>
                </a:cubicBezTo>
                <a:cubicBezTo>
                  <a:pt x="1294002" y="1224479"/>
                  <a:pt x="1296576" y="1223424"/>
                  <a:pt x="1299676" y="1222711"/>
                </a:cubicBezTo>
                <a:cubicBezTo>
                  <a:pt x="1302777" y="1221998"/>
                  <a:pt x="1306436" y="1221642"/>
                  <a:pt x="1310652" y="1221642"/>
                </a:cubicBezTo>
                <a:close/>
                <a:moveTo>
                  <a:pt x="710578" y="1221642"/>
                </a:moveTo>
                <a:lnTo>
                  <a:pt x="723693" y="1221642"/>
                </a:lnTo>
                <a:lnTo>
                  <a:pt x="723693" y="1239408"/>
                </a:lnTo>
                <a:cubicBezTo>
                  <a:pt x="719910" y="1243625"/>
                  <a:pt x="716298" y="1246756"/>
                  <a:pt x="712856" y="1248803"/>
                </a:cubicBezTo>
                <a:cubicBezTo>
                  <a:pt x="709415" y="1250849"/>
                  <a:pt x="705679" y="1251872"/>
                  <a:pt x="701648" y="1251872"/>
                </a:cubicBezTo>
                <a:cubicBezTo>
                  <a:pt x="696687" y="1251872"/>
                  <a:pt x="692827" y="1250586"/>
                  <a:pt x="690067" y="1248012"/>
                </a:cubicBezTo>
                <a:cubicBezTo>
                  <a:pt x="687308" y="1245439"/>
                  <a:pt x="685928" y="1241981"/>
                  <a:pt x="685928" y="1237641"/>
                </a:cubicBezTo>
                <a:cubicBezTo>
                  <a:pt x="685928" y="1235098"/>
                  <a:pt x="686408" y="1232850"/>
                  <a:pt x="687370" y="1230897"/>
                </a:cubicBezTo>
                <a:cubicBezTo>
                  <a:pt x="688331" y="1228943"/>
                  <a:pt x="689835" y="1227269"/>
                  <a:pt x="691881" y="1225874"/>
                </a:cubicBezTo>
                <a:cubicBezTo>
                  <a:pt x="693927" y="1224479"/>
                  <a:pt x="696501" y="1223424"/>
                  <a:pt x="699601" y="1222711"/>
                </a:cubicBezTo>
                <a:cubicBezTo>
                  <a:pt x="702702" y="1221998"/>
                  <a:pt x="706361" y="1221642"/>
                  <a:pt x="710578" y="1221642"/>
                </a:cubicBezTo>
                <a:close/>
                <a:moveTo>
                  <a:pt x="2440243" y="1185086"/>
                </a:moveTo>
                <a:cubicBezTo>
                  <a:pt x="2444236" y="1185086"/>
                  <a:pt x="2447574" y="1186016"/>
                  <a:pt x="2450257" y="1187876"/>
                </a:cubicBezTo>
                <a:cubicBezTo>
                  <a:pt x="2452940" y="1189737"/>
                  <a:pt x="2455077" y="1192217"/>
                  <a:pt x="2456668" y="1195318"/>
                </a:cubicBezTo>
                <a:cubicBezTo>
                  <a:pt x="2458259" y="1198418"/>
                  <a:pt x="2459382" y="1201968"/>
                  <a:pt x="2460037" y="1205968"/>
                </a:cubicBezTo>
                <a:cubicBezTo>
                  <a:pt x="2460692" y="1209968"/>
                  <a:pt x="2461019" y="1214107"/>
                  <a:pt x="2461019" y="1218386"/>
                </a:cubicBezTo>
                <a:cubicBezTo>
                  <a:pt x="2461019" y="1222293"/>
                  <a:pt x="2460614" y="1226168"/>
                  <a:pt x="2459803" y="1230013"/>
                </a:cubicBezTo>
                <a:cubicBezTo>
                  <a:pt x="2458992" y="1233858"/>
                  <a:pt x="2457728" y="1237331"/>
                  <a:pt x="2456012" y="1240431"/>
                </a:cubicBezTo>
                <a:cubicBezTo>
                  <a:pt x="2454296" y="1243532"/>
                  <a:pt x="2452050" y="1246012"/>
                  <a:pt x="2449274" y="1247873"/>
                </a:cubicBezTo>
                <a:cubicBezTo>
                  <a:pt x="2446497" y="1249733"/>
                  <a:pt x="2443175" y="1250663"/>
                  <a:pt x="2439307" y="1250663"/>
                </a:cubicBezTo>
                <a:cubicBezTo>
                  <a:pt x="2435127" y="1250663"/>
                  <a:pt x="2431134" y="1249299"/>
                  <a:pt x="2427328" y="1246570"/>
                </a:cubicBezTo>
                <a:cubicBezTo>
                  <a:pt x="2423522" y="1243842"/>
                  <a:pt x="2419498" y="1239904"/>
                  <a:pt x="2415255" y="1234757"/>
                </a:cubicBezTo>
                <a:lnTo>
                  <a:pt x="2415255" y="1201457"/>
                </a:lnTo>
                <a:cubicBezTo>
                  <a:pt x="2417688" y="1198418"/>
                  <a:pt x="2419996" y="1195860"/>
                  <a:pt x="2422180" y="1193783"/>
                </a:cubicBezTo>
                <a:cubicBezTo>
                  <a:pt x="2424364" y="1191705"/>
                  <a:pt x="2426454" y="1190031"/>
                  <a:pt x="2428451" y="1188760"/>
                </a:cubicBezTo>
                <a:cubicBezTo>
                  <a:pt x="2430447" y="1187489"/>
                  <a:pt x="2432412" y="1186558"/>
                  <a:pt x="2434346" y="1185969"/>
                </a:cubicBezTo>
                <a:cubicBezTo>
                  <a:pt x="2436280" y="1185380"/>
                  <a:pt x="2438246" y="1185086"/>
                  <a:pt x="2440243" y="1185086"/>
                </a:cubicBezTo>
                <a:close/>
                <a:moveTo>
                  <a:pt x="1931314" y="1184714"/>
                </a:moveTo>
                <a:cubicBezTo>
                  <a:pt x="1936257" y="1184714"/>
                  <a:pt x="1940387" y="1185597"/>
                  <a:pt x="1943703" y="1187365"/>
                </a:cubicBezTo>
                <a:cubicBezTo>
                  <a:pt x="1947019" y="1189132"/>
                  <a:pt x="1949647" y="1191535"/>
                  <a:pt x="1951587" y="1194573"/>
                </a:cubicBezTo>
                <a:cubicBezTo>
                  <a:pt x="1953527" y="1197612"/>
                  <a:pt x="1954919" y="1201147"/>
                  <a:pt x="1955764" y="1205177"/>
                </a:cubicBezTo>
                <a:cubicBezTo>
                  <a:pt x="1956609" y="1209208"/>
                  <a:pt x="1957032" y="1213487"/>
                  <a:pt x="1957032" y="1218014"/>
                </a:cubicBezTo>
                <a:cubicBezTo>
                  <a:pt x="1957032" y="1222851"/>
                  <a:pt x="1956531" y="1227285"/>
                  <a:pt x="1955530" y="1231315"/>
                </a:cubicBezTo>
                <a:cubicBezTo>
                  <a:pt x="1954528" y="1235346"/>
                  <a:pt x="1952964" y="1238819"/>
                  <a:pt x="1950837" y="1241733"/>
                </a:cubicBezTo>
                <a:cubicBezTo>
                  <a:pt x="1948709" y="1244648"/>
                  <a:pt x="1945988" y="1246911"/>
                  <a:pt x="1942671" y="1248524"/>
                </a:cubicBezTo>
                <a:cubicBezTo>
                  <a:pt x="1939355" y="1250136"/>
                  <a:pt x="1935444" y="1250942"/>
                  <a:pt x="1930939" y="1250942"/>
                </a:cubicBezTo>
                <a:cubicBezTo>
                  <a:pt x="1925995" y="1250942"/>
                  <a:pt x="1921865" y="1250058"/>
                  <a:pt x="1918549" y="1248291"/>
                </a:cubicBezTo>
                <a:cubicBezTo>
                  <a:pt x="1915233" y="1246524"/>
                  <a:pt x="1912590" y="1244136"/>
                  <a:pt x="1910619" y="1241129"/>
                </a:cubicBezTo>
                <a:cubicBezTo>
                  <a:pt x="1908648" y="1238121"/>
                  <a:pt x="1907240" y="1234602"/>
                  <a:pt x="1906395" y="1230571"/>
                </a:cubicBezTo>
                <a:cubicBezTo>
                  <a:pt x="1905550" y="1226540"/>
                  <a:pt x="1905128" y="1222231"/>
                  <a:pt x="1905128" y="1217642"/>
                </a:cubicBezTo>
                <a:cubicBezTo>
                  <a:pt x="1905128" y="1212867"/>
                  <a:pt x="1905644" y="1208464"/>
                  <a:pt x="1906676" y="1204433"/>
                </a:cubicBezTo>
                <a:cubicBezTo>
                  <a:pt x="1907709" y="1200403"/>
                  <a:pt x="1909289" y="1196914"/>
                  <a:pt x="1911416" y="1193969"/>
                </a:cubicBezTo>
                <a:cubicBezTo>
                  <a:pt x="1913543" y="1191023"/>
                  <a:pt x="1916250" y="1188744"/>
                  <a:pt x="1919535" y="1187132"/>
                </a:cubicBezTo>
                <a:cubicBezTo>
                  <a:pt x="1922820" y="1185520"/>
                  <a:pt x="1926746" y="1184714"/>
                  <a:pt x="1931314" y="1184714"/>
                </a:cubicBezTo>
                <a:close/>
                <a:moveTo>
                  <a:pt x="1626514" y="1184714"/>
                </a:moveTo>
                <a:cubicBezTo>
                  <a:pt x="1631457" y="1184714"/>
                  <a:pt x="1635587" y="1185597"/>
                  <a:pt x="1638903" y="1187365"/>
                </a:cubicBezTo>
                <a:cubicBezTo>
                  <a:pt x="1642219" y="1189132"/>
                  <a:pt x="1644847" y="1191535"/>
                  <a:pt x="1646787" y="1194573"/>
                </a:cubicBezTo>
                <a:cubicBezTo>
                  <a:pt x="1648727" y="1197612"/>
                  <a:pt x="1650119" y="1201147"/>
                  <a:pt x="1650964" y="1205177"/>
                </a:cubicBezTo>
                <a:cubicBezTo>
                  <a:pt x="1651809" y="1209208"/>
                  <a:pt x="1652232" y="1213487"/>
                  <a:pt x="1652232" y="1218014"/>
                </a:cubicBezTo>
                <a:cubicBezTo>
                  <a:pt x="1652232" y="1222851"/>
                  <a:pt x="1651731" y="1227285"/>
                  <a:pt x="1650730" y="1231315"/>
                </a:cubicBezTo>
                <a:cubicBezTo>
                  <a:pt x="1649728" y="1235346"/>
                  <a:pt x="1648164" y="1238819"/>
                  <a:pt x="1646037" y="1241733"/>
                </a:cubicBezTo>
                <a:cubicBezTo>
                  <a:pt x="1643909" y="1244648"/>
                  <a:pt x="1641188" y="1246911"/>
                  <a:pt x="1637871" y="1248524"/>
                </a:cubicBezTo>
                <a:cubicBezTo>
                  <a:pt x="1634555" y="1250136"/>
                  <a:pt x="1630644" y="1250942"/>
                  <a:pt x="1626139" y="1250942"/>
                </a:cubicBezTo>
                <a:cubicBezTo>
                  <a:pt x="1621195" y="1250942"/>
                  <a:pt x="1617065" y="1250058"/>
                  <a:pt x="1613749" y="1248291"/>
                </a:cubicBezTo>
                <a:cubicBezTo>
                  <a:pt x="1610433" y="1246524"/>
                  <a:pt x="1607790" y="1244136"/>
                  <a:pt x="1605819" y="1241129"/>
                </a:cubicBezTo>
                <a:cubicBezTo>
                  <a:pt x="1603848" y="1238121"/>
                  <a:pt x="1602440" y="1234602"/>
                  <a:pt x="1601595" y="1230571"/>
                </a:cubicBezTo>
                <a:cubicBezTo>
                  <a:pt x="1600750" y="1226540"/>
                  <a:pt x="1600328" y="1222231"/>
                  <a:pt x="1600328" y="1217642"/>
                </a:cubicBezTo>
                <a:cubicBezTo>
                  <a:pt x="1600328" y="1212867"/>
                  <a:pt x="1600844" y="1208464"/>
                  <a:pt x="1601876" y="1204433"/>
                </a:cubicBezTo>
                <a:cubicBezTo>
                  <a:pt x="1602909" y="1200403"/>
                  <a:pt x="1604489" y="1196914"/>
                  <a:pt x="1606616" y="1193969"/>
                </a:cubicBezTo>
                <a:cubicBezTo>
                  <a:pt x="1608743" y="1191023"/>
                  <a:pt x="1611450" y="1188744"/>
                  <a:pt x="1614735" y="1187132"/>
                </a:cubicBezTo>
                <a:cubicBezTo>
                  <a:pt x="1618020" y="1185520"/>
                  <a:pt x="1621946" y="1184714"/>
                  <a:pt x="1626514" y="1184714"/>
                </a:cubicBezTo>
                <a:close/>
                <a:moveTo>
                  <a:pt x="1026439" y="1184714"/>
                </a:moveTo>
                <a:cubicBezTo>
                  <a:pt x="1031382" y="1184714"/>
                  <a:pt x="1035512" y="1185597"/>
                  <a:pt x="1038828" y="1187365"/>
                </a:cubicBezTo>
                <a:cubicBezTo>
                  <a:pt x="1042144" y="1189132"/>
                  <a:pt x="1044772" y="1191535"/>
                  <a:pt x="1046712" y="1194573"/>
                </a:cubicBezTo>
                <a:cubicBezTo>
                  <a:pt x="1048652" y="1197612"/>
                  <a:pt x="1050044" y="1201147"/>
                  <a:pt x="1050889" y="1205177"/>
                </a:cubicBezTo>
                <a:cubicBezTo>
                  <a:pt x="1051734" y="1209208"/>
                  <a:pt x="1052157" y="1213487"/>
                  <a:pt x="1052157" y="1218014"/>
                </a:cubicBezTo>
                <a:cubicBezTo>
                  <a:pt x="1052157" y="1222851"/>
                  <a:pt x="1051656" y="1227285"/>
                  <a:pt x="1050655" y="1231315"/>
                </a:cubicBezTo>
                <a:cubicBezTo>
                  <a:pt x="1049653" y="1235346"/>
                  <a:pt x="1048089" y="1238819"/>
                  <a:pt x="1045962" y="1241733"/>
                </a:cubicBezTo>
                <a:cubicBezTo>
                  <a:pt x="1043834" y="1244648"/>
                  <a:pt x="1041113" y="1246911"/>
                  <a:pt x="1037796" y="1248524"/>
                </a:cubicBezTo>
                <a:cubicBezTo>
                  <a:pt x="1034480" y="1250136"/>
                  <a:pt x="1030569" y="1250942"/>
                  <a:pt x="1026064" y="1250942"/>
                </a:cubicBezTo>
                <a:cubicBezTo>
                  <a:pt x="1021120" y="1250942"/>
                  <a:pt x="1016990" y="1250058"/>
                  <a:pt x="1013674" y="1248291"/>
                </a:cubicBezTo>
                <a:cubicBezTo>
                  <a:pt x="1010358" y="1246524"/>
                  <a:pt x="1007715" y="1244136"/>
                  <a:pt x="1005744" y="1241129"/>
                </a:cubicBezTo>
                <a:cubicBezTo>
                  <a:pt x="1003773" y="1238121"/>
                  <a:pt x="1002365" y="1234602"/>
                  <a:pt x="1001520" y="1230571"/>
                </a:cubicBezTo>
                <a:cubicBezTo>
                  <a:pt x="1000675" y="1226540"/>
                  <a:pt x="1000253" y="1222231"/>
                  <a:pt x="1000253" y="1217642"/>
                </a:cubicBezTo>
                <a:cubicBezTo>
                  <a:pt x="1000253" y="1212867"/>
                  <a:pt x="1000769" y="1208464"/>
                  <a:pt x="1001801" y="1204433"/>
                </a:cubicBezTo>
                <a:cubicBezTo>
                  <a:pt x="1002834" y="1200403"/>
                  <a:pt x="1004414" y="1196914"/>
                  <a:pt x="1006541" y="1193969"/>
                </a:cubicBezTo>
                <a:cubicBezTo>
                  <a:pt x="1008668" y="1191023"/>
                  <a:pt x="1011374" y="1188744"/>
                  <a:pt x="1014660" y="1187132"/>
                </a:cubicBezTo>
                <a:cubicBezTo>
                  <a:pt x="1017945" y="1185520"/>
                  <a:pt x="1021871" y="1184714"/>
                  <a:pt x="1026439" y="1184714"/>
                </a:cubicBezTo>
                <a:close/>
                <a:moveTo>
                  <a:pt x="2300373" y="1183876"/>
                </a:moveTo>
                <a:cubicBezTo>
                  <a:pt x="2307798" y="1183876"/>
                  <a:pt x="2313398" y="1186171"/>
                  <a:pt x="2317172" y="1190760"/>
                </a:cubicBezTo>
                <a:cubicBezTo>
                  <a:pt x="2320945" y="1195349"/>
                  <a:pt x="2322739" y="1201674"/>
                  <a:pt x="2322553" y="1209735"/>
                </a:cubicBezTo>
                <a:lnTo>
                  <a:pt x="2276882" y="1209735"/>
                </a:lnTo>
                <a:cubicBezTo>
                  <a:pt x="2277007" y="1206325"/>
                  <a:pt x="2277600" y="1203054"/>
                  <a:pt x="2278660" y="1199922"/>
                </a:cubicBezTo>
                <a:cubicBezTo>
                  <a:pt x="2279720" y="1196790"/>
                  <a:pt x="2281218" y="1194046"/>
                  <a:pt x="2283152" y="1191690"/>
                </a:cubicBezTo>
                <a:cubicBezTo>
                  <a:pt x="2285087" y="1189333"/>
                  <a:pt x="2287489" y="1187442"/>
                  <a:pt x="2290359" y="1186016"/>
                </a:cubicBezTo>
                <a:cubicBezTo>
                  <a:pt x="2293229" y="1184590"/>
                  <a:pt x="2296567" y="1183876"/>
                  <a:pt x="2300373" y="1183876"/>
                </a:cubicBezTo>
                <a:close/>
                <a:moveTo>
                  <a:pt x="1214523" y="1183876"/>
                </a:moveTo>
                <a:cubicBezTo>
                  <a:pt x="1221948" y="1183876"/>
                  <a:pt x="1227548" y="1186171"/>
                  <a:pt x="1231322" y="1190760"/>
                </a:cubicBezTo>
                <a:cubicBezTo>
                  <a:pt x="1235095" y="1195349"/>
                  <a:pt x="1236890" y="1201674"/>
                  <a:pt x="1236703" y="1209735"/>
                </a:cubicBezTo>
                <a:lnTo>
                  <a:pt x="1191032" y="1209735"/>
                </a:lnTo>
                <a:cubicBezTo>
                  <a:pt x="1191157" y="1206325"/>
                  <a:pt x="1191750" y="1203054"/>
                  <a:pt x="1192810" y="1199922"/>
                </a:cubicBezTo>
                <a:cubicBezTo>
                  <a:pt x="1193871" y="1196790"/>
                  <a:pt x="1195368" y="1194046"/>
                  <a:pt x="1197303" y="1191690"/>
                </a:cubicBezTo>
                <a:cubicBezTo>
                  <a:pt x="1199237" y="1189333"/>
                  <a:pt x="1201639" y="1187442"/>
                  <a:pt x="1204509" y="1186016"/>
                </a:cubicBezTo>
                <a:cubicBezTo>
                  <a:pt x="1207379" y="1184590"/>
                  <a:pt x="1210717" y="1183876"/>
                  <a:pt x="1214523" y="1183876"/>
                </a:cubicBezTo>
                <a:close/>
                <a:moveTo>
                  <a:pt x="338223" y="1183876"/>
                </a:moveTo>
                <a:cubicBezTo>
                  <a:pt x="345648" y="1183876"/>
                  <a:pt x="351248" y="1186171"/>
                  <a:pt x="355022" y="1190760"/>
                </a:cubicBezTo>
                <a:cubicBezTo>
                  <a:pt x="358796" y="1195349"/>
                  <a:pt x="360590" y="1201674"/>
                  <a:pt x="360404" y="1209735"/>
                </a:cubicBezTo>
                <a:lnTo>
                  <a:pt x="314732" y="1209735"/>
                </a:lnTo>
                <a:cubicBezTo>
                  <a:pt x="314857" y="1206325"/>
                  <a:pt x="315450" y="1203054"/>
                  <a:pt x="316510" y="1199922"/>
                </a:cubicBezTo>
                <a:cubicBezTo>
                  <a:pt x="317571" y="1196790"/>
                  <a:pt x="319068" y="1194046"/>
                  <a:pt x="321003" y="1191690"/>
                </a:cubicBezTo>
                <a:cubicBezTo>
                  <a:pt x="322937" y="1189333"/>
                  <a:pt x="325339" y="1187442"/>
                  <a:pt x="328209" y="1186016"/>
                </a:cubicBezTo>
                <a:cubicBezTo>
                  <a:pt x="331079" y="1184590"/>
                  <a:pt x="334417" y="1183876"/>
                  <a:pt x="338223" y="1183876"/>
                </a:cubicBezTo>
                <a:close/>
                <a:moveTo>
                  <a:pt x="2798059" y="1173179"/>
                </a:moveTo>
                <a:cubicBezTo>
                  <a:pt x="2796571" y="1173179"/>
                  <a:pt x="2795330" y="1173241"/>
                  <a:pt x="2794338" y="1173365"/>
                </a:cubicBezTo>
                <a:cubicBezTo>
                  <a:pt x="2793346" y="1173489"/>
                  <a:pt x="2792556" y="1173675"/>
                  <a:pt x="2791966" y="1173924"/>
                </a:cubicBezTo>
                <a:cubicBezTo>
                  <a:pt x="2791377" y="1174172"/>
                  <a:pt x="2790974" y="1174482"/>
                  <a:pt x="2790757" y="1174854"/>
                </a:cubicBezTo>
                <a:cubicBezTo>
                  <a:pt x="2790540" y="1175226"/>
                  <a:pt x="2790432" y="1175629"/>
                  <a:pt x="2790432" y="1176063"/>
                </a:cubicBezTo>
                <a:lnTo>
                  <a:pt x="2790432" y="1259779"/>
                </a:lnTo>
                <a:cubicBezTo>
                  <a:pt x="2790432" y="1260275"/>
                  <a:pt x="2790540" y="1260693"/>
                  <a:pt x="2790757" y="1261035"/>
                </a:cubicBezTo>
                <a:cubicBezTo>
                  <a:pt x="2790974" y="1261376"/>
                  <a:pt x="2791377" y="1261670"/>
                  <a:pt x="2791966" y="1261918"/>
                </a:cubicBezTo>
                <a:cubicBezTo>
                  <a:pt x="2792556" y="1262166"/>
                  <a:pt x="2793346" y="1262352"/>
                  <a:pt x="2794338" y="1262476"/>
                </a:cubicBezTo>
                <a:cubicBezTo>
                  <a:pt x="2795330" y="1262600"/>
                  <a:pt x="2796571" y="1262662"/>
                  <a:pt x="2798059" y="1262662"/>
                </a:cubicBezTo>
                <a:cubicBezTo>
                  <a:pt x="2799610" y="1262662"/>
                  <a:pt x="2800881" y="1262600"/>
                  <a:pt x="2801873" y="1262476"/>
                </a:cubicBezTo>
                <a:cubicBezTo>
                  <a:pt x="2802865" y="1262352"/>
                  <a:pt x="2803640" y="1262166"/>
                  <a:pt x="2804198" y="1261918"/>
                </a:cubicBezTo>
                <a:cubicBezTo>
                  <a:pt x="2804756" y="1261670"/>
                  <a:pt x="2805160" y="1261376"/>
                  <a:pt x="2805408" y="1261035"/>
                </a:cubicBezTo>
                <a:cubicBezTo>
                  <a:pt x="2805656" y="1260693"/>
                  <a:pt x="2805780" y="1260275"/>
                  <a:pt x="2805780" y="1259779"/>
                </a:cubicBezTo>
                <a:lnTo>
                  <a:pt x="2805780" y="1176063"/>
                </a:lnTo>
                <a:cubicBezTo>
                  <a:pt x="2805780" y="1175629"/>
                  <a:pt x="2805656" y="1175226"/>
                  <a:pt x="2805408" y="1174854"/>
                </a:cubicBezTo>
                <a:cubicBezTo>
                  <a:pt x="2805160" y="1174482"/>
                  <a:pt x="2804756" y="1174172"/>
                  <a:pt x="2804198" y="1173924"/>
                </a:cubicBezTo>
                <a:cubicBezTo>
                  <a:pt x="2803640" y="1173675"/>
                  <a:pt x="2802865" y="1173489"/>
                  <a:pt x="2801873" y="1173365"/>
                </a:cubicBezTo>
                <a:cubicBezTo>
                  <a:pt x="2800881" y="1173241"/>
                  <a:pt x="2799610" y="1173179"/>
                  <a:pt x="2798059" y="1173179"/>
                </a:cubicBezTo>
                <a:close/>
                <a:moveTo>
                  <a:pt x="1702312" y="1173179"/>
                </a:moveTo>
                <a:cubicBezTo>
                  <a:pt x="1700824" y="1173179"/>
                  <a:pt x="1699584" y="1173226"/>
                  <a:pt x="1698592" y="1173319"/>
                </a:cubicBezTo>
                <a:cubicBezTo>
                  <a:pt x="1697600" y="1173412"/>
                  <a:pt x="1696793" y="1173598"/>
                  <a:pt x="1696173" y="1173877"/>
                </a:cubicBezTo>
                <a:cubicBezTo>
                  <a:pt x="1695553" y="1174156"/>
                  <a:pt x="1695135" y="1174466"/>
                  <a:pt x="1694917" y="1174807"/>
                </a:cubicBezTo>
                <a:cubicBezTo>
                  <a:pt x="1694700" y="1175148"/>
                  <a:pt x="1694592" y="1175567"/>
                  <a:pt x="1694592" y="1176063"/>
                </a:cubicBezTo>
                <a:lnTo>
                  <a:pt x="1694592" y="1226851"/>
                </a:lnTo>
                <a:cubicBezTo>
                  <a:pt x="1694592" y="1232928"/>
                  <a:pt x="1695103" y="1238090"/>
                  <a:pt x="1696127" y="1242338"/>
                </a:cubicBezTo>
                <a:cubicBezTo>
                  <a:pt x="1697150" y="1246586"/>
                  <a:pt x="1698840" y="1250306"/>
                  <a:pt x="1701196" y="1253500"/>
                </a:cubicBezTo>
                <a:cubicBezTo>
                  <a:pt x="1703553" y="1256694"/>
                  <a:pt x="1706638" y="1259221"/>
                  <a:pt x="1710451" y="1261081"/>
                </a:cubicBezTo>
                <a:cubicBezTo>
                  <a:pt x="1714265" y="1262941"/>
                  <a:pt x="1718962" y="1263872"/>
                  <a:pt x="1724544" y="1263872"/>
                </a:cubicBezTo>
                <a:cubicBezTo>
                  <a:pt x="1729319" y="1263872"/>
                  <a:pt x="1734031" y="1262662"/>
                  <a:pt x="1738682" y="1260244"/>
                </a:cubicBezTo>
                <a:cubicBezTo>
                  <a:pt x="1743333" y="1257825"/>
                  <a:pt x="1748046" y="1253981"/>
                  <a:pt x="1752821" y="1248710"/>
                </a:cubicBezTo>
                <a:lnTo>
                  <a:pt x="1752821" y="1259779"/>
                </a:lnTo>
                <a:cubicBezTo>
                  <a:pt x="1752821" y="1260275"/>
                  <a:pt x="1752914" y="1260693"/>
                  <a:pt x="1753100" y="1261035"/>
                </a:cubicBezTo>
                <a:cubicBezTo>
                  <a:pt x="1753286" y="1261376"/>
                  <a:pt x="1753643" y="1261670"/>
                  <a:pt x="1754170" y="1261918"/>
                </a:cubicBezTo>
                <a:cubicBezTo>
                  <a:pt x="1754697" y="1262166"/>
                  <a:pt x="1755410" y="1262352"/>
                  <a:pt x="1756309" y="1262476"/>
                </a:cubicBezTo>
                <a:cubicBezTo>
                  <a:pt x="1757208" y="1262600"/>
                  <a:pt x="1758371" y="1262662"/>
                  <a:pt x="1759797" y="1262662"/>
                </a:cubicBezTo>
                <a:cubicBezTo>
                  <a:pt x="1761099" y="1262662"/>
                  <a:pt x="1762200" y="1262600"/>
                  <a:pt x="1763099" y="1262476"/>
                </a:cubicBezTo>
                <a:cubicBezTo>
                  <a:pt x="1763998" y="1262352"/>
                  <a:pt x="1764727" y="1262166"/>
                  <a:pt x="1765285" y="1261918"/>
                </a:cubicBezTo>
                <a:cubicBezTo>
                  <a:pt x="1765843" y="1261670"/>
                  <a:pt x="1766231" y="1261376"/>
                  <a:pt x="1766448" y="1261035"/>
                </a:cubicBezTo>
                <a:cubicBezTo>
                  <a:pt x="1766665" y="1260693"/>
                  <a:pt x="1766773" y="1260275"/>
                  <a:pt x="1766773" y="1259779"/>
                </a:cubicBezTo>
                <a:lnTo>
                  <a:pt x="1766773" y="1176063"/>
                </a:lnTo>
                <a:cubicBezTo>
                  <a:pt x="1766773" y="1175567"/>
                  <a:pt x="1766634" y="1175148"/>
                  <a:pt x="1766355" y="1174807"/>
                </a:cubicBezTo>
                <a:cubicBezTo>
                  <a:pt x="1766076" y="1174466"/>
                  <a:pt x="1765657" y="1174156"/>
                  <a:pt x="1765099" y="1173877"/>
                </a:cubicBezTo>
                <a:cubicBezTo>
                  <a:pt x="1764541" y="1173598"/>
                  <a:pt x="1763766" y="1173412"/>
                  <a:pt x="1762774" y="1173319"/>
                </a:cubicBezTo>
                <a:cubicBezTo>
                  <a:pt x="1761782" y="1173226"/>
                  <a:pt x="1760541" y="1173179"/>
                  <a:pt x="1759053" y="1173179"/>
                </a:cubicBezTo>
                <a:cubicBezTo>
                  <a:pt x="1757503" y="1173179"/>
                  <a:pt x="1756247" y="1173226"/>
                  <a:pt x="1755286" y="1173319"/>
                </a:cubicBezTo>
                <a:cubicBezTo>
                  <a:pt x="1754325" y="1173412"/>
                  <a:pt x="1753534" y="1173598"/>
                  <a:pt x="1752914" y="1173877"/>
                </a:cubicBezTo>
                <a:cubicBezTo>
                  <a:pt x="1752294" y="1174156"/>
                  <a:pt x="1751875" y="1174466"/>
                  <a:pt x="1751658" y="1174807"/>
                </a:cubicBezTo>
                <a:cubicBezTo>
                  <a:pt x="1751441" y="1175148"/>
                  <a:pt x="1751333" y="1175567"/>
                  <a:pt x="1751333" y="1176063"/>
                </a:cubicBezTo>
                <a:lnTo>
                  <a:pt x="1751333" y="1234571"/>
                </a:lnTo>
                <a:cubicBezTo>
                  <a:pt x="1747054" y="1239842"/>
                  <a:pt x="1743007" y="1243842"/>
                  <a:pt x="1739194" y="1246570"/>
                </a:cubicBezTo>
                <a:cubicBezTo>
                  <a:pt x="1735380" y="1249299"/>
                  <a:pt x="1731551" y="1250663"/>
                  <a:pt x="1727706" y="1250663"/>
                </a:cubicBezTo>
                <a:cubicBezTo>
                  <a:pt x="1724730" y="1250663"/>
                  <a:pt x="1722125" y="1250089"/>
                  <a:pt x="1719893" y="1248942"/>
                </a:cubicBezTo>
                <a:cubicBezTo>
                  <a:pt x="1717660" y="1247795"/>
                  <a:pt x="1715815" y="1246183"/>
                  <a:pt x="1714358" y="1244105"/>
                </a:cubicBezTo>
                <a:cubicBezTo>
                  <a:pt x="1712901" y="1242028"/>
                  <a:pt x="1711816" y="1239516"/>
                  <a:pt x="1711102" y="1236571"/>
                </a:cubicBezTo>
                <a:cubicBezTo>
                  <a:pt x="1710389" y="1233625"/>
                  <a:pt x="1710033" y="1229703"/>
                  <a:pt x="1710033" y="1224804"/>
                </a:cubicBezTo>
                <a:lnTo>
                  <a:pt x="1710033" y="1176063"/>
                </a:lnTo>
                <a:cubicBezTo>
                  <a:pt x="1710033" y="1175567"/>
                  <a:pt x="1709909" y="1175148"/>
                  <a:pt x="1709661" y="1174807"/>
                </a:cubicBezTo>
                <a:cubicBezTo>
                  <a:pt x="1709413" y="1174466"/>
                  <a:pt x="1708994" y="1174156"/>
                  <a:pt x="1708405" y="1173877"/>
                </a:cubicBezTo>
                <a:cubicBezTo>
                  <a:pt x="1707816" y="1173598"/>
                  <a:pt x="1707025" y="1173412"/>
                  <a:pt x="1706033" y="1173319"/>
                </a:cubicBezTo>
                <a:cubicBezTo>
                  <a:pt x="1705041" y="1173226"/>
                  <a:pt x="1703801" y="1173179"/>
                  <a:pt x="1702312" y="1173179"/>
                </a:cubicBezTo>
                <a:close/>
                <a:moveTo>
                  <a:pt x="559684" y="1173179"/>
                </a:moveTo>
                <a:cubicBezTo>
                  <a:pt x="558196" y="1173179"/>
                  <a:pt x="556956" y="1173241"/>
                  <a:pt x="555964" y="1173365"/>
                </a:cubicBezTo>
                <a:cubicBezTo>
                  <a:pt x="554972" y="1173489"/>
                  <a:pt x="554181" y="1173675"/>
                  <a:pt x="553592" y="1173924"/>
                </a:cubicBezTo>
                <a:cubicBezTo>
                  <a:pt x="553003" y="1174172"/>
                  <a:pt x="552600" y="1174482"/>
                  <a:pt x="552382" y="1174854"/>
                </a:cubicBezTo>
                <a:cubicBezTo>
                  <a:pt x="552165" y="1175226"/>
                  <a:pt x="552057" y="1175629"/>
                  <a:pt x="552057" y="1176063"/>
                </a:cubicBezTo>
                <a:lnTo>
                  <a:pt x="552057" y="1259779"/>
                </a:lnTo>
                <a:cubicBezTo>
                  <a:pt x="552057" y="1260275"/>
                  <a:pt x="552165" y="1260693"/>
                  <a:pt x="552382" y="1261035"/>
                </a:cubicBezTo>
                <a:cubicBezTo>
                  <a:pt x="552600" y="1261376"/>
                  <a:pt x="553003" y="1261670"/>
                  <a:pt x="553592" y="1261918"/>
                </a:cubicBezTo>
                <a:cubicBezTo>
                  <a:pt x="554181" y="1262166"/>
                  <a:pt x="554972" y="1262352"/>
                  <a:pt x="555964" y="1262476"/>
                </a:cubicBezTo>
                <a:cubicBezTo>
                  <a:pt x="556956" y="1262600"/>
                  <a:pt x="558196" y="1262662"/>
                  <a:pt x="559684" y="1262662"/>
                </a:cubicBezTo>
                <a:cubicBezTo>
                  <a:pt x="561235" y="1262662"/>
                  <a:pt x="562506" y="1262600"/>
                  <a:pt x="563498" y="1262476"/>
                </a:cubicBezTo>
                <a:cubicBezTo>
                  <a:pt x="564490" y="1262352"/>
                  <a:pt x="565265" y="1262166"/>
                  <a:pt x="565824" y="1261918"/>
                </a:cubicBezTo>
                <a:cubicBezTo>
                  <a:pt x="566382" y="1261670"/>
                  <a:pt x="566785" y="1261376"/>
                  <a:pt x="567033" y="1261035"/>
                </a:cubicBezTo>
                <a:cubicBezTo>
                  <a:pt x="567281" y="1260693"/>
                  <a:pt x="567405" y="1260275"/>
                  <a:pt x="567405" y="1259779"/>
                </a:cubicBezTo>
                <a:lnTo>
                  <a:pt x="567405" y="1176063"/>
                </a:lnTo>
                <a:cubicBezTo>
                  <a:pt x="567405" y="1175629"/>
                  <a:pt x="567281" y="1175226"/>
                  <a:pt x="567033" y="1174854"/>
                </a:cubicBezTo>
                <a:cubicBezTo>
                  <a:pt x="566785" y="1174482"/>
                  <a:pt x="566382" y="1174172"/>
                  <a:pt x="565824" y="1173924"/>
                </a:cubicBezTo>
                <a:cubicBezTo>
                  <a:pt x="565265" y="1173675"/>
                  <a:pt x="564490" y="1173489"/>
                  <a:pt x="563498" y="1173365"/>
                </a:cubicBezTo>
                <a:cubicBezTo>
                  <a:pt x="562506" y="1173241"/>
                  <a:pt x="561235" y="1173179"/>
                  <a:pt x="559684" y="1173179"/>
                </a:cubicBezTo>
                <a:close/>
                <a:moveTo>
                  <a:pt x="2871264" y="1171970"/>
                </a:moveTo>
                <a:cubicBezTo>
                  <a:pt x="2865745" y="1171970"/>
                  <a:pt x="2860614" y="1172885"/>
                  <a:pt x="2855870" y="1174714"/>
                </a:cubicBezTo>
                <a:cubicBezTo>
                  <a:pt x="2851126" y="1176544"/>
                  <a:pt x="2847002" y="1179350"/>
                  <a:pt x="2843498" y="1183132"/>
                </a:cubicBezTo>
                <a:cubicBezTo>
                  <a:pt x="2839995" y="1186915"/>
                  <a:pt x="2837235" y="1191767"/>
                  <a:pt x="2835220" y="1197690"/>
                </a:cubicBezTo>
                <a:cubicBezTo>
                  <a:pt x="2833204" y="1203612"/>
                  <a:pt x="2832197" y="1210696"/>
                  <a:pt x="2832197" y="1218944"/>
                </a:cubicBezTo>
                <a:cubicBezTo>
                  <a:pt x="2832197" y="1226199"/>
                  <a:pt x="2833018" y="1232602"/>
                  <a:pt x="2834662" y="1238152"/>
                </a:cubicBezTo>
                <a:cubicBezTo>
                  <a:pt x="2836305" y="1243702"/>
                  <a:pt x="2838692" y="1248384"/>
                  <a:pt x="2841824" y="1252198"/>
                </a:cubicBezTo>
                <a:cubicBezTo>
                  <a:pt x="2844956" y="1256012"/>
                  <a:pt x="2848847" y="1258911"/>
                  <a:pt x="2853498" y="1260895"/>
                </a:cubicBezTo>
                <a:cubicBezTo>
                  <a:pt x="2858148" y="1262879"/>
                  <a:pt x="2863482" y="1263872"/>
                  <a:pt x="2869497" y="1263872"/>
                </a:cubicBezTo>
                <a:cubicBezTo>
                  <a:pt x="2872411" y="1263872"/>
                  <a:pt x="2875233" y="1263592"/>
                  <a:pt x="2877961" y="1263034"/>
                </a:cubicBezTo>
                <a:cubicBezTo>
                  <a:pt x="2880690" y="1262476"/>
                  <a:pt x="2883217" y="1261748"/>
                  <a:pt x="2885542" y="1260848"/>
                </a:cubicBezTo>
                <a:cubicBezTo>
                  <a:pt x="2887868" y="1259949"/>
                  <a:pt x="2889960" y="1258926"/>
                  <a:pt x="2891821" y="1257779"/>
                </a:cubicBezTo>
                <a:cubicBezTo>
                  <a:pt x="2893681" y="1256632"/>
                  <a:pt x="2894999" y="1255670"/>
                  <a:pt x="2895774" y="1254895"/>
                </a:cubicBezTo>
                <a:cubicBezTo>
                  <a:pt x="2896550" y="1254120"/>
                  <a:pt x="2897045" y="1253531"/>
                  <a:pt x="2897262" y="1253128"/>
                </a:cubicBezTo>
                <a:cubicBezTo>
                  <a:pt x="2897480" y="1252725"/>
                  <a:pt x="2897666" y="1252260"/>
                  <a:pt x="2897820" y="1251733"/>
                </a:cubicBezTo>
                <a:cubicBezTo>
                  <a:pt x="2897976" y="1251206"/>
                  <a:pt x="2898084" y="1250554"/>
                  <a:pt x="2898146" y="1249779"/>
                </a:cubicBezTo>
                <a:cubicBezTo>
                  <a:pt x="2898208" y="1249004"/>
                  <a:pt x="2898239" y="1248090"/>
                  <a:pt x="2898239" y="1247035"/>
                </a:cubicBezTo>
                <a:cubicBezTo>
                  <a:pt x="2898239" y="1245795"/>
                  <a:pt x="2898192" y="1244725"/>
                  <a:pt x="2898100" y="1243826"/>
                </a:cubicBezTo>
                <a:cubicBezTo>
                  <a:pt x="2898006" y="1242927"/>
                  <a:pt x="2897852" y="1242183"/>
                  <a:pt x="2897634" y="1241594"/>
                </a:cubicBezTo>
                <a:cubicBezTo>
                  <a:pt x="2897417" y="1241005"/>
                  <a:pt x="2897154" y="1240586"/>
                  <a:pt x="2896844" y="1240338"/>
                </a:cubicBezTo>
                <a:cubicBezTo>
                  <a:pt x="2896534" y="1240090"/>
                  <a:pt x="2896162" y="1239966"/>
                  <a:pt x="2895728" y="1239966"/>
                </a:cubicBezTo>
                <a:cubicBezTo>
                  <a:pt x="2894984" y="1239966"/>
                  <a:pt x="2893945" y="1240509"/>
                  <a:pt x="2892612" y="1241594"/>
                </a:cubicBezTo>
                <a:cubicBezTo>
                  <a:pt x="2891278" y="1242679"/>
                  <a:pt x="2889635" y="1243888"/>
                  <a:pt x="2887682" y="1245222"/>
                </a:cubicBezTo>
                <a:cubicBezTo>
                  <a:pt x="2885728" y="1246555"/>
                  <a:pt x="2883418" y="1247780"/>
                  <a:pt x="2880752" y="1248896"/>
                </a:cubicBezTo>
                <a:cubicBezTo>
                  <a:pt x="2878086" y="1250012"/>
                  <a:pt x="2874985" y="1250570"/>
                  <a:pt x="2871450" y="1250570"/>
                </a:cubicBezTo>
                <a:cubicBezTo>
                  <a:pt x="2867729" y="1250570"/>
                  <a:pt x="2864427" y="1249903"/>
                  <a:pt x="2861544" y="1248570"/>
                </a:cubicBezTo>
                <a:cubicBezTo>
                  <a:pt x="2858660" y="1247237"/>
                  <a:pt x="2856226" y="1245206"/>
                  <a:pt x="2854242" y="1242478"/>
                </a:cubicBezTo>
                <a:cubicBezTo>
                  <a:pt x="2852257" y="1239749"/>
                  <a:pt x="2850754" y="1236354"/>
                  <a:pt x="2849730" y="1232292"/>
                </a:cubicBezTo>
                <a:cubicBezTo>
                  <a:pt x="2848707" y="1228230"/>
                  <a:pt x="2848196" y="1223502"/>
                  <a:pt x="2848196" y="1218107"/>
                </a:cubicBezTo>
                <a:cubicBezTo>
                  <a:pt x="2848196" y="1207317"/>
                  <a:pt x="2850164" y="1199085"/>
                  <a:pt x="2854102" y="1193411"/>
                </a:cubicBezTo>
                <a:cubicBezTo>
                  <a:pt x="2858040" y="1187737"/>
                  <a:pt x="2863698" y="1184900"/>
                  <a:pt x="2871078" y="1184900"/>
                </a:cubicBezTo>
                <a:cubicBezTo>
                  <a:pt x="2874674" y="1184900"/>
                  <a:pt x="2877791" y="1185411"/>
                  <a:pt x="2880426" y="1186434"/>
                </a:cubicBezTo>
                <a:cubicBezTo>
                  <a:pt x="2883062" y="1187458"/>
                  <a:pt x="2885310" y="1188589"/>
                  <a:pt x="2887170" y="1189830"/>
                </a:cubicBezTo>
                <a:cubicBezTo>
                  <a:pt x="2889030" y="1191070"/>
                  <a:pt x="2890565" y="1192202"/>
                  <a:pt x="2891774" y="1193225"/>
                </a:cubicBezTo>
                <a:cubicBezTo>
                  <a:pt x="2892984" y="1194248"/>
                  <a:pt x="2894053" y="1194759"/>
                  <a:pt x="2894984" y="1194759"/>
                </a:cubicBezTo>
                <a:cubicBezTo>
                  <a:pt x="2895790" y="1194759"/>
                  <a:pt x="2896472" y="1194279"/>
                  <a:pt x="2897030" y="1193318"/>
                </a:cubicBezTo>
                <a:cubicBezTo>
                  <a:pt x="2897588" y="1192357"/>
                  <a:pt x="2897867" y="1190667"/>
                  <a:pt x="2897867" y="1188248"/>
                </a:cubicBezTo>
                <a:cubicBezTo>
                  <a:pt x="2897867" y="1187132"/>
                  <a:pt x="2897836" y="1186202"/>
                  <a:pt x="2897774" y="1185458"/>
                </a:cubicBezTo>
                <a:cubicBezTo>
                  <a:pt x="2897712" y="1184714"/>
                  <a:pt x="2897588" y="1184047"/>
                  <a:pt x="2897402" y="1183458"/>
                </a:cubicBezTo>
                <a:cubicBezTo>
                  <a:pt x="2897216" y="1182869"/>
                  <a:pt x="2896984" y="1182357"/>
                  <a:pt x="2896704" y="1181923"/>
                </a:cubicBezTo>
                <a:cubicBezTo>
                  <a:pt x="2896425" y="1181489"/>
                  <a:pt x="2895914" y="1180900"/>
                  <a:pt x="2895170" y="1180156"/>
                </a:cubicBezTo>
                <a:cubicBezTo>
                  <a:pt x="2894426" y="1179412"/>
                  <a:pt x="2893232" y="1178512"/>
                  <a:pt x="2891588" y="1177458"/>
                </a:cubicBezTo>
                <a:cubicBezTo>
                  <a:pt x="2889945" y="1176404"/>
                  <a:pt x="2888069" y="1175474"/>
                  <a:pt x="2885961" y="1174668"/>
                </a:cubicBezTo>
                <a:cubicBezTo>
                  <a:pt x="2883852" y="1173861"/>
                  <a:pt x="2881542" y="1173210"/>
                  <a:pt x="2879031" y="1172714"/>
                </a:cubicBezTo>
                <a:cubicBezTo>
                  <a:pt x="2876520" y="1172218"/>
                  <a:pt x="2873930" y="1171970"/>
                  <a:pt x="2871264" y="1171970"/>
                </a:cubicBezTo>
                <a:close/>
                <a:moveTo>
                  <a:pt x="1404414" y="1171970"/>
                </a:moveTo>
                <a:cubicBezTo>
                  <a:pt x="1398895" y="1171970"/>
                  <a:pt x="1393764" y="1172885"/>
                  <a:pt x="1389020" y="1174714"/>
                </a:cubicBezTo>
                <a:cubicBezTo>
                  <a:pt x="1384276" y="1176544"/>
                  <a:pt x="1380152" y="1179350"/>
                  <a:pt x="1376648" y="1183132"/>
                </a:cubicBezTo>
                <a:cubicBezTo>
                  <a:pt x="1373145" y="1186915"/>
                  <a:pt x="1370385" y="1191767"/>
                  <a:pt x="1368370" y="1197690"/>
                </a:cubicBezTo>
                <a:cubicBezTo>
                  <a:pt x="1366354" y="1203612"/>
                  <a:pt x="1365347" y="1210696"/>
                  <a:pt x="1365347" y="1218944"/>
                </a:cubicBezTo>
                <a:cubicBezTo>
                  <a:pt x="1365347" y="1226199"/>
                  <a:pt x="1366168" y="1232602"/>
                  <a:pt x="1367812" y="1238152"/>
                </a:cubicBezTo>
                <a:cubicBezTo>
                  <a:pt x="1369455" y="1243702"/>
                  <a:pt x="1371843" y="1248384"/>
                  <a:pt x="1374974" y="1252198"/>
                </a:cubicBezTo>
                <a:cubicBezTo>
                  <a:pt x="1378106" y="1256012"/>
                  <a:pt x="1381997" y="1258911"/>
                  <a:pt x="1386648" y="1260895"/>
                </a:cubicBezTo>
                <a:cubicBezTo>
                  <a:pt x="1391299" y="1262879"/>
                  <a:pt x="1396632" y="1263872"/>
                  <a:pt x="1402647" y="1263872"/>
                </a:cubicBezTo>
                <a:cubicBezTo>
                  <a:pt x="1405561" y="1263872"/>
                  <a:pt x="1408383" y="1263592"/>
                  <a:pt x="1411111" y="1263034"/>
                </a:cubicBezTo>
                <a:cubicBezTo>
                  <a:pt x="1413840" y="1262476"/>
                  <a:pt x="1416367" y="1261748"/>
                  <a:pt x="1418692" y="1260848"/>
                </a:cubicBezTo>
                <a:cubicBezTo>
                  <a:pt x="1421018" y="1259949"/>
                  <a:pt x="1423111" y="1258926"/>
                  <a:pt x="1424971" y="1257779"/>
                </a:cubicBezTo>
                <a:cubicBezTo>
                  <a:pt x="1426831" y="1256632"/>
                  <a:pt x="1428149" y="1255670"/>
                  <a:pt x="1428924" y="1254895"/>
                </a:cubicBezTo>
                <a:cubicBezTo>
                  <a:pt x="1429699" y="1254120"/>
                  <a:pt x="1430195" y="1253531"/>
                  <a:pt x="1430413" y="1253128"/>
                </a:cubicBezTo>
                <a:cubicBezTo>
                  <a:pt x="1430630" y="1252725"/>
                  <a:pt x="1430816" y="1252260"/>
                  <a:pt x="1430971" y="1251733"/>
                </a:cubicBezTo>
                <a:cubicBezTo>
                  <a:pt x="1431126" y="1251206"/>
                  <a:pt x="1431234" y="1250554"/>
                  <a:pt x="1431296" y="1249779"/>
                </a:cubicBezTo>
                <a:cubicBezTo>
                  <a:pt x="1431358" y="1249004"/>
                  <a:pt x="1431389" y="1248090"/>
                  <a:pt x="1431389" y="1247035"/>
                </a:cubicBezTo>
                <a:cubicBezTo>
                  <a:pt x="1431389" y="1245795"/>
                  <a:pt x="1431343" y="1244725"/>
                  <a:pt x="1431250" y="1243826"/>
                </a:cubicBezTo>
                <a:cubicBezTo>
                  <a:pt x="1431157" y="1242927"/>
                  <a:pt x="1431002" y="1242183"/>
                  <a:pt x="1430785" y="1241594"/>
                </a:cubicBezTo>
                <a:cubicBezTo>
                  <a:pt x="1430568" y="1241005"/>
                  <a:pt x="1430304" y="1240586"/>
                  <a:pt x="1429994" y="1240338"/>
                </a:cubicBezTo>
                <a:cubicBezTo>
                  <a:pt x="1429684" y="1240090"/>
                  <a:pt x="1429312" y="1239966"/>
                  <a:pt x="1428878" y="1239966"/>
                </a:cubicBezTo>
                <a:cubicBezTo>
                  <a:pt x="1428134" y="1239966"/>
                  <a:pt x="1427095" y="1240509"/>
                  <a:pt x="1425762" y="1241594"/>
                </a:cubicBezTo>
                <a:cubicBezTo>
                  <a:pt x="1424428" y="1242679"/>
                  <a:pt x="1422785" y="1243888"/>
                  <a:pt x="1420832" y="1245222"/>
                </a:cubicBezTo>
                <a:cubicBezTo>
                  <a:pt x="1418878" y="1246555"/>
                  <a:pt x="1416568" y="1247780"/>
                  <a:pt x="1413902" y="1248896"/>
                </a:cubicBezTo>
                <a:cubicBezTo>
                  <a:pt x="1411235" y="1250012"/>
                  <a:pt x="1408135" y="1250570"/>
                  <a:pt x="1404600" y="1250570"/>
                </a:cubicBezTo>
                <a:cubicBezTo>
                  <a:pt x="1400880" y="1250570"/>
                  <a:pt x="1397577" y="1249903"/>
                  <a:pt x="1394694" y="1248570"/>
                </a:cubicBezTo>
                <a:cubicBezTo>
                  <a:pt x="1391810" y="1247237"/>
                  <a:pt x="1389376" y="1245206"/>
                  <a:pt x="1387392" y="1242478"/>
                </a:cubicBezTo>
                <a:cubicBezTo>
                  <a:pt x="1385408" y="1239749"/>
                  <a:pt x="1383904" y="1236354"/>
                  <a:pt x="1382881" y="1232292"/>
                </a:cubicBezTo>
                <a:cubicBezTo>
                  <a:pt x="1381857" y="1228230"/>
                  <a:pt x="1381346" y="1223502"/>
                  <a:pt x="1381346" y="1218107"/>
                </a:cubicBezTo>
                <a:cubicBezTo>
                  <a:pt x="1381346" y="1207317"/>
                  <a:pt x="1383315" y="1199085"/>
                  <a:pt x="1387252" y="1193411"/>
                </a:cubicBezTo>
                <a:cubicBezTo>
                  <a:pt x="1391190" y="1187737"/>
                  <a:pt x="1396849" y="1184900"/>
                  <a:pt x="1404228" y="1184900"/>
                </a:cubicBezTo>
                <a:cubicBezTo>
                  <a:pt x="1407825" y="1184900"/>
                  <a:pt x="1410941" y="1185411"/>
                  <a:pt x="1413576" y="1186434"/>
                </a:cubicBezTo>
                <a:cubicBezTo>
                  <a:pt x="1416212" y="1187458"/>
                  <a:pt x="1418460" y="1188589"/>
                  <a:pt x="1420320" y="1189830"/>
                </a:cubicBezTo>
                <a:cubicBezTo>
                  <a:pt x="1422181" y="1191070"/>
                  <a:pt x="1423715" y="1192202"/>
                  <a:pt x="1424925" y="1193225"/>
                </a:cubicBezTo>
                <a:cubicBezTo>
                  <a:pt x="1426134" y="1194248"/>
                  <a:pt x="1427204" y="1194759"/>
                  <a:pt x="1428134" y="1194759"/>
                </a:cubicBezTo>
                <a:cubicBezTo>
                  <a:pt x="1428940" y="1194759"/>
                  <a:pt x="1429622" y="1194279"/>
                  <a:pt x="1430180" y="1193318"/>
                </a:cubicBezTo>
                <a:cubicBezTo>
                  <a:pt x="1430738" y="1192357"/>
                  <a:pt x="1431017" y="1190667"/>
                  <a:pt x="1431017" y="1188248"/>
                </a:cubicBezTo>
                <a:cubicBezTo>
                  <a:pt x="1431017" y="1187132"/>
                  <a:pt x="1430986" y="1186202"/>
                  <a:pt x="1430924" y="1185458"/>
                </a:cubicBezTo>
                <a:cubicBezTo>
                  <a:pt x="1430862" y="1184714"/>
                  <a:pt x="1430738" y="1184047"/>
                  <a:pt x="1430552" y="1183458"/>
                </a:cubicBezTo>
                <a:cubicBezTo>
                  <a:pt x="1430366" y="1182869"/>
                  <a:pt x="1430134" y="1182357"/>
                  <a:pt x="1429855" y="1181923"/>
                </a:cubicBezTo>
                <a:cubicBezTo>
                  <a:pt x="1429575" y="1181489"/>
                  <a:pt x="1429064" y="1180900"/>
                  <a:pt x="1428320" y="1180156"/>
                </a:cubicBezTo>
                <a:cubicBezTo>
                  <a:pt x="1427576" y="1179412"/>
                  <a:pt x="1426382" y="1178512"/>
                  <a:pt x="1424739" y="1177458"/>
                </a:cubicBezTo>
                <a:cubicBezTo>
                  <a:pt x="1423095" y="1176404"/>
                  <a:pt x="1421219" y="1175474"/>
                  <a:pt x="1419111" y="1174668"/>
                </a:cubicBezTo>
                <a:cubicBezTo>
                  <a:pt x="1417003" y="1173861"/>
                  <a:pt x="1414693" y="1173210"/>
                  <a:pt x="1412181" y="1172714"/>
                </a:cubicBezTo>
                <a:cubicBezTo>
                  <a:pt x="1409670" y="1172218"/>
                  <a:pt x="1407081" y="1171970"/>
                  <a:pt x="1404414" y="1171970"/>
                </a:cubicBezTo>
                <a:close/>
                <a:moveTo>
                  <a:pt x="632889" y="1171970"/>
                </a:moveTo>
                <a:cubicBezTo>
                  <a:pt x="627370" y="1171970"/>
                  <a:pt x="622239" y="1172885"/>
                  <a:pt x="617495" y="1174714"/>
                </a:cubicBezTo>
                <a:cubicBezTo>
                  <a:pt x="612751" y="1176544"/>
                  <a:pt x="608627" y="1179350"/>
                  <a:pt x="605123" y="1183132"/>
                </a:cubicBezTo>
                <a:cubicBezTo>
                  <a:pt x="601620" y="1186915"/>
                  <a:pt x="598860" y="1191767"/>
                  <a:pt x="596845" y="1197690"/>
                </a:cubicBezTo>
                <a:cubicBezTo>
                  <a:pt x="594830" y="1203612"/>
                  <a:pt x="593822" y="1210696"/>
                  <a:pt x="593822" y="1218944"/>
                </a:cubicBezTo>
                <a:cubicBezTo>
                  <a:pt x="593822" y="1226199"/>
                  <a:pt x="594644" y="1232602"/>
                  <a:pt x="596287" y="1238152"/>
                </a:cubicBezTo>
                <a:cubicBezTo>
                  <a:pt x="597930" y="1243702"/>
                  <a:pt x="600318" y="1248384"/>
                  <a:pt x="603449" y="1252198"/>
                </a:cubicBezTo>
                <a:cubicBezTo>
                  <a:pt x="606581" y="1256012"/>
                  <a:pt x="610472" y="1258911"/>
                  <a:pt x="615123" y="1260895"/>
                </a:cubicBezTo>
                <a:cubicBezTo>
                  <a:pt x="619774" y="1262879"/>
                  <a:pt x="625107" y="1263872"/>
                  <a:pt x="631122" y="1263872"/>
                </a:cubicBezTo>
                <a:cubicBezTo>
                  <a:pt x="634036" y="1263872"/>
                  <a:pt x="636858" y="1263592"/>
                  <a:pt x="639587" y="1263034"/>
                </a:cubicBezTo>
                <a:cubicBezTo>
                  <a:pt x="642315" y="1262476"/>
                  <a:pt x="644842" y="1261748"/>
                  <a:pt x="647167" y="1260848"/>
                </a:cubicBezTo>
                <a:cubicBezTo>
                  <a:pt x="649493" y="1259949"/>
                  <a:pt x="651586" y="1258926"/>
                  <a:pt x="653446" y="1257779"/>
                </a:cubicBezTo>
                <a:cubicBezTo>
                  <a:pt x="655306" y="1256632"/>
                  <a:pt x="656624" y="1255670"/>
                  <a:pt x="657399" y="1254895"/>
                </a:cubicBezTo>
                <a:cubicBezTo>
                  <a:pt x="658175" y="1254120"/>
                  <a:pt x="658671" y="1253531"/>
                  <a:pt x="658888" y="1253128"/>
                </a:cubicBezTo>
                <a:cubicBezTo>
                  <a:pt x="659105" y="1252725"/>
                  <a:pt x="659291" y="1252260"/>
                  <a:pt x="659446" y="1251733"/>
                </a:cubicBezTo>
                <a:cubicBezTo>
                  <a:pt x="659601" y="1251206"/>
                  <a:pt x="659709" y="1250554"/>
                  <a:pt x="659771" y="1249779"/>
                </a:cubicBezTo>
                <a:cubicBezTo>
                  <a:pt x="659833" y="1249004"/>
                  <a:pt x="659864" y="1248090"/>
                  <a:pt x="659864" y="1247035"/>
                </a:cubicBezTo>
                <a:cubicBezTo>
                  <a:pt x="659864" y="1245795"/>
                  <a:pt x="659818" y="1244725"/>
                  <a:pt x="659725" y="1243826"/>
                </a:cubicBezTo>
                <a:cubicBezTo>
                  <a:pt x="659632" y="1242927"/>
                  <a:pt x="659477" y="1242183"/>
                  <a:pt x="659260" y="1241594"/>
                </a:cubicBezTo>
                <a:cubicBezTo>
                  <a:pt x="659043" y="1241005"/>
                  <a:pt x="658779" y="1240586"/>
                  <a:pt x="658469" y="1240338"/>
                </a:cubicBezTo>
                <a:cubicBezTo>
                  <a:pt x="658159" y="1240090"/>
                  <a:pt x="657787" y="1239966"/>
                  <a:pt x="657353" y="1239966"/>
                </a:cubicBezTo>
                <a:cubicBezTo>
                  <a:pt x="656609" y="1239966"/>
                  <a:pt x="655570" y="1240509"/>
                  <a:pt x="654237" y="1241594"/>
                </a:cubicBezTo>
                <a:cubicBezTo>
                  <a:pt x="652903" y="1242679"/>
                  <a:pt x="651260" y="1243888"/>
                  <a:pt x="649307" y="1245222"/>
                </a:cubicBezTo>
                <a:cubicBezTo>
                  <a:pt x="647353" y="1246555"/>
                  <a:pt x="645044" y="1247780"/>
                  <a:pt x="642377" y="1248896"/>
                </a:cubicBezTo>
                <a:cubicBezTo>
                  <a:pt x="639711" y="1250012"/>
                  <a:pt x="636610" y="1250570"/>
                  <a:pt x="633075" y="1250570"/>
                </a:cubicBezTo>
                <a:cubicBezTo>
                  <a:pt x="629355" y="1250570"/>
                  <a:pt x="626052" y="1249903"/>
                  <a:pt x="623169" y="1248570"/>
                </a:cubicBezTo>
                <a:cubicBezTo>
                  <a:pt x="620285" y="1247237"/>
                  <a:pt x="617851" y="1245206"/>
                  <a:pt x="615867" y="1242478"/>
                </a:cubicBezTo>
                <a:cubicBezTo>
                  <a:pt x="613883" y="1239749"/>
                  <a:pt x="612379" y="1236354"/>
                  <a:pt x="611356" y="1232292"/>
                </a:cubicBezTo>
                <a:cubicBezTo>
                  <a:pt x="610332" y="1228230"/>
                  <a:pt x="609821" y="1223502"/>
                  <a:pt x="609821" y="1218107"/>
                </a:cubicBezTo>
                <a:cubicBezTo>
                  <a:pt x="609821" y="1207317"/>
                  <a:pt x="611790" y="1199085"/>
                  <a:pt x="615727" y="1193411"/>
                </a:cubicBezTo>
                <a:cubicBezTo>
                  <a:pt x="619665" y="1187737"/>
                  <a:pt x="625324" y="1184900"/>
                  <a:pt x="632703" y="1184900"/>
                </a:cubicBezTo>
                <a:cubicBezTo>
                  <a:pt x="636300" y="1184900"/>
                  <a:pt x="639416" y="1185411"/>
                  <a:pt x="642051" y="1186434"/>
                </a:cubicBezTo>
                <a:cubicBezTo>
                  <a:pt x="644687" y="1187458"/>
                  <a:pt x="646935" y="1188589"/>
                  <a:pt x="648795" y="1189830"/>
                </a:cubicBezTo>
                <a:cubicBezTo>
                  <a:pt x="650656" y="1191070"/>
                  <a:pt x="652190" y="1192202"/>
                  <a:pt x="653400" y="1193225"/>
                </a:cubicBezTo>
                <a:cubicBezTo>
                  <a:pt x="654609" y="1194248"/>
                  <a:pt x="655679" y="1194759"/>
                  <a:pt x="656609" y="1194759"/>
                </a:cubicBezTo>
                <a:cubicBezTo>
                  <a:pt x="657415" y="1194759"/>
                  <a:pt x="658097" y="1194279"/>
                  <a:pt x="658655" y="1193318"/>
                </a:cubicBezTo>
                <a:cubicBezTo>
                  <a:pt x="659213" y="1192357"/>
                  <a:pt x="659492" y="1190667"/>
                  <a:pt x="659492" y="1188248"/>
                </a:cubicBezTo>
                <a:cubicBezTo>
                  <a:pt x="659492" y="1187132"/>
                  <a:pt x="659461" y="1186202"/>
                  <a:pt x="659399" y="1185458"/>
                </a:cubicBezTo>
                <a:cubicBezTo>
                  <a:pt x="659337" y="1184714"/>
                  <a:pt x="659213" y="1184047"/>
                  <a:pt x="659027" y="1183458"/>
                </a:cubicBezTo>
                <a:cubicBezTo>
                  <a:pt x="658841" y="1182869"/>
                  <a:pt x="658609" y="1182357"/>
                  <a:pt x="658330" y="1181923"/>
                </a:cubicBezTo>
                <a:cubicBezTo>
                  <a:pt x="658050" y="1181489"/>
                  <a:pt x="657539" y="1180900"/>
                  <a:pt x="656795" y="1180156"/>
                </a:cubicBezTo>
                <a:cubicBezTo>
                  <a:pt x="656051" y="1179412"/>
                  <a:pt x="654857" y="1178512"/>
                  <a:pt x="653214" y="1177458"/>
                </a:cubicBezTo>
                <a:cubicBezTo>
                  <a:pt x="651570" y="1176404"/>
                  <a:pt x="649694" y="1175474"/>
                  <a:pt x="647586" y="1174668"/>
                </a:cubicBezTo>
                <a:cubicBezTo>
                  <a:pt x="645478" y="1173861"/>
                  <a:pt x="643168" y="1173210"/>
                  <a:pt x="640656" y="1172714"/>
                </a:cubicBezTo>
                <a:cubicBezTo>
                  <a:pt x="638145" y="1172218"/>
                  <a:pt x="635556" y="1171970"/>
                  <a:pt x="632889" y="1171970"/>
                </a:cubicBezTo>
                <a:close/>
                <a:moveTo>
                  <a:pt x="156639" y="1171970"/>
                </a:moveTo>
                <a:cubicBezTo>
                  <a:pt x="151120" y="1171970"/>
                  <a:pt x="145989" y="1172885"/>
                  <a:pt x="141245" y="1174714"/>
                </a:cubicBezTo>
                <a:cubicBezTo>
                  <a:pt x="136501" y="1176544"/>
                  <a:pt x="132377" y="1179350"/>
                  <a:pt x="128874" y="1183132"/>
                </a:cubicBezTo>
                <a:cubicBezTo>
                  <a:pt x="125370" y="1186915"/>
                  <a:pt x="122610" y="1191767"/>
                  <a:pt x="120595" y="1197690"/>
                </a:cubicBezTo>
                <a:cubicBezTo>
                  <a:pt x="118580" y="1203612"/>
                  <a:pt x="117572" y="1210696"/>
                  <a:pt x="117572" y="1218944"/>
                </a:cubicBezTo>
                <a:cubicBezTo>
                  <a:pt x="117572" y="1226199"/>
                  <a:pt x="118394" y="1232602"/>
                  <a:pt x="120037" y="1238152"/>
                </a:cubicBezTo>
                <a:cubicBezTo>
                  <a:pt x="121680" y="1243702"/>
                  <a:pt x="124068" y="1248384"/>
                  <a:pt x="127199" y="1252198"/>
                </a:cubicBezTo>
                <a:cubicBezTo>
                  <a:pt x="130331" y="1256012"/>
                  <a:pt x="134222" y="1258911"/>
                  <a:pt x="138873" y="1260895"/>
                </a:cubicBezTo>
                <a:cubicBezTo>
                  <a:pt x="143524" y="1262879"/>
                  <a:pt x="148857" y="1263872"/>
                  <a:pt x="154872" y="1263872"/>
                </a:cubicBezTo>
                <a:cubicBezTo>
                  <a:pt x="157786" y="1263872"/>
                  <a:pt x="160608" y="1263592"/>
                  <a:pt x="163337" y="1263034"/>
                </a:cubicBezTo>
                <a:cubicBezTo>
                  <a:pt x="166065" y="1262476"/>
                  <a:pt x="168592" y="1261748"/>
                  <a:pt x="170917" y="1260848"/>
                </a:cubicBezTo>
                <a:cubicBezTo>
                  <a:pt x="173243" y="1259949"/>
                  <a:pt x="175336" y="1258926"/>
                  <a:pt x="177196" y="1257779"/>
                </a:cubicBezTo>
                <a:cubicBezTo>
                  <a:pt x="179056" y="1256632"/>
                  <a:pt x="180374" y="1255670"/>
                  <a:pt x="181149" y="1254895"/>
                </a:cubicBezTo>
                <a:cubicBezTo>
                  <a:pt x="181925" y="1254120"/>
                  <a:pt x="182421" y="1253531"/>
                  <a:pt x="182638" y="1253128"/>
                </a:cubicBezTo>
                <a:cubicBezTo>
                  <a:pt x="182855" y="1252725"/>
                  <a:pt x="183041" y="1252260"/>
                  <a:pt x="183196" y="1251733"/>
                </a:cubicBezTo>
                <a:cubicBezTo>
                  <a:pt x="183351" y="1251206"/>
                  <a:pt x="183459" y="1250554"/>
                  <a:pt x="183521" y="1249779"/>
                </a:cubicBezTo>
                <a:cubicBezTo>
                  <a:pt x="183583" y="1249004"/>
                  <a:pt x="183614" y="1248090"/>
                  <a:pt x="183614" y="1247035"/>
                </a:cubicBezTo>
                <a:cubicBezTo>
                  <a:pt x="183614" y="1245795"/>
                  <a:pt x="183568" y="1244725"/>
                  <a:pt x="183475" y="1243826"/>
                </a:cubicBezTo>
                <a:cubicBezTo>
                  <a:pt x="183382" y="1242927"/>
                  <a:pt x="183227" y="1242183"/>
                  <a:pt x="183010" y="1241594"/>
                </a:cubicBezTo>
                <a:cubicBezTo>
                  <a:pt x="182793" y="1241005"/>
                  <a:pt x="182529" y="1240586"/>
                  <a:pt x="182219" y="1240338"/>
                </a:cubicBezTo>
                <a:cubicBezTo>
                  <a:pt x="181909" y="1240090"/>
                  <a:pt x="181537" y="1239966"/>
                  <a:pt x="181103" y="1239966"/>
                </a:cubicBezTo>
                <a:cubicBezTo>
                  <a:pt x="180359" y="1239966"/>
                  <a:pt x="179320" y="1240509"/>
                  <a:pt x="177987" y="1241594"/>
                </a:cubicBezTo>
                <a:cubicBezTo>
                  <a:pt x="176654" y="1242679"/>
                  <a:pt x="175010" y="1243888"/>
                  <a:pt x="173057" y="1245222"/>
                </a:cubicBezTo>
                <a:cubicBezTo>
                  <a:pt x="171103" y="1246555"/>
                  <a:pt x="168794" y="1247780"/>
                  <a:pt x="166127" y="1248896"/>
                </a:cubicBezTo>
                <a:cubicBezTo>
                  <a:pt x="163461" y="1250012"/>
                  <a:pt x="160360" y="1250570"/>
                  <a:pt x="156825" y="1250570"/>
                </a:cubicBezTo>
                <a:cubicBezTo>
                  <a:pt x="153105" y="1250570"/>
                  <a:pt x="149802" y="1249903"/>
                  <a:pt x="146919" y="1248570"/>
                </a:cubicBezTo>
                <a:cubicBezTo>
                  <a:pt x="144035" y="1247237"/>
                  <a:pt x="141601" y="1245206"/>
                  <a:pt x="139617" y="1242478"/>
                </a:cubicBezTo>
                <a:cubicBezTo>
                  <a:pt x="137633" y="1239749"/>
                  <a:pt x="136129" y="1236354"/>
                  <a:pt x="135106" y="1232292"/>
                </a:cubicBezTo>
                <a:cubicBezTo>
                  <a:pt x="134082" y="1228230"/>
                  <a:pt x="133571" y="1223502"/>
                  <a:pt x="133571" y="1218107"/>
                </a:cubicBezTo>
                <a:cubicBezTo>
                  <a:pt x="133571" y="1207317"/>
                  <a:pt x="135540" y="1199085"/>
                  <a:pt x="139478" y="1193411"/>
                </a:cubicBezTo>
                <a:cubicBezTo>
                  <a:pt x="143415" y="1187737"/>
                  <a:pt x="149074" y="1184900"/>
                  <a:pt x="156453" y="1184900"/>
                </a:cubicBezTo>
                <a:cubicBezTo>
                  <a:pt x="160050" y="1184900"/>
                  <a:pt x="163166" y="1185411"/>
                  <a:pt x="165801" y="1186434"/>
                </a:cubicBezTo>
                <a:cubicBezTo>
                  <a:pt x="168437" y="1187458"/>
                  <a:pt x="170685" y="1188589"/>
                  <a:pt x="172545" y="1189830"/>
                </a:cubicBezTo>
                <a:cubicBezTo>
                  <a:pt x="174406" y="1191070"/>
                  <a:pt x="175940" y="1192202"/>
                  <a:pt x="177150" y="1193225"/>
                </a:cubicBezTo>
                <a:cubicBezTo>
                  <a:pt x="178359" y="1194248"/>
                  <a:pt x="179429" y="1194759"/>
                  <a:pt x="180359" y="1194759"/>
                </a:cubicBezTo>
                <a:cubicBezTo>
                  <a:pt x="181165" y="1194759"/>
                  <a:pt x="181847" y="1194279"/>
                  <a:pt x="182405" y="1193318"/>
                </a:cubicBezTo>
                <a:cubicBezTo>
                  <a:pt x="182963" y="1192357"/>
                  <a:pt x="183242" y="1190667"/>
                  <a:pt x="183242" y="1188248"/>
                </a:cubicBezTo>
                <a:cubicBezTo>
                  <a:pt x="183242" y="1187132"/>
                  <a:pt x="183211" y="1186202"/>
                  <a:pt x="183149" y="1185458"/>
                </a:cubicBezTo>
                <a:cubicBezTo>
                  <a:pt x="183087" y="1184714"/>
                  <a:pt x="182963" y="1184047"/>
                  <a:pt x="182777" y="1183458"/>
                </a:cubicBezTo>
                <a:cubicBezTo>
                  <a:pt x="182591" y="1182869"/>
                  <a:pt x="182359" y="1182357"/>
                  <a:pt x="182080" y="1181923"/>
                </a:cubicBezTo>
                <a:cubicBezTo>
                  <a:pt x="181801" y="1181489"/>
                  <a:pt x="181289" y="1180900"/>
                  <a:pt x="180545" y="1180156"/>
                </a:cubicBezTo>
                <a:cubicBezTo>
                  <a:pt x="179801" y="1179412"/>
                  <a:pt x="178607" y="1178512"/>
                  <a:pt x="176964" y="1177458"/>
                </a:cubicBezTo>
                <a:cubicBezTo>
                  <a:pt x="175320" y="1176404"/>
                  <a:pt x="173444" y="1175474"/>
                  <a:pt x="171336" y="1174668"/>
                </a:cubicBezTo>
                <a:cubicBezTo>
                  <a:pt x="169228" y="1173861"/>
                  <a:pt x="166918" y="1173210"/>
                  <a:pt x="164406" y="1172714"/>
                </a:cubicBezTo>
                <a:cubicBezTo>
                  <a:pt x="161895" y="1172218"/>
                  <a:pt x="159306" y="1171970"/>
                  <a:pt x="156639" y="1171970"/>
                </a:cubicBezTo>
                <a:close/>
                <a:moveTo>
                  <a:pt x="2673416" y="1171877"/>
                </a:moveTo>
                <a:cubicBezTo>
                  <a:pt x="2668331" y="1171877"/>
                  <a:pt x="2663881" y="1172559"/>
                  <a:pt x="2660068" y="1173924"/>
                </a:cubicBezTo>
                <a:cubicBezTo>
                  <a:pt x="2656254" y="1175288"/>
                  <a:pt x="2653076" y="1177102"/>
                  <a:pt x="2650533" y="1179365"/>
                </a:cubicBezTo>
                <a:cubicBezTo>
                  <a:pt x="2647991" y="1181628"/>
                  <a:pt x="2646084" y="1184264"/>
                  <a:pt x="2644813" y="1187272"/>
                </a:cubicBezTo>
                <a:cubicBezTo>
                  <a:pt x="2643542" y="1190279"/>
                  <a:pt x="2642906" y="1193426"/>
                  <a:pt x="2642906" y="1196713"/>
                </a:cubicBezTo>
                <a:cubicBezTo>
                  <a:pt x="2642906" y="1200434"/>
                  <a:pt x="2643510" y="1203627"/>
                  <a:pt x="2644720" y="1206294"/>
                </a:cubicBezTo>
                <a:cubicBezTo>
                  <a:pt x="2645929" y="1208960"/>
                  <a:pt x="2647526" y="1211255"/>
                  <a:pt x="2649510" y="1213177"/>
                </a:cubicBezTo>
                <a:cubicBezTo>
                  <a:pt x="2651494" y="1215099"/>
                  <a:pt x="2653742" y="1216727"/>
                  <a:pt x="2656254" y="1218060"/>
                </a:cubicBezTo>
                <a:cubicBezTo>
                  <a:pt x="2658765" y="1219394"/>
                  <a:pt x="2661339" y="1220587"/>
                  <a:pt x="2663974" y="1221642"/>
                </a:cubicBezTo>
                <a:cubicBezTo>
                  <a:pt x="2666610" y="1222696"/>
                  <a:pt x="2669168" y="1223703"/>
                  <a:pt x="2671648" y="1224665"/>
                </a:cubicBezTo>
                <a:cubicBezTo>
                  <a:pt x="2674129" y="1225626"/>
                  <a:pt x="2676361" y="1226727"/>
                  <a:pt x="2678346" y="1227967"/>
                </a:cubicBezTo>
                <a:cubicBezTo>
                  <a:pt x="2680330" y="1229207"/>
                  <a:pt x="2681927" y="1230633"/>
                  <a:pt x="2683136" y="1232246"/>
                </a:cubicBezTo>
                <a:cubicBezTo>
                  <a:pt x="2684345" y="1233858"/>
                  <a:pt x="2684950" y="1235842"/>
                  <a:pt x="2684950" y="1238199"/>
                </a:cubicBezTo>
                <a:cubicBezTo>
                  <a:pt x="2684950" y="1240493"/>
                  <a:pt x="2684531" y="1242478"/>
                  <a:pt x="2683694" y="1244152"/>
                </a:cubicBezTo>
                <a:cubicBezTo>
                  <a:pt x="2682857" y="1245826"/>
                  <a:pt x="2681663" y="1247206"/>
                  <a:pt x="2680113" y="1248291"/>
                </a:cubicBezTo>
                <a:cubicBezTo>
                  <a:pt x="2678563" y="1249376"/>
                  <a:pt x="2676733" y="1250198"/>
                  <a:pt x="2674625" y="1250756"/>
                </a:cubicBezTo>
                <a:cubicBezTo>
                  <a:pt x="2672516" y="1251314"/>
                  <a:pt x="2670160" y="1251593"/>
                  <a:pt x="2667556" y="1251593"/>
                </a:cubicBezTo>
                <a:cubicBezTo>
                  <a:pt x="2664083" y="1251593"/>
                  <a:pt x="2661013" y="1251175"/>
                  <a:pt x="2658347" y="1250337"/>
                </a:cubicBezTo>
                <a:cubicBezTo>
                  <a:pt x="2655680" y="1249500"/>
                  <a:pt x="2653370" y="1248586"/>
                  <a:pt x="2651417" y="1247593"/>
                </a:cubicBezTo>
                <a:cubicBezTo>
                  <a:pt x="2649464" y="1246601"/>
                  <a:pt x="2647820" y="1245687"/>
                  <a:pt x="2646487" y="1244849"/>
                </a:cubicBezTo>
                <a:cubicBezTo>
                  <a:pt x="2645154" y="1244012"/>
                  <a:pt x="2644146" y="1243594"/>
                  <a:pt x="2643464" y="1243594"/>
                </a:cubicBezTo>
                <a:cubicBezTo>
                  <a:pt x="2643030" y="1243594"/>
                  <a:pt x="2642642" y="1243702"/>
                  <a:pt x="2642301" y="1243919"/>
                </a:cubicBezTo>
                <a:cubicBezTo>
                  <a:pt x="2641960" y="1244136"/>
                  <a:pt x="2641697" y="1244493"/>
                  <a:pt x="2641510" y="1244989"/>
                </a:cubicBezTo>
                <a:cubicBezTo>
                  <a:pt x="2641324" y="1245485"/>
                  <a:pt x="2641170" y="1246136"/>
                  <a:pt x="2641046" y="1246942"/>
                </a:cubicBezTo>
                <a:cubicBezTo>
                  <a:pt x="2640922" y="1247748"/>
                  <a:pt x="2640860" y="1248741"/>
                  <a:pt x="2640860" y="1249919"/>
                </a:cubicBezTo>
                <a:cubicBezTo>
                  <a:pt x="2640860" y="1251841"/>
                  <a:pt x="2641014" y="1253361"/>
                  <a:pt x="2641324" y="1254477"/>
                </a:cubicBezTo>
                <a:cubicBezTo>
                  <a:pt x="2641635" y="1255593"/>
                  <a:pt x="2642131" y="1256461"/>
                  <a:pt x="2642813" y="1257081"/>
                </a:cubicBezTo>
                <a:cubicBezTo>
                  <a:pt x="2643495" y="1257701"/>
                  <a:pt x="2644580" y="1258399"/>
                  <a:pt x="2646068" y="1259174"/>
                </a:cubicBezTo>
                <a:cubicBezTo>
                  <a:pt x="2647557" y="1259949"/>
                  <a:pt x="2649370" y="1260693"/>
                  <a:pt x="2651510" y="1261407"/>
                </a:cubicBezTo>
                <a:cubicBezTo>
                  <a:pt x="2653650" y="1262120"/>
                  <a:pt x="2656068" y="1262709"/>
                  <a:pt x="2658765" y="1263174"/>
                </a:cubicBezTo>
                <a:cubicBezTo>
                  <a:pt x="2661463" y="1263639"/>
                  <a:pt x="2664300" y="1263872"/>
                  <a:pt x="2667276" y="1263872"/>
                </a:cubicBezTo>
                <a:cubicBezTo>
                  <a:pt x="2672114" y="1263872"/>
                  <a:pt x="2676547" y="1263282"/>
                  <a:pt x="2680578" y="1262104"/>
                </a:cubicBezTo>
                <a:cubicBezTo>
                  <a:pt x="2684609" y="1260926"/>
                  <a:pt x="2688081" y="1259190"/>
                  <a:pt x="2690996" y="1256895"/>
                </a:cubicBezTo>
                <a:cubicBezTo>
                  <a:pt x="2693910" y="1254601"/>
                  <a:pt x="2696158" y="1251779"/>
                  <a:pt x="2697740" y="1248431"/>
                </a:cubicBezTo>
                <a:cubicBezTo>
                  <a:pt x="2699321" y="1245082"/>
                  <a:pt x="2700112" y="1241268"/>
                  <a:pt x="2700112" y="1236989"/>
                </a:cubicBezTo>
                <a:cubicBezTo>
                  <a:pt x="2700112" y="1233393"/>
                  <a:pt x="2699507" y="1230292"/>
                  <a:pt x="2698298" y="1227688"/>
                </a:cubicBezTo>
                <a:cubicBezTo>
                  <a:pt x="2697088" y="1225083"/>
                  <a:pt x="2695492" y="1222851"/>
                  <a:pt x="2693508" y="1220990"/>
                </a:cubicBezTo>
                <a:cubicBezTo>
                  <a:pt x="2691523" y="1219130"/>
                  <a:pt x="2689244" y="1217549"/>
                  <a:pt x="2686671" y="1216247"/>
                </a:cubicBezTo>
                <a:cubicBezTo>
                  <a:pt x="2684097" y="1214944"/>
                  <a:pt x="2681493" y="1213766"/>
                  <a:pt x="2678857" y="1212712"/>
                </a:cubicBezTo>
                <a:cubicBezTo>
                  <a:pt x="2676222" y="1211658"/>
                  <a:pt x="2673633" y="1210634"/>
                  <a:pt x="2671090" y="1209642"/>
                </a:cubicBezTo>
                <a:cubicBezTo>
                  <a:pt x="2668548" y="1208650"/>
                  <a:pt x="2666284" y="1207534"/>
                  <a:pt x="2664300" y="1206294"/>
                </a:cubicBezTo>
                <a:cubicBezTo>
                  <a:pt x="2662316" y="1205053"/>
                  <a:pt x="2660703" y="1203612"/>
                  <a:pt x="2659463" y="1201968"/>
                </a:cubicBezTo>
                <a:cubicBezTo>
                  <a:pt x="2658223" y="1200325"/>
                  <a:pt x="2657603" y="1198294"/>
                  <a:pt x="2657603" y="1195876"/>
                </a:cubicBezTo>
                <a:cubicBezTo>
                  <a:pt x="2657603" y="1194139"/>
                  <a:pt x="2657928" y="1192527"/>
                  <a:pt x="2658579" y="1191039"/>
                </a:cubicBezTo>
                <a:cubicBezTo>
                  <a:pt x="2659230" y="1189551"/>
                  <a:pt x="2660192" y="1188264"/>
                  <a:pt x="2661463" y="1187179"/>
                </a:cubicBezTo>
                <a:cubicBezTo>
                  <a:pt x="2662734" y="1186093"/>
                  <a:pt x="2664362" y="1185256"/>
                  <a:pt x="2666346" y="1184667"/>
                </a:cubicBezTo>
                <a:cubicBezTo>
                  <a:pt x="2668331" y="1184078"/>
                  <a:pt x="2670625" y="1183783"/>
                  <a:pt x="2673230" y="1183783"/>
                </a:cubicBezTo>
                <a:cubicBezTo>
                  <a:pt x="2676144" y="1183783"/>
                  <a:pt x="2678733" y="1184124"/>
                  <a:pt x="2680996" y="1184807"/>
                </a:cubicBezTo>
                <a:cubicBezTo>
                  <a:pt x="2683260" y="1185489"/>
                  <a:pt x="2685229" y="1186217"/>
                  <a:pt x="2686903" y="1186993"/>
                </a:cubicBezTo>
                <a:cubicBezTo>
                  <a:pt x="2688578" y="1187768"/>
                  <a:pt x="2689942" y="1188496"/>
                  <a:pt x="2690996" y="1189178"/>
                </a:cubicBezTo>
                <a:cubicBezTo>
                  <a:pt x="2692050" y="1189861"/>
                  <a:pt x="2692856" y="1190202"/>
                  <a:pt x="2693414" y="1190202"/>
                </a:cubicBezTo>
                <a:cubicBezTo>
                  <a:pt x="2693786" y="1190202"/>
                  <a:pt x="2694128" y="1190093"/>
                  <a:pt x="2694438" y="1189876"/>
                </a:cubicBezTo>
                <a:cubicBezTo>
                  <a:pt x="2694748" y="1189659"/>
                  <a:pt x="2695011" y="1189302"/>
                  <a:pt x="2695228" y="1188806"/>
                </a:cubicBezTo>
                <a:cubicBezTo>
                  <a:pt x="2695446" y="1188310"/>
                  <a:pt x="2695600" y="1187675"/>
                  <a:pt x="2695693" y="1186900"/>
                </a:cubicBezTo>
                <a:cubicBezTo>
                  <a:pt x="2695786" y="1186124"/>
                  <a:pt x="2695833" y="1185210"/>
                  <a:pt x="2695833" y="1184155"/>
                </a:cubicBezTo>
                <a:cubicBezTo>
                  <a:pt x="2695833" y="1183163"/>
                  <a:pt x="2695786" y="1182326"/>
                  <a:pt x="2695693" y="1181644"/>
                </a:cubicBezTo>
                <a:cubicBezTo>
                  <a:pt x="2695600" y="1180962"/>
                  <a:pt x="2695507" y="1180388"/>
                  <a:pt x="2695414" y="1179923"/>
                </a:cubicBezTo>
                <a:cubicBezTo>
                  <a:pt x="2695321" y="1179458"/>
                  <a:pt x="2695166" y="1179040"/>
                  <a:pt x="2694949" y="1178667"/>
                </a:cubicBezTo>
                <a:cubicBezTo>
                  <a:pt x="2694732" y="1178295"/>
                  <a:pt x="2694298" y="1177861"/>
                  <a:pt x="2693647" y="1177365"/>
                </a:cubicBezTo>
                <a:cubicBezTo>
                  <a:pt x="2692996" y="1176869"/>
                  <a:pt x="2692034" y="1176296"/>
                  <a:pt x="2690764" y="1175644"/>
                </a:cubicBezTo>
                <a:cubicBezTo>
                  <a:pt x="2689492" y="1174993"/>
                  <a:pt x="2687958" y="1174389"/>
                  <a:pt x="2686159" y="1173831"/>
                </a:cubicBezTo>
                <a:cubicBezTo>
                  <a:pt x="2684360" y="1173272"/>
                  <a:pt x="2682345" y="1172807"/>
                  <a:pt x="2680113" y="1172435"/>
                </a:cubicBezTo>
                <a:cubicBezTo>
                  <a:pt x="2677880" y="1172063"/>
                  <a:pt x="2675648" y="1171877"/>
                  <a:pt x="2673416" y="1171877"/>
                </a:cubicBezTo>
                <a:close/>
                <a:moveTo>
                  <a:pt x="2582352" y="1171877"/>
                </a:moveTo>
                <a:cubicBezTo>
                  <a:pt x="2579127" y="1171877"/>
                  <a:pt x="2575933" y="1172172"/>
                  <a:pt x="2572770" y="1172761"/>
                </a:cubicBezTo>
                <a:cubicBezTo>
                  <a:pt x="2569608" y="1173350"/>
                  <a:pt x="2566693" y="1174094"/>
                  <a:pt x="2564027" y="1174993"/>
                </a:cubicBezTo>
                <a:cubicBezTo>
                  <a:pt x="2561360" y="1175892"/>
                  <a:pt x="2559004" y="1176885"/>
                  <a:pt x="2556958" y="1177970"/>
                </a:cubicBezTo>
                <a:cubicBezTo>
                  <a:pt x="2554911" y="1179055"/>
                  <a:pt x="2553470" y="1180001"/>
                  <a:pt x="2552632" y="1180807"/>
                </a:cubicBezTo>
                <a:cubicBezTo>
                  <a:pt x="2551795" y="1181613"/>
                  <a:pt x="2551268" y="1182466"/>
                  <a:pt x="2551051" y="1183365"/>
                </a:cubicBezTo>
                <a:cubicBezTo>
                  <a:pt x="2550834" y="1184264"/>
                  <a:pt x="2550726" y="1185489"/>
                  <a:pt x="2550726" y="1187039"/>
                </a:cubicBezTo>
                <a:cubicBezTo>
                  <a:pt x="2550726" y="1187969"/>
                  <a:pt x="2550787" y="1188822"/>
                  <a:pt x="2550912" y="1189597"/>
                </a:cubicBezTo>
                <a:cubicBezTo>
                  <a:pt x="2551036" y="1190372"/>
                  <a:pt x="2551237" y="1191008"/>
                  <a:pt x="2551516" y="1191504"/>
                </a:cubicBezTo>
                <a:cubicBezTo>
                  <a:pt x="2551795" y="1192000"/>
                  <a:pt x="2552121" y="1192372"/>
                  <a:pt x="2552493" y="1192620"/>
                </a:cubicBezTo>
                <a:cubicBezTo>
                  <a:pt x="2552865" y="1192868"/>
                  <a:pt x="2553299" y="1192992"/>
                  <a:pt x="2553795" y="1192992"/>
                </a:cubicBezTo>
                <a:cubicBezTo>
                  <a:pt x="2554539" y="1192992"/>
                  <a:pt x="2555671" y="1192543"/>
                  <a:pt x="2557190" y="1191643"/>
                </a:cubicBezTo>
                <a:cubicBezTo>
                  <a:pt x="2558710" y="1190744"/>
                  <a:pt x="2560601" y="1189752"/>
                  <a:pt x="2562864" y="1188667"/>
                </a:cubicBezTo>
                <a:cubicBezTo>
                  <a:pt x="2565128" y="1187582"/>
                  <a:pt x="2567763" y="1186589"/>
                  <a:pt x="2570771" y="1185690"/>
                </a:cubicBezTo>
                <a:cubicBezTo>
                  <a:pt x="2573778" y="1184791"/>
                  <a:pt x="2577174" y="1184342"/>
                  <a:pt x="2580956" y="1184342"/>
                </a:cubicBezTo>
                <a:cubicBezTo>
                  <a:pt x="2584491" y="1184342"/>
                  <a:pt x="2587468" y="1184760"/>
                  <a:pt x="2589886" y="1185597"/>
                </a:cubicBezTo>
                <a:cubicBezTo>
                  <a:pt x="2592304" y="1186434"/>
                  <a:pt x="2594273" y="1187675"/>
                  <a:pt x="2595792" y="1189318"/>
                </a:cubicBezTo>
                <a:cubicBezTo>
                  <a:pt x="2597312" y="1190961"/>
                  <a:pt x="2598412" y="1193023"/>
                  <a:pt x="2599094" y="1195504"/>
                </a:cubicBezTo>
                <a:cubicBezTo>
                  <a:pt x="2599777" y="1197984"/>
                  <a:pt x="2600118" y="1200837"/>
                  <a:pt x="2600118" y="1204061"/>
                </a:cubicBezTo>
                <a:lnTo>
                  <a:pt x="2600118" y="1210572"/>
                </a:lnTo>
                <a:lnTo>
                  <a:pt x="2588584" y="1210572"/>
                </a:lnTo>
                <a:cubicBezTo>
                  <a:pt x="2582072" y="1210572"/>
                  <a:pt x="2576212" y="1211146"/>
                  <a:pt x="2571003" y="1212293"/>
                </a:cubicBezTo>
                <a:cubicBezTo>
                  <a:pt x="2565794" y="1213440"/>
                  <a:pt x="2561391" y="1215161"/>
                  <a:pt x="2557795" y="1217456"/>
                </a:cubicBezTo>
                <a:cubicBezTo>
                  <a:pt x="2554198" y="1219750"/>
                  <a:pt x="2551438" y="1222634"/>
                  <a:pt x="2549516" y="1226106"/>
                </a:cubicBezTo>
                <a:cubicBezTo>
                  <a:pt x="2547594" y="1229579"/>
                  <a:pt x="2546633" y="1233672"/>
                  <a:pt x="2546633" y="1238385"/>
                </a:cubicBezTo>
                <a:cubicBezTo>
                  <a:pt x="2546633" y="1242415"/>
                  <a:pt x="2547330" y="1246012"/>
                  <a:pt x="2548726" y="1249175"/>
                </a:cubicBezTo>
                <a:cubicBezTo>
                  <a:pt x="2550121" y="1252337"/>
                  <a:pt x="2552074" y="1255004"/>
                  <a:pt x="2554586" y="1257174"/>
                </a:cubicBezTo>
                <a:cubicBezTo>
                  <a:pt x="2557097" y="1259345"/>
                  <a:pt x="2560136" y="1261003"/>
                  <a:pt x="2563702" y="1262151"/>
                </a:cubicBezTo>
                <a:cubicBezTo>
                  <a:pt x="2567267" y="1263298"/>
                  <a:pt x="2571251" y="1263872"/>
                  <a:pt x="2575654" y="1263872"/>
                </a:cubicBezTo>
                <a:cubicBezTo>
                  <a:pt x="2580677" y="1263872"/>
                  <a:pt x="2585436" y="1262786"/>
                  <a:pt x="2589932" y="1260616"/>
                </a:cubicBezTo>
                <a:cubicBezTo>
                  <a:pt x="2594428" y="1258446"/>
                  <a:pt x="2598506" y="1255407"/>
                  <a:pt x="2602164" y="1251500"/>
                </a:cubicBezTo>
                <a:lnTo>
                  <a:pt x="2602164" y="1259872"/>
                </a:lnTo>
                <a:cubicBezTo>
                  <a:pt x="2602164" y="1260616"/>
                  <a:pt x="2602381" y="1261174"/>
                  <a:pt x="2602815" y="1261546"/>
                </a:cubicBezTo>
                <a:cubicBezTo>
                  <a:pt x="2603249" y="1261918"/>
                  <a:pt x="2603947" y="1262197"/>
                  <a:pt x="2604908" y="1262383"/>
                </a:cubicBezTo>
                <a:cubicBezTo>
                  <a:pt x="2605870" y="1262569"/>
                  <a:pt x="2607156" y="1262662"/>
                  <a:pt x="2608768" y="1262662"/>
                </a:cubicBezTo>
                <a:cubicBezTo>
                  <a:pt x="2610443" y="1262662"/>
                  <a:pt x="2611714" y="1262569"/>
                  <a:pt x="2612582" y="1262383"/>
                </a:cubicBezTo>
                <a:cubicBezTo>
                  <a:pt x="2613450" y="1262197"/>
                  <a:pt x="2614132" y="1261918"/>
                  <a:pt x="2614628" y="1261546"/>
                </a:cubicBezTo>
                <a:cubicBezTo>
                  <a:pt x="2615125" y="1261174"/>
                  <a:pt x="2615373" y="1260616"/>
                  <a:pt x="2615373" y="1259872"/>
                </a:cubicBezTo>
                <a:lnTo>
                  <a:pt x="2615373" y="1203410"/>
                </a:lnTo>
                <a:cubicBezTo>
                  <a:pt x="2615373" y="1198201"/>
                  <a:pt x="2614784" y="1193643"/>
                  <a:pt x="2613605" y="1189737"/>
                </a:cubicBezTo>
                <a:cubicBezTo>
                  <a:pt x="2612427" y="1185830"/>
                  <a:pt x="2610536" y="1182559"/>
                  <a:pt x="2607931" y="1179923"/>
                </a:cubicBezTo>
                <a:cubicBezTo>
                  <a:pt x="2605327" y="1177288"/>
                  <a:pt x="2601916" y="1175288"/>
                  <a:pt x="2597699" y="1173924"/>
                </a:cubicBezTo>
                <a:cubicBezTo>
                  <a:pt x="2593482" y="1172559"/>
                  <a:pt x="2588366" y="1171877"/>
                  <a:pt x="2582352" y="1171877"/>
                </a:cubicBezTo>
                <a:close/>
                <a:moveTo>
                  <a:pt x="2443160" y="1171877"/>
                </a:moveTo>
                <a:cubicBezTo>
                  <a:pt x="2440370" y="1171877"/>
                  <a:pt x="2437718" y="1172203"/>
                  <a:pt x="2435207" y="1172854"/>
                </a:cubicBezTo>
                <a:cubicBezTo>
                  <a:pt x="2432696" y="1173505"/>
                  <a:pt x="2430246" y="1174466"/>
                  <a:pt x="2427858" y="1175737"/>
                </a:cubicBezTo>
                <a:cubicBezTo>
                  <a:pt x="2425471" y="1177009"/>
                  <a:pt x="2423099" y="1178605"/>
                  <a:pt x="2420743" y="1180528"/>
                </a:cubicBezTo>
                <a:cubicBezTo>
                  <a:pt x="2418386" y="1182450"/>
                  <a:pt x="2415937" y="1184714"/>
                  <a:pt x="2413394" y="1187318"/>
                </a:cubicBezTo>
                <a:lnTo>
                  <a:pt x="2413394" y="1176063"/>
                </a:lnTo>
                <a:cubicBezTo>
                  <a:pt x="2413394" y="1175505"/>
                  <a:pt x="2413286" y="1175055"/>
                  <a:pt x="2413069" y="1174714"/>
                </a:cubicBezTo>
                <a:cubicBezTo>
                  <a:pt x="2412852" y="1174373"/>
                  <a:pt x="2412464" y="1174079"/>
                  <a:pt x="2411906" y="1173831"/>
                </a:cubicBezTo>
                <a:cubicBezTo>
                  <a:pt x="2411348" y="1173582"/>
                  <a:pt x="2410650" y="1173412"/>
                  <a:pt x="2409813" y="1173319"/>
                </a:cubicBezTo>
                <a:cubicBezTo>
                  <a:pt x="2408976" y="1173226"/>
                  <a:pt x="2407906" y="1173179"/>
                  <a:pt x="2406604" y="1173179"/>
                </a:cubicBezTo>
                <a:cubicBezTo>
                  <a:pt x="2405364" y="1173179"/>
                  <a:pt x="2404310" y="1173226"/>
                  <a:pt x="2403442" y="1173319"/>
                </a:cubicBezTo>
                <a:cubicBezTo>
                  <a:pt x="2402573" y="1173412"/>
                  <a:pt x="2401860" y="1173582"/>
                  <a:pt x="2401302" y="1173831"/>
                </a:cubicBezTo>
                <a:cubicBezTo>
                  <a:pt x="2400744" y="1174079"/>
                  <a:pt x="2400372" y="1174373"/>
                  <a:pt x="2400186" y="1174714"/>
                </a:cubicBezTo>
                <a:cubicBezTo>
                  <a:pt x="2400000" y="1175055"/>
                  <a:pt x="2399907" y="1175505"/>
                  <a:pt x="2399907" y="1176063"/>
                </a:cubicBezTo>
                <a:lnTo>
                  <a:pt x="2399907" y="1292986"/>
                </a:lnTo>
                <a:cubicBezTo>
                  <a:pt x="2399907" y="1293482"/>
                  <a:pt x="2400015" y="1293916"/>
                  <a:pt x="2400232" y="1294288"/>
                </a:cubicBezTo>
                <a:cubicBezTo>
                  <a:pt x="2400450" y="1294660"/>
                  <a:pt x="2400852" y="1294970"/>
                  <a:pt x="2401442" y="1295218"/>
                </a:cubicBezTo>
                <a:cubicBezTo>
                  <a:pt x="2402031" y="1295466"/>
                  <a:pt x="2402822" y="1295653"/>
                  <a:pt x="2403814" y="1295777"/>
                </a:cubicBezTo>
                <a:cubicBezTo>
                  <a:pt x="2404806" y="1295901"/>
                  <a:pt x="2406046" y="1295963"/>
                  <a:pt x="2407534" y="1295963"/>
                </a:cubicBezTo>
                <a:cubicBezTo>
                  <a:pt x="2409084" y="1295963"/>
                  <a:pt x="2410356" y="1295901"/>
                  <a:pt x="2411348" y="1295777"/>
                </a:cubicBezTo>
                <a:cubicBezTo>
                  <a:pt x="2412340" y="1295653"/>
                  <a:pt x="2413115" y="1295466"/>
                  <a:pt x="2413673" y="1295218"/>
                </a:cubicBezTo>
                <a:cubicBezTo>
                  <a:pt x="2414232" y="1294970"/>
                  <a:pt x="2414635" y="1294660"/>
                  <a:pt x="2414882" y="1294288"/>
                </a:cubicBezTo>
                <a:cubicBezTo>
                  <a:pt x="2415131" y="1293916"/>
                  <a:pt x="2415255" y="1293482"/>
                  <a:pt x="2415255" y="1292986"/>
                </a:cubicBezTo>
                <a:lnTo>
                  <a:pt x="2415255" y="1251128"/>
                </a:lnTo>
                <a:cubicBezTo>
                  <a:pt x="2417487" y="1253299"/>
                  <a:pt x="2419596" y="1255190"/>
                  <a:pt x="2421580" y="1256802"/>
                </a:cubicBezTo>
                <a:cubicBezTo>
                  <a:pt x="2423564" y="1258414"/>
                  <a:pt x="2425564" y="1259748"/>
                  <a:pt x="2427580" y="1260802"/>
                </a:cubicBezTo>
                <a:cubicBezTo>
                  <a:pt x="2429595" y="1261856"/>
                  <a:pt x="2431657" y="1262631"/>
                  <a:pt x="2433765" y="1263127"/>
                </a:cubicBezTo>
                <a:cubicBezTo>
                  <a:pt x="2435874" y="1263623"/>
                  <a:pt x="2438168" y="1263872"/>
                  <a:pt x="2440648" y="1263872"/>
                </a:cubicBezTo>
                <a:cubicBezTo>
                  <a:pt x="2446478" y="1263872"/>
                  <a:pt x="2451656" y="1262771"/>
                  <a:pt x="2456182" y="1260569"/>
                </a:cubicBezTo>
                <a:cubicBezTo>
                  <a:pt x="2460709" y="1258368"/>
                  <a:pt x="2464508" y="1255236"/>
                  <a:pt x="2467577" y="1251175"/>
                </a:cubicBezTo>
                <a:cubicBezTo>
                  <a:pt x="2470646" y="1247113"/>
                  <a:pt x="2472972" y="1242167"/>
                  <a:pt x="2474553" y="1236338"/>
                </a:cubicBezTo>
                <a:cubicBezTo>
                  <a:pt x="2476135" y="1230509"/>
                  <a:pt x="2476925" y="1223936"/>
                  <a:pt x="2476925" y="1216619"/>
                </a:cubicBezTo>
                <a:cubicBezTo>
                  <a:pt x="2476925" y="1210541"/>
                  <a:pt x="2476305" y="1204790"/>
                  <a:pt x="2475065" y="1199364"/>
                </a:cubicBezTo>
                <a:cubicBezTo>
                  <a:pt x="2473824" y="1193938"/>
                  <a:pt x="2471856" y="1189178"/>
                  <a:pt x="2469158" y="1185086"/>
                </a:cubicBezTo>
                <a:cubicBezTo>
                  <a:pt x="2466461" y="1180993"/>
                  <a:pt x="2462973" y="1177768"/>
                  <a:pt x="2458694" y="1175412"/>
                </a:cubicBezTo>
                <a:cubicBezTo>
                  <a:pt x="2454415" y="1173055"/>
                  <a:pt x="2449237" y="1171877"/>
                  <a:pt x="2443160" y="1171877"/>
                </a:cubicBezTo>
                <a:close/>
                <a:moveTo>
                  <a:pt x="2301159" y="1171877"/>
                </a:moveTo>
                <a:cubicBezTo>
                  <a:pt x="2295020" y="1171877"/>
                  <a:pt x="2289470" y="1172947"/>
                  <a:pt x="2284509" y="1175086"/>
                </a:cubicBezTo>
                <a:cubicBezTo>
                  <a:pt x="2279548" y="1177226"/>
                  <a:pt x="2275316" y="1180295"/>
                  <a:pt x="2271812" y="1184295"/>
                </a:cubicBezTo>
                <a:cubicBezTo>
                  <a:pt x="2268309" y="1188295"/>
                  <a:pt x="2265626" y="1193163"/>
                  <a:pt x="2263766" y="1198899"/>
                </a:cubicBezTo>
                <a:cubicBezTo>
                  <a:pt x="2261906" y="1204635"/>
                  <a:pt x="2260976" y="1211100"/>
                  <a:pt x="2260976" y="1218293"/>
                </a:cubicBezTo>
                <a:cubicBezTo>
                  <a:pt x="2260976" y="1225858"/>
                  <a:pt x="2261875" y="1232494"/>
                  <a:pt x="2263673" y="1238199"/>
                </a:cubicBezTo>
                <a:cubicBezTo>
                  <a:pt x="2265472" y="1243904"/>
                  <a:pt x="2268138" y="1248648"/>
                  <a:pt x="2271673" y="1252430"/>
                </a:cubicBezTo>
                <a:cubicBezTo>
                  <a:pt x="2275208" y="1256213"/>
                  <a:pt x="2279564" y="1259066"/>
                  <a:pt x="2284742" y="1260988"/>
                </a:cubicBezTo>
                <a:cubicBezTo>
                  <a:pt x="2289920" y="1262910"/>
                  <a:pt x="2295950" y="1263872"/>
                  <a:pt x="2302834" y="1263872"/>
                </a:cubicBezTo>
                <a:cubicBezTo>
                  <a:pt x="2306802" y="1263872"/>
                  <a:pt x="2310539" y="1263577"/>
                  <a:pt x="2314042" y="1262988"/>
                </a:cubicBezTo>
                <a:cubicBezTo>
                  <a:pt x="2317546" y="1262399"/>
                  <a:pt x="2320631" y="1261732"/>
                  <a:pt x="2323298" y="1260988"/>
                </a:cubicBezTo>
                <a:cubicBezTo>
                  <a:pt x="2325964" y="1260244"/>
                  <a:pt x="2328134" y="1259484"/>
                  <a:pt x="2329809" y="1258709"/>
                </a:cubicBezTo>
                <a:cubicBezTo>
                  <a:pt x="2331483" y="1257934"/>
                  <a:pt x="2332491" y="1257376"/>
                  <a:pt x="2332832" y="1257035"/>
                </a:cubicBezTo>
                <a:cubicBezTo>
                  <a:pt x="2333173" y="1256694"/>
                  <a:pt x="2333452" y="1256337"/>
                  <a:pt x="2333669" y="1255965"/>
                </a:cubicBezTo>
                <a:cubicBezTo>
                  <a:pt x="2333886" y="1255593"/>
                  <a:pt x="2334041" y="1255174"/>
                  <a:pt x="2334134" y="1254709"/>
                </a:cubicBezTo>
                <a:cubicBezTo>
                  <a:pt x="2334227" y="1254244"/>
                  <a:pt x="2334305" y="1253717"/>
                  <a:pt x="2334366" y="1253128"/>
                </a:cubicBezTo>
                <a:cubicBezTo>
                  <a:pt x="2334428" y="1252539"/>
                  <a:pt x="2334460" y="1251841"/>
                  <a:pt x="2334460" y="1251035"/>
                </a:cubicBezTo>
                <a:cubicBezTo>
                  <a:pt x="2334460" y="1249919"/>
                  <a:pt x="2334413" y="1248973"/>
                  <a:pt x="2334319" y="1248198"/>
                </a:cubicBezTo>
                <a:cubicBezTo>
                  <a:pt x="2334226" y="1247423"/>
                  <a:pt x="2334086" y="1246818"/>
                  <a:pt x="2333898" y="1246384"/>
                </a:cubicBezTo>
                <a:cubicBezTo>
                  <a:pt x="2333712" y="1245950"/>
                  <a:pt x="2333447" y="1245625"/>
                  <a:pt x="2333104" y="1245408"/>
                </a:cubicBezTo>
                <a:cubicBezTo>
                  <a:pt x="2332762" y="1245190"/>
                  <a:pt x="2332372" y="1245082"/>
                  <a:pt x="2331936" y="1245082"/>
                </a:cubicBezTo>
                <a:cubicBezTo>
                  <a:pt x="2331188" y="1245082"/>
                  <a:pt x="2330082" y="1245408"/>
                  <a:pt x="2328618" y="1246059"/>
                </a:cubicBezTo>
                <a:cubicBezTo>
                  <a:pt x="2327153" y="1246710"/>
                  <a:pt x="2325284" y="1247438"/>
                  <a:pt x="2323009" y="1248245"/>
                </a:cubicBezTo>
                <a:cubicBezTo>
                  <a:pt x="2320734" y="1249051"/>
                  <a:pt x="2318039" y="1249779"/>
                  <a:pt x="2314924" y="1250431"/>
                </a:cubicBezTo>
                <a:cubicBezTo>
                  <a:pt x="2311808" y="1251082"/>
                  <a:pt x="2308256" y="1251407"/>
                  <a:pt x="2304268" y="1251407"/>
                </a:cubicBezTo>
                <a:cubicBezTo>
                  <a:pt x="2299221" y="1251407"/>
                  <a:pt x="2294952" y="1250694"/>
                  <a:pt x="2291463" y="1249268"/>
                </a:cubicBezTo>
                <a:cubicBezTo>
                  <a:pt x="2287973" y="1247841"/>
                  <a:pt x="2285138" y="1245795"/>
                  <a:pt x="2282957" y="1243129"/>
                </a:cubicBezTo>
                <a:cubicBezTo>
                  <a:pt x="2280776" y="1240462"/>
                  <a:pt x="2279218" y="1237269"/>
                  <a:pt x="2278284" y="1233548"/>
                </a:cubicBezTo>
                <a:cubicBezTo>
                  <a:pt x="2277349" y="1229827"/>
                  <a:pt x="2276882" y="1225641"/>
                  <a:pt x="2276882" y="1220990"/>
                </a:cubicBezTo>
                <a:lnTo>
                  <a:pt x="2332014" y="1220990"/>
                </a:lnTo>
                <a:cubicBezTo>
                  <a:pt x="2333572" y="1220990"/>
                  <a:pt x="2334958" y="1220479"/>
                  <a:pt x="2336172" y="1219456"/>
                </a:cubicBezTo>
                <a:cubicBezTo>
                  <a:pt x="2337387" y="1218432"/>
                  <a:pt x="2337994" y="1216712"/>
                  <a:pt x="2337994" y="1214293"/>
                </a:cubicBezTo>
                <a:lnTo>
                  <a:pt x="2337994" y="1211503"/>
                </a:lnTo>
                <a:cubicBezTo>
                  <a:pt x="2337994" y="1206046"/>
                  <a:pt x="2337296" y="1200914"/>
                  <a:pt x="2335901" y="1196108"/>
                </a:cubicBezTo>
                <a:cubicBezTo>
                  <a:pt x="2334506" y="1191302"/>
                  <a:pt x="2332320" y="1187116"/>
                  <a:pt x="2329344" y="1183551"/>
                </a:cubicBezTo>
                <a:cubicBezTo>
                  <a:pt x="2326367" y="1179985"/>
                  <a:pt x="2322569" y="1177148"/>
                  <a:pt x="2317949" y="1175040"/>
                </a:cubicBezTo>
                <a:cubicBezTo>
                  <a:pt x="2313329" y="1172931"/>
                  <a:pt x="2307732" y="1171877"/>
                  <a:pt x="2301159" y="1171877"/>
                </a:cubicBezTo>
                <a:close/>
                <a:moveTo>
                  <a:pt x="1931917" y="1171877"/>
                </a:moveTo>
                <a:cubicBezTo>
                  <a:pt x="1924785" y="1171877"/>
                  <a:pt x="1918553" y="1173024"/>
                  <a:pt x="1913220" y="1175319"/>
                </a:cubicBezTo>
                <a:cubicBezTo>
                  <a:pt x="1907887" y="1177613"/>
                  <a:pt x="1903438" y="1180838"/>
                  <a:pt x="1899872" y="1184993"/>
                </a:cubicBezTo>
                <a:cubicBezTo>
                  <a:pt x="1896307" y="1189147"/>
                  <a:pt x="1893640" y="1194093"/>
                  <a:pt x="1891873" y="1199829"/>
                </a:cubicBezTo>
                <a:cubicBezTo>
                  <a:pt x="1890105" y="1205565"/>
                  <a:pt x="1889222" y="1211844"/>
                  <a:pt x="1889222" y="1218665"/>
                </a:cubicBezTo>
                <a:cubicBezTo>
                  <a:pt x="1889222" y="1225734"/>
                  <a:pt x="1890059" y="1232060"/>
                  <a:pt x="1891733" y="1237641"/>
                </a:cubicBezTo>
                <a:cubicBezTo>
                  <a:pt x="1893408" y="1243222"/>
                  <a:pt x="1895950" y="1247966"/>
                  <a:pt x="1899361" y="1251872"/>
                </a:cubicBezTo>
                <a:cubicBezTo>
                  <a:pt x="1902771" y="1255779"/>
                  <a:pt x="1907035" y="1258756"/>
                  <a:pt x="1912151" y="1260802"/>
                </a:cubicBezTo>
                <a:cubicBezTo>
                  <a:pt x="1917267" y="1262848"/>
                  <a:pt x="1923266" y="1263872"/>
                  <a:pt x="1930150" y="1263872"/>
                </a:cubicBezTo>
                <a:cubicBezTo>
                  <a:pt x="1937219" y="1263872"/>
                  <a:pt x="1943436" y="1262709"/>
                  <a:pt x="1948800" y="1260383"/>
                </a:cubicBezTo>
                <a:cubicBezTo>
                  <a:pt x="1954164" y="1258058"/>
                  <a:pt x="1958628" y="1254818"/>
                  <a:pt x="1962194" y="1250663"/>
                </a:cubicBezTo>
                <a:cubicBezTo>
                  <a:pt x="1965760" y="1246508"/>
                  <a:pt x="1968442" y="1241563"/>
                  <a:pt x="1970240" y="1235827"/>
                </a:cubicBezTo>
                <a:cubicBezTo>
                  <a:pt x="1972038" y="1230091"/>
                  <a:pt x="1972938" y="1223812"/>
                  <a:pt x="1972938" y="1216991"/>
                </a:cubicBezTo>
                <a:cubicBezTo>
                  <a:pt x="1972938" y="1209983"/>
                  <a:pt x="1972085" y="1203689"/>
                  <a:pt x="1970380" y="1198108"/>
                </a:cubicBezTo>
                <a:cubicBezTo>
                  <a:pt x="1968674" y="1192527"/>
                  <a:pt x="1966116" y="1187783"/>
                  <a:pt x="1962706" y="1183876"/>
                </a:cubicBezTo>
                <a:cubicBezTo>
                  <a:pt x="1959295" y="1179970"/>
                  <a:pt x="1955032" y="1176993"/>
                  <a:pt x="1949916" y="1174947"/>
                </a:cubicBezTo>
                <a:cubicBezTo>
                  <a:pt x="1944800" y="1172900"/>
                  <a:pt x="1938800" y="1171877"/>
                  <a:pt x="1931917" y="1171877"/>
                </a:cubicBezTo>
                <a:close/>
                <a:moveTo>
                  <a:pt x="1627117" y="1171877"/>
                </a:moveTo>
                <a:cubicBezTo>
                  <a:pt x="1619986" y="1171877"/>
                  <a:pt x="1613753" y="1173024"/>
                  <a:pt x="1608420" y="1175319"/>
                </a:cubicBezTo>
                <a:cubicBezTo>
                  <a:pt x="1603087" y="1177613"/>
                  <a:pt x="1598638" y="1180838"/>
                  <a:pt x="1595072" y="1184993"/>
                </a:cubicBezTo>
                <a:cubicBezTo>
                  <a:pt x="1591507" y="1189147"/>
                  <a:pt x="1588840" y="1194093"/>
                  <a:pt x="1587073" y="1199829"/>
                </a:cubicBezTo>
                <a:cubicBezTo>
                  <a:pt x="1585305" y="1205565"/>
                  <a:pt x="1584422" y="1211844"/>
                  <a:pt x="1584422" y="1218665"/>
                </a:cubicBezTo>
                <a:cubicBezTo>
                  <a:pt x="1584422" y="1225734"/>
                  <a:pt x="1585259" y="1232060"/>
                  <a:pt x="1586933" y="1237641"/>
                </a:cubicBezTo>
                <a:cubicBezTo>
                  <a:pt x="1588608" y="1243222"/>
                  <a:pt x="1591150" y="1247966"/>
                  <a:pt x="1594561" y="1251872"/>
                </a:cubicBezTo>
                <a:cubicBezTo>
                  <a:pt x="1597971" y="1255779"/>
                  <a:pt x="1602235" y="1258756"/>
                  <a:pt x="1607351" y="1260802"/>
                </a:cubicBezTo>
                <a:cubicBezTo>
                  <a:pt x="1612467" y="1262848"/>
                  <a:pt x="1618466" y="1263872"/>
                  <a:pt x="1625350" y="1263872"/>
                </a:cubicBezTo>
                <a:cubicBezTo>
                  <a:pt x="1632419" y="1263872"/>
                  <a:pt x="1638636" y="1262709"/>
                  <a:pt x="1644000" y="1260383"/>
                </a:cubicBezTo>
                <a:cubicBezTo>
                  <a:pt x="1649364" y="1258058"/>
                  <a:pt x="1653828" y="1254818"/>
                  <a:pt x="1657394" y="1250663"/>
                </a:cubicBezTo>
                <a:cubicBezTo>
                  <a:pt x="1660960" y="1246508"/>
                  <a:pt x="1663642" y="1241563"/>
                  <a:pt x="1665440" y="1235827"/>
                </a:cubicBezTo>
                <a:cubicBezTo>
                  <a:pt x="1667239" y="1230091"/>
                  <a:pt x="1668138" y="1223812"/>
                  <a:pt x="1668138" y="1216991"/>
                </a:cubicBezTo>
                <a:cubicBezTo>
                  <a:pt x="1668138" y="1209983"/>
                  <a:pt x="1667285" y="1203689"/>
                  <a:pt x="1665580" y="1198108"/>
                </a:cubicBezTo>
                <a:cubicBezTo>
                  <a:pt x="1663874" y="1192527"/>
                  <a:pt x="1661316" y="1187783"/>
                  <a:pt x="1657906" y="1183876"/>
                </a:cubicBezTo>
                <a:cubicBezTo>
                  <a:pt x="1654495" y="1179970"/>
                  <a:pt x="1650232" y="1176993"/>
                  <a:pt x="1645116" y="1174947"/>
                </a:cubicBezTo>
                <a:cubicBezTo>
                  <a:pt x="1640000" y="1172900"/>
                  <a:pt x="1634000" y="1171877"/>
                  <a:pt x="1627117" y="1171877"/>
                </a:cubicBezTo>
                <a:close/>
                <a:moveTo>
                  <a:pt x="1306002" y="1171877"/>
                </a:moveTo>
                <a:cubicBezTo>
                  <a:pt x="1302777" y="1171877"/>
                  <a:pt x="1299583" y="1172172"/>
                  <a:pt x="1296421" y="1172761"/>
                </a:cubicBezTo>
                <a:cubicBezTo>
                  <a:pt x="1293258" y="1173350"/>
                  <a:pt x="1290344" y="1174094"/>
                  <a:pt x="1287677" y="1174993"/>
                </a:cubicBezTo>
                <a:cubicBezTo>
                  <a:pt x="1285011" y="1175892"/>
                  <a:pt x="1282654" y="1176885"/>
                  <a:pt x="1280608" y="1177970"/>
                </a:cubicBezTo>
                <a:cubicBezTo>
                  <a:pt x="1278561" y="1179055"/>
                  <a:pt x="1277120" y="1180001"/>
                  <a:pt x="1276282" y="1180807"/>
                </a:cubicBezTo>
                <a:cubicBezTo>
                  <a:pt x="1275445" y="1181613"/>
                  <a:pt x="1274918" y="1182466"/>
                  <a:pt x="1274701" y="1183365"/>
                </a:cubicBezTo>
                <a:cubicBezTo>
                  <a:pt x="1274484" y="1184264"/>
                  <a:pt x="1274376" y="1185489"/>
                  <a:pt x="1274376" y="1187039"/>
                </a:cubicBezTo>
                <a:cubicBezTo>
                  <a:pt x="1274376" y="1187969"/>
                  <a:pt x="1274438" y="1188822"/>
                  <a:pt x="1274562" y="1189597"/>
                </a:cubicBezTo>
                <a:cubicBezTo>
                  <a:pt x="1274686" y="1190372"/>
                  <a:pt x="1274887" y="1191008"/>
                  <a:pt x="1275166" y="1191504"/>
                </a:cubicBezTo>
                <a:cubicBezTo>
                  <a:pt x="1275445" y="1192000"/>
                  <a:pt x="1275771" y="1192372"/>
                  <a:pt x="1276143" y="1192620"/>
                </a:cubicBezTo>
                <a:cubicBezTo>
                  <a:pt x="1276515" y="1192868"/>
                  <a:pt x="1276949" y="1192992"/>
                  <a:pt x="1277445" y="1192992"/>
                </a:cubicBezTo>
                <a:cubicBezTo>
                  <a:pt x="1278189" y="1192992"/>
                  <a:pt x="1279321" y="1192543"/>
                  <a:pt x="1280840" y="1191643"/>
                </a:cubicBezTo>
                <a:cubicBezTo>
                  <a:pt x="1282360" y="1190744"/>
                  <a:pt x="1284251" y="1189752"/>
                  <a:pt x="1286514" y="1188667"/>
                </a:cubicBezTo>
                <a:cubicBezTo>
                  <a:pt x="1288778" y="1187582"/>
                  <a:pt x="1291413" y="1186589"/>
                  <a:pt x="1294421" y="1185690"/>
                </a:cubicBezTo>
                <a:cubicBezTo>
                  <a:pt x="1297429" y="1184791"/>
                  <a:pt x="1300824" y="1184342"/>
                  <a:pt x="1304606" y="1184342"/>
                </a:cubicBezTo>
                <a:cubicBezTo>
                  <a:pt x="1308141" y="1184342"/>
                  <a:pt x="1311118" y="1184760"/>
                  <a:pt x="1313536" y="1185597"/>
                </a:cubicBezTo>
                <a:cubicBezTo>
                  <a:pt x="1315954" y="1186434"/>
                  <a:pt x="1317923" y="1187675"/>
                  <a:pt x="1319443" y="1189318"/>
                </a:cubicBezTo>
                <a:cubicBezTo>
                  <a:pt x="1320962" y="1190961"/>
                  <a:pt x="1322063" y="1193023"/>
                  <a:pt x="1322745" y="1195504"/>
                </a:cubicBezTo>
                <a:cubicBezTo>
                  <a:pt x="1323427" y="1197984"/>
                  <a:pt x="1323768" y="1200837"/>
                  <a:pt x="1323768" y="1204061"/>
                </a:cubicBezTo>
                <a:lnTo>
                  <a:pt x="1323768" y="1210572"/>
                </a:lnTo>
                <a:lnTo>
                  <a:pt x="1312234" y="1210572"/>
                </a:lnTo>
                <a:cubicBezTo>
                  <a:pt x="1305723" y="1210572"/>
                  <a:pt x="1299862" y="1211146"/>
                  <a:pt x="1294653" y="1212293"/>
                </a:cubicBezTo>
                <a:cubicBezTo>
                  <a:pt x="1289444" y="1213440"/>
                  <a:pt x="1285042" y="1215161"/>
                  <a:pt x="1281445" y="1217456"/>
                </a:cubicBezTo>
                <a:cubicBezTo>
                  <a:pt x="1277848" y="1219750"/>
                  <a:pt x="1275089" y="1222634"/>
                  <a:pt x="1273166" y="1226106"/>
                </a:cubicBezTo>
                <a:cubicBezTo>
                  <a:pt x="1271244" y="1229579"/>
                  <a:pt x="1270283" y="1233672"/>
                  <a:pt x="1270283" y="1238385"/>
                </a:cubicBezTo>
                <a:cubicBezTo>
                  <a:pt x="1270283" y="1242415"/>
                  <a:pt x="1270980" y="1246012"/>
                  <a:pt x="1272376" y="1249175"/>
                </a:cubicBezTo>
                <a:cubicBezTo>
                  <a:pt x="1273771" y="1252337"/>
                  <a:pt x="1275724" y="1255004"/>
                  <a:pt x="1278236" y="1257174"/>
                </a:cubicBezTo>
                <a:cubicBezTo>
                  <a:pt x="1280747" y="1259345"/>
                  <a:pt x="1283786" y="1261003"/>
                  <a:pt x="1287352" y="1262151"/>
                </a:cubicBezTo>
                <a:cubicBezTo>
                  <a:pt x="1290917" y="1263298"/>
                  <a:pt x="1294902" y="1263872"/>
                  <a:pt x="1299304" y="1263872"/>
                </a:cubicBezTo>
                <a:cubicBezTo>
                  <a:pt x="1304327" y="1263872"/>
                  <a:pt x="1309087" y="1262786"/>
                  <a:pt x="1313583" y="1260616"/>
                </a:cubicBezTo>
                <a:cubicBezTo>
                  <a:pt x="1318078" y="1258446"/>
                  <a:pt x="1322156" y="1255407"/>
                  <a:pt x="1325814" y="1251500"/>
                </a:cubicBezTo>
                <a:lnTo>
                  <a:pt x="1325814" y="1259872"/>
                </a:lnTo>
                <a:cubicBezTo>
                  <a:pt x="1325814" y="1260616"/>
                  <a:pt x="1326031" y="1261174"/>
                  <a:pt x="1326465" y="1261546"/>
                </a:cubicBezTo>
                <a:cubicBezTo>
                  <a:pt x="1326900" y="1261918"/>
                  <a:pt x="1327597" y="1262197"/>
                  <a:pt x="1328558" y="1262383"/>
                </a:cubicBezTo>
                <a:cubicBezTo>
                  <a:pt x="1329520" y="1262569"/>
                  <a:pt x="1330806" y="1262662"/>
                  <a:pt x="1332419" y="1262662"/>
                </a:cubicBezTo>
                <a:cubicBezTo>
                  <a:pt x="1334093" y="1262662"/>
                  <a:pt x="1335364" y="1262569"/>
                  <a:pt x="1336232" y="1262383"/>
                </a:cubicBezTo>
                <a:cubicBezTo>
                  <a:pt x="1337100" y="1262197"/>
                  <a:pt x="1337783" y="1261918"/>
                  <a:pt x="1338279" y="1261546"/>
                </a:cubicBezTo>
                <a:cubicBezTo>
                  <a:pt x="1338775" y="1261174"/>
                  <a:pt x="1339023" y="1260616"/>
                  <a:pt x="1339023" y="1259872"/>
                </a:cubicBezTo>
                <a:lnTo>
                  <a:pt x="1339023" y="1203410"/>
                </a:lnTo>
                <a:cubicBezTo>
                  <a:pt x="1339023" y="1198201"/>
                  <a:pt x="1338434" y="1193643"/>
                  <a:pt x="1337256" y="1189737"/>
                </a:cubicBezTo>
                <a:cubicBezTo>
                  <a:pt x="1336077" y="1185830"/>
                  <a:pt x="1334186" y="1182559"/>
                  <a:pt x="1331581" y="1179923"/>
                </a:cubicBezTo>
                <a:cubicBezTo>
                  <a:pt x="1328977" y="1177288"/>
                  <a:pt x="1325566" y="1175288"/>
                  <a:pt x="1321350" y="1173924"/>
                </a:cubicBezTo>
                <a:cubicBezTo>
                  <a:pt x="1317133" y="1172559"/>
                  <a:pt x="1312017" y="1171877"/>
                  <a:pt x="1306002" y="1171877"/>
                </a:cubicBezTo>
                <a:close/>
                <a:moveTo>
                  <a:pt x="1215309" y="1171877"/>
                </a:moveTo>
                <a:cubicBezTo>
                  <a:pt x="1209170" y="1171877"/>
                  <a:pt x="1203620" y="1172947"/>
                  <a:pt x="1198659" y="1175086"/>
                </a:cubicBezTo>
                <a:cubicBezTo>
                  <a:pt x="1193698" y="1177226"/>
                  <a:pt x="1189466" y="1180295"/>
                  <a:pt x="1185962" y="1184295"/>
                </a:cubicBezTo>
                <a:cubicBezTo>
                  <a:pt x="1182459" y="1188295"/>
                  <a:pt x="1179777" y="1193163"/>
                  <a:pt x="1177916" y="1198899"/>
                </a:cubicBezTo>
                <a:cubicBezTo>
                  <a:pt x="1176056" y="1204635"/>
                  <a:pt x="1175126" y="1211100"/>
                  <a:pt x="1175126" y="1218293"/>
                </a:cubicBezTo>
                <a:cubicBezTo>
                  <a:pt x="1175126" y="1225858"/>
                  <a:pt x="1176025" y="1232494"/>
                  <a:pt x="1177823" y="1238199"/>
                </a:cubicBezTo>
                <a:cubicBezTo>
                  <a:pt x="1179622" y="1243904"/>
                  <a:pt x="1182288" y="1248648"/>
                  <a:pt x="1185823" y="1252430"/>
                </a:cubicBezTo>
                <a:cubicBezTo>
                  <a:pt x="1189357" y="1256213"/>
                  <a:pt x="1193714" y="1259066"/>
                  <a:pt x="1198892" y="1260988"/>
                </a:cubicBezTo>
                <a:cubicBezTo>
                  <a:pt x="1204070" y="1262910"/>
                  <a:pt x="1210100" y="1263872"/>
                  <a:pt x="1216984" y="1263872"/>
                </a:cubicBezTo>
                <a:cubicBezTo>
                  <a:pt x="1220952" y="1263872"/>
                  <a:pt x="1224689" y="1263577"/>
                  <a:pt x="1228192" y="1262988"/>
                </a:cubicBezTo>
                <a:cubicBezTo>
                  <a:pt x="1231696" y="1262399"/>
                  <a:pt x="1234781" y="1261732"/>
                  <a:pt x="1237448" y="1260988"/>
                </a:cubicBezTo>
                <a:cubicBezTo>
                  <a:pt x="1240114" y="1260244"/>
                  <a:pt x="1242285" y="1259484"/>
                  <a:pt x="1243959" y="1258709"/>
                </a:cubicBezTo>
                <a:cubicBezTo>
                  <a:pt x="1245633" y="1257934"/>
                  <a:pt x="1246641" y="1257376"/>
                  <a:pt x="1246982" y="1257035"/>
                </a:cubicBezTo>
                <a:cubicBezTo>
                  <a:pt x="1247323" y="1256694"/>
                  <a:pt x="1247602" y="1256337"/>
                  <a:pt x="1247819" y="1255965"/>
                </a:cubicBezTo>
                <a:cubicBezTo>
                  <a:pt x="1248036" y="1255593"/>
                  <a:pt x="1248191" y="1255174"/>
                  <a:pt x="1248284" y="1254709"/>
                </a:cubicBezTo>
                <a:cubicBezTo>
                  <a:pt x="1248377" y="1254244"/>
                  <a:pt x="1248455" y="1253717"/>
                  <a:pt x="1248517" y="1253128"/>
                </a:cubicBezTo>
                <a:cubicBezTo>
                  <a:pt x="1248579" y="1252539"/>
                  <a:pt x="1248610" y="1251841"/>
                  <a:pt x="1248610" y="1251035"/>
                </a:cubicBezTo>
                <a:cubicBezTo>
                  <a:pt x="1248610" y="1249919"/>
                  <a:pt x="1248563" y="1248973"/>
                  <a:pt x="1248470" y="1248198"/>
                </a:cubicBezTo>
                <a:cubicBezTo>
                  <a:pt x="1248376" y="1247423"/>
                  <a:pt x="1248236" y="1246818"/>
                  <a:pt x="1248049" y="1246384"/>
                </a:cubicBezTo>
                <a:cubicBezTo>
                  <a:pt x="1247862" y="1245950"/>
                  <a:pt x="1247597" y="1245625"/>
                  <a:pt x="1247254" y="1245408"/>
                </a:cubicBezTo>
                <a:cubicBezTo>
                  <a:pt x="1246912" y="1245190"/>
                  <a:pt x="1246523" y="1245082"/>
                  <a:pt x="1246087" y="1245082"/>
                </a:cubicBezTo>
                <a:cubicBezTo>
                  <a:pt x="1245339" y="1245082"/>
                  <a:pt x="1244232" y="1245408"/>
                  <a:pt x="1242768" y="1246059"/>
                </a:cubicBezTo>
                <a:cubicBezTo>
                  <a:pt x="1241303" y="1246710"/>
                  <a:pt x="1239434" y="1247438"/>
                  <a:pt x="1237159" y="1248245"/>
                </a:cubicBezTo>
                <a:cubicBezTo>
                  <a:pt x="1234885" y="1249051"/>
                  <a:pt x="1232189" y="1249779"/>
                  <a:pt x="1229074" y="1250431"/>
                </a:cubicBezTo>
                <a:cubicBezTo>
                  <a:pt x="1225958" y="1251082"/>
                  <a:pt x="1222406" y="1251407"/>
                  <a:pt x="1218418" y="1251407"/>
                </a:cubicBezTo>
                <a:cubicBezTo>
                  <a:pt x="1213371" y="1251407"/>
                  <a:pt x="1209103" y="1250694"/>
                  <a:pt x="1205613" y="1249268"/>
                </a:cubicBezTo>
                <a:cubicBezTo>
                  <a:pt x="1202123" y="1247841"/>
                  <a:pt x="1199288" y="1245795"/>
                  <a:pt x="1197107" y="1243129"/>
                </a:cubicBezTo>
                <a:cubicBezTo>
                  <a:pt x="1194926" y="1240462"/>
                  <a:pt x="1193368" y="1237269"/>
                  <a:pt x="1192434" y="1233548"/>
                </a:cubicBezTo>
                <a:cubicBezTo>
                  <a:pt x="1191499" y="1229827"/>
                  <a:pt x="1191032" y="1225641"/>
                  <a:pt x="1191032" y="1220990"/>
                </a:cubicBezTo>
                <a:lnTo>
                  <a:pt x="1246164" y="1220990"/>
                </a:lnTo>
                <a:cubicBezTo>
                  <a:pt x="1247722" y="1220990"/>
                  <a:pt x="1249108" y="1220479"/>
                  <a:pt x="1250323" y="1219456"/>
                </a:cubicBezTo>
                <a:cubicBezTo>
                  <a:pt x="1251537" y="1218432"/>
                  <a:pt x="1252144" y="1216712"/>
                  <a:pt x="1252144" y="1214293"/>
                </a:cubicBezTo>
                <a:lnTo>
                  <a:pt x="1252144" y="1211503"/>
                </a:lnTo>
                <a:cubicBezTo>
                  <a:pt x="1252144" y="1206046"/>
                  <a:pt x="1251447" y="1200914"/>
                  <a:pt x="1250052" y="1196108"/>
                </a:cubicBezTo>
                <a:cubicBezTo>
                  <a:pt x="1248656" y="1191302"/>
                  <a:pt x="1246470" y="1187116"/>
                  <a:pt x="1243494" y="1183551"/>
                </a:cubicBezTo>
                <a:cubicBezTo>
                  <a:pt x="1240517" y="1179985"/>
                  <a:pt x="1236719" y="1177148"/>
                  <a:pt x="1232099" y="1175040"/>
                </a:cubicBezTo>
                <a:cubicBezTo>
                  <a:pt x="1227479" y="1172931"/>
                  <a:pt x="1221883" y="1171877"/>
                  <a:pt x="1215309" y="1171877"/>
                </a:cubicBezTo>
                <a:close/>
                <a:moveTo>
                  <a:pt x="1027042" y="1171877"/>
                </a:moveTo>
                <a:cubicBezTo>
                  <a:pt x="1019911" y="1171877"/>
                  <a:pt x="1013678" y="1173024"/>
                  <a:pt x="1008345" y="1175319"/>
                </a:cubicBezTo>
                <a:cubicBezTo>
                  <a:pt x="1003012" y="1177613"/>
                  <a:pt x="998563" y="1180838"/>
                  <a:pt x="994997" y="1184993"/>
                </a:cubicBezTo>
                <a:cubicBezTo>
                  <a:pt x="991432" y="1189147"/>
                  <a:pt x="988765" y="1194093"/>
                  <a:pt x="986998" y="1199829"/>
                </a:cubicBezTo>
                <a:cubicBezTo>
                  <a:pt x="985231" y="1205565"/>
                  <a:pt x="984347" y="1211844"/>
                  <a:pt x="984347" y="1218665"/>
                </a:cubicBezTo>
                <a:cubicBezTo>
                  <a:pt x="984347" y="1225734"/>
                  <a:pt x="985184" y="1232060"/>
                  <a:pt x="986858" y="1237641"/>
                </a:cubicBezTo>
                <a:cubicBezTo>
                  <a:pt x="988533" y="1243222"/>
                  <a:pt x="991075" y="1247966"/>
                  <a:pt x="994486" y="1251872"/>
                </a:cubicBezTo>
                <a:cubicBezTo>
                  <a:pt x="997896" y="1255779"/>
                  <a:pt x="1002160" y="1258756"/>
                  <a:pt x="1007276" y="1260802"/>
                </a:cubicBezTo>
                <a:cubicBezTo>
                  <a:pt x="1012392" y="1262848"/>
                  <a:pt x="1018391" y="1263872"/>
                  <a:pt x="1025275" y="1263872"/>
                </a:cubicBezTo>
                <a:cubicBezTo>
                  <a:pt x="1032344" y="1263872"/>
                  <a:pt x="1038561" y="1262709"/>
                  <a:pt x="1043925" y="1260383"/>
                </a:cubicBezTo>
                <a:cubicBezTo>
                  <a:pt x="1049289" y="1258058"/>
                  <a:pt x="1053753" y="1254818"/>
                  <a:pt x="1057319" y="1250663"/>
                </a:cubicBezTo>
                <a:cubicBezTo>
                  <a:pt x="1060885" y="1246508"/>
                  <a:pt x="1063567" y="1241563"/>
                  <a:pt x="1065365" y="1235827"/>
                </a:cubicBezTo>
                <a:cubicBezTo>
                  <a:pt x="1067163" y="1230091"/>
                  <a:pt x="1068063" y="1223812"/>
                  <a:pt x="1068063" y="1216991"/>
                </a:cubicBezTo>
                <a:cubicBezTo>
                  <a:pt x="1068063" y="1209983"/>
                  <a:pt x="1067210" y="1203689"/>
                  <a:pt x="1065505" y="1198108"/>
                </a:cubicBezTo>
                <a:cubicBezTo>
                  <a:pt x="1063799" y="1192527"/>
                  <a:pt x="1061241" y="1187783"/>
                  <a:pt x="1057831" y="1183876"/>
                </a:cubicBezTo>
                <a:cubicBezTo>
                  <a:pt x="1054420" y="1179970"/>
                  <a:pt x="1050157" y="1176993"/>
                  <a:pt x="1045041" y="1174947"/>
                </a:cubicBezTo>
                <a:cubicBezTo>
                  <a:pt x="1039925" y="1172900"/>
                  <a:pt x="1033925" y="1171877"/>
                  <a:pt x="1027042" y="1171877"/>
                </a:cubicBezTo>
                <a:close/>
                <a:moveTo>
                  <a:pt x="844616" y="1171877"/>
                </a:moveTo>
                <a:cubicBezTo>
                  <a:pt x="839531" y="1171877"/>
                  <a:pt x="835082" y="1172559"/>
                  <a:pt x="831268" y="1173924"/>
                </a:cubicBezTo>
                <a:cubicBezTo>
                  <a:pt x="827454" y="1175288"/>
                  <a:pt x="824276" y="1177102"/>
                  <a:pt x="821734" y="1179365"/>
                </a:cubicBezTo>
                <a:cubicBezTo>
                  <a:pt x="819191" y="1181628"/>
                  <a:pt x="817284" y="1184264"/>
                  <a:pt x="816013" y="1187272"/>
                </a:cubicBezTo>
                <a:cubicBezTo>
                  <a:pt x="814742" y="1190279"/>
                  <a:pt x="814106" y="1193426"/>
                  <a:pt x="814106" y="1196713"/>
                </a:cubicBezTo>
                <a:cubicBezTo>
                  <a:pt x="814106" y="1200434"/>
                  <a:pt x="814711" y="1203627"/>
                  <a:pt x="815920" y="1206294"/>
                </a:cubicBezTo>
                <a:cubicBezTo>
                  <a:pt x="817129" y="1208960"/>
                  <a:pt x="818726" y="1211255"/>
                  <a:pt x="820710" y="1213177"/>
                </a:cubicBezTo>
                <a:cubicBezTo>
                  <a:pt x="822695" y="1215099"/>
                  <a:pt x="824943" y="1216727"/>
                  <a:pt x="827454" y="1218060"/>
                </a:cubicBezTo>
                <a:cubicBezTo>
                  <a:pt x="829966" y="1219394"/>
                  <a:pt x="832539" y="1220587"/>
                  <a:pt x="835175" y="1221642"/>
                </a:cubicBezTo>
                <a:cubicBezTo>
                  <a:pt x="837810" y="1222696"/>
                  <a:pt x="840368" y="1223703"/>
                  <a:pt x="842849" y="1224665"/>
                </a:cubicBezTo>
                <a:cubicBezTo>
                  <a:pt x="845329" y="1225626"/>
                  <a:pt x="847561" y="1226727"/>
                  <a:pt x="849546" y="1227967"/>
                </a:cubicBezTo>
                <a:cubicBezTo>
                  <a:pt x="851530" y="1229207"/>
                  <a:pt x="853127" y="1230633"/>
                  <a:pt x="854336" y="1232246"/>
                </a:cubicBezTo>
                <a:cubicBezTo>
                  <a:pt x="855545" y="1233858"/>
                  <a:pt x="856150" y="1235842"/>
                  <a:pt x="856150" y="1238199"/>
                </a:cubicBezTo>
                <a:cubicBezTo>
                  <a:pt x="856150" y="1240493"/>
                  <a:pt x="855731" y="1242478"/>
                  <a:pt x="854894" y="1244152"/>
                </a:cubicBezTo>
                <a:cubicBezTo>
                  <a:pt x="854057" y="1245826"/>
                  <a:pt x="852863" y="1247206"/>
                  <a:pt x="851313" y="1248291"/>
                </a:cubicBezTo>
                <a:cubicBezTo>
                  <a:pt x="849763" y="1249376"/>
                  <a:pt x="847933" y="1250198"/>
                  <a:pt x="845825" y="1250756"/>
                </a:cubicBezTo>
                <a:cubicBezTo>
                  <a:pt x="843717" y="1251314"/>
                  <a:pt x="841360" y="1251593"/>
                  <a:pt x="838756" y="1251593"/>
                </a:cubicBezTo>
                <a:cubicBezTo>
                  <a:pt x="835283" y="1251593"/>
                  <a:pt x="832213" y="1251175"/>
                  <a:pt x="829547" y="1250337"/>
                </a:cubicBezTo>
                <a:cubicBezTo>
                  <a:pt x="826880" y="1249500"/>
                  <a:pt x="824571" y="1248586"/>
                  <a:pt x="822617" y="1247593"/>
                </a:cubicBezTo>
                <a:cubicBezTo>
                  <a:pt x="820664" y="1246601"/>
                  <a:pt x="819020" y="1245687"/>
                  <a:pt x="817687" y="1244849"/>
                </a:cubicBezTo>
                <a:cubicBezTo>
                  <a:pt x="816354" y="1244012"/>
                  <a:pt x="815346" y="1243594"/>
                  <a:pt x="814664" y="1243594"/>
                </a:cubicBezTo>
                <a:cubicBezTo>
                  <a:pt x="814230" y="1243594"/>
                  <a:pt x="813842" y="1243702"/>
                  <a:pt x="813501" y="1243919"/>
                </a:cubicBezTo>
                <a:cubicBezTo>
                  <a:pt x="813160" y="1244136"/>
                  <a:pt x="812897" y="1244493"/>
                  <a:pt x="812711" y="1244989"/>
                </a:cubicBezTo>
                <a:cubicBezTo>
                  <a:pt x="812525" y="1245485"/>
                  <a:pt x="812370" y="1246136"/>
                  <a:pt x="812246" y="1246942"/>
                </a:cubicBezTo>
                <a:cubicBezTo>
                  <a:pt x="812122" y="1247748"/>
                  <a:pt x="812060" y="1248741"/>
                  <a:pt x="812060" y="1249919"/>
                </a:cubicBezTo>
                <a:cubicBezTo>
                  <a:pt x="812060" y="1251841"/>
                  <a:pt x="812215" y="1253361"/>
                  <a:pt x="812525" y="1254477"/>
                </a:cubicBezTo>
                <a:cubicBezTo>
                  <a:pt x="812835" y="1255593"/>
                  <a:pt x="813331" y="1256461"/>
                  <a:pt x="814013" y="1257081"/>
                </a:cubicBezTo>
                <a:cubicBezTo>
                  <a:pt x="814695" y="1257701"/>
                  <a:pt x="815780" y="1258399"/>
                  <a:pt x="817269" y="1259174"/>
                </a:cubicBezTo>
                <a:cubicBezTo>
                  <a:pt x="818757" y="1259949"/>
                  <a:pt x="820571" y="1260693"/>
                  <a:pt x="822710" y="1261407"/>
                </a:cubicBezTo>
                <a:cubicBezTo>
                  <a:pt x="824850" y="1262120"/>
                  <a:pt x="827268" y="1262709"/>
                  <a:pt x="829966" y="1263174"/>
                </a:cubicBezTo>
                <a:cubicBezTo>
                  <a:pt x="832663" y="1263639"/>
                  <a:pt x="835500" y="1263872"/>
                  <a:pt x="838477" y="1263872"/>
                </a:cubicBezTo>
                <a:cubicBezTo>
                  <a:pt x="843314" y="1263872"/>
                  <a:pt x="847747" y="1263282"/>
                  <a:pt x="851778" y="1262104"/>
                </a:cubicBezTo>
                <a:cubicBezTo>
                  <a:pt x="855809" y="1260926"/>
                  <a:pt x="859282" y="1259190"/>
                  <a:pt x="862196" y="1256895"/>
                </a:cubicBezTo>
                <a:cubicBezTo>
                  <a:pt x="865111" y="1254601"/>
                  <a:pt x="867359" y="1251779"/>
                  <a:pt x="868940" y="1248431"/>
                </a:cubicBezTo>
                <a:cubicBezTo>
                  <a:pt x="870521" y="1245082"/>
                  <a:pt x="871312" y="1241268"/>
                  <a:pt x="871312" y="1236989"/>
                </a:cubicBezTo>
                <a:cubicBezTo>
                  <a:pt x="871312" y="1233393"/>
                  <a:pt x="870707" y="1230292"/>
                  <a:pt x="869498" y="1227688"/>
                </a:cubicBezTo>
                <a:cubicBezTo>
                  <a:pt x="868289" y="1225083"/>
                  <a:pt x="866692" y="1222851"/>
                  <a:pt x="864708" y="1220990"/>
                </a:cubicBezTo>
                <a:cubicBezTo>
                  <a:pt x="862723" y="1219130"/>
                  <a:pt x="860444" y="1217549"/>
                  <a:pt x="857871" y="1216247"/>
                </a:cubicBezTo>
                <a:cubicBezTo>
                  <a:pt x="855297" y="1214944"/>
                  <a:pt x="852693" y="1213766"/>
                  <a:pt x="850057" y="1212712"/>
                </a:cubicBezTo>
                <a:cubicBezTo>
                  <a:pt x="847422" y="1211658"/>
                  <a:pt x="844833" y="1210634"/>
                  <a:pt x="842290" y="1209642"/>
                </a:cubicBezTo>
                <a:cubicBezTo>
                  <a:pt x="839748" y="1208650"/>
                  <a:pt x="837484" y="1207534"/>
                  <a:pt x="835500" y="1206294"/>
                </a:cubicBezTo>
                <a:cubicBezTo>
                  <a:pt x="833516" y="1205053"/>
                  <a:pt x="831903" y="1203612"/>
                  <a:pt x="830663" y="1201968"/>
                </a:cubicBezTo>
                <a:cubicBezTo>
                  <a:pt x="829423" y="1200325"/>
                  <a:pt x="828803" y="1198294"/>
                  <a:pt x="828803" y="1195876"/>
                </a:cubicBezTo>
                <a:cubicBezTo>
                  <a:pt x="828803" y="1194139"/>
                  <a:pt x="829128" y="1192527"/>
                  <a:pt x="829780" y="1191039"/>
                </a:cubicBezTo>
                <a:cubicBezTo>
                  <a:pt x="830431" y="1189551"/>
                  <a:pt x="831392" y="1188264"/>
                  <a:pt x="832663" y="1187179"/>
                </a:cubicBezTo>
                <a:cubicBezTo>
                  <a:pt x="833934" y="1186093"/>
                  <a:pt x="835562" y="1185256"/>
                  <a:pt x="837547" y="1184667"/>
                </a:cubicBezTo>
                <a:cubicBezTo>
                  <a:pt x="839531" y="1184078"/>
                  <a:pt x="841825" y="1183783"/>
                  <a:pt x="844430" y="1183783"/>
                </a:cubicBezTo>
                <a:cubicBezTo>
                  <a:pt x="847344" y="1183783"/>
                  <a:pt x="849933" y="1184124"/>
                  <a:pt x="852197" y="1184807"/>
                </a:cubicBezTo>
                <a:cubicBezTo>
                  <a:pt x="854460" y="1185489"/>
                  <a:pt x="856429" y="1186217"/>
                  <a:pt x="858103" y="1186993"/>
                </a:cubicBezTo>
                <a:cubicBezTo>
                  <a:pt x="859778" y="1187768"/>
                  <a:pt x="861142" y="1188496"/>
                  <a:pt x="862196" y="1189178"/>
                </a:cubicBezTo>
                <a:cubicBezTo>
                  <a:pt x="863250" y="1189861"/>
                  <a:pt x="864057" y="1190202"/>
                  <a:pt x="864615" y="1190202"/>
                </a:cubicBezTo>
                <a:cubicBezTo>
                  <a:pt x="864987" y="1190202"/>
                  <a:pt x="865328" y="1190093"/>
                  <a:pt x="865638" y="1189876"/>
                </a:cubicBezTo>
                <a:cubicBezTo>
                  <a:pt x="865948" y="1189659"/>
                  <a:pt x="866211" y="1189302"/>
                  <a:pt x="866428" y="1188806"/>
                </a:cubicBezTo>
                <a:cubicBezTo>
                  <a:pt x="866645" y="1188310"/>
                  <a:pt x="866801" y="1187675"/>
                  <a:pt x="866894" y="1186900"/>
                </a:cubicBezTo>
                <a:cubicBezTo>
                  <a:pt x="866987" y="1186124"/>
                  <a:pt x="867033" y="1185210"/>
                  <a:pt x="867033" y="1184155"/>
                </a:cubicBezTo>
                <a:cubicBezTo>
                  <a:pt x="867033" y="1183163"/>
                  <a:pt x="866987" y="1182326"/>
                  <a:pt x="866894" y="1181644"/>
                </a:cubicBezTo>
                <a:cubicBezTo>
                  <a:pt x="866801" y="1180962"/>
                  <a:pt x="866708" y="1180388"/>
                  <a:pt x="866614" y="1179923"/>
                </a:cubicBezTo>
                <a:cubicBezTo>
                  <a:pt x="866521" y="1179458"/>
                  <a:pt x="866366" y="1179040"/>
                  <a:pt x="866149" y="1178667"/>
                </a:cubicBezTo>
                <a:cubicBezTo>
                  <a:pt x="865932" y="1178295"/>
                  <a:pt x="865498" y="1177861"/>
                  <a:pt x="864847" y="1177365"/>
                </a:cubicBezTo>
                <a:cubicBezTo>
                  <a:pt x="864196" y="1176869"/>
                  <a:pt x="863235" y="1176296"/>
                  <a:pt x="861964" y="1175644"/>
                </a:cubicBezTo>
                <a:cubicBezTo>
                  <a:pt x="860692" y="1174993"/>
                  <a:pt x="859157" y="1174389"/>
                  <a:pt x="857359" y="1173831"/>
                </a:cubicBezTo>
                <a:cubicBezTo>
                  <a:pt x="855561" y="1173272"/>
                  <a:pt x="853546" y="1172807"/>
                  <a:pt x="851313" y="1172435"/>
                </a:cubicBezTo>
                <a:cubicBezTo>
                  <a:pt x="849081" y="1172063"/>
                  <a:pt x="846848" y="1171877"/>
                  <a:pt x="844616" y="1171877"/>
                </a:cubicBezTo>
                <a:close/>
                <a:moveTo>
                  <a:pt x="705927" y="1171877"/>
                </a:moveTo>
                <a:cubicBezTo>
                  <a:pt x="702702" y="1171877"/>
                  <a:pt x="699508" y="1172172"/>
                  <a:pt x="696346" y="1172761"/>
                </a:cubicBezTo>
                <a:cubicBezTo>
                  <a:pt x="693183" y="1173350"/>
                  <a:pt x="690269" y="1174094"/>
                  <a:pt x="687602" y="1174993"/>
                </a:cubicBezTo>
                <a:cubicBezTo>
                  <a:pt x="684936" y="1175892"/>
                  <a:pt x="682579" y="1176885"/>
                  <a:pt x="680533" y="1177970"/>
                </a:cubicBezTo>
                <a:cubicBezTo>
                  <a:pt x="678486" y="1179055"/>
                  <a:pt x="677045" y="1180001"/>
                  <a:pt x="676208" y="1180807"/>
                </a:cubicBezTo>
                <a:cubicBezTo>
                  <a:pt x="675370" y="1181613"/>
                  <a:pt x="674843" y="1182466"/>
                  <a:pt x="674626" y="1183365"/>
                </a:cubicBezTo>
                <a:cubicBezTo>
                  <a:pt x="674409" y="1184264"/>
                  <a:pt x="674301" y="1185489"/>
                  <a:pt x="674301" y="1187039"/>
                </a:cubicBezTo>
                <a:cubicBezTo>
                  <a:pt x="674301" y="1187969"/>
                  <a:pt x="674363" y="1188822"/>
                  <a:pt x="674487" y="1189597"/>
                </a:cubicBezTo>
                <a:cubicBezTo>
                  <a:pt x="674611" y="1190372"/>
                  <a:pt x="674812" y="1191008"/>
                  <a:pt x="675091" y="1191504"/>
                </a:cubicBezTo>
                <a:cubicBezTo>
                  <a:pt x="675370" y="1192000"/>
                  <a:pt x="675696" y="1192372"/>
                  <a:pt x="676068" y="1192620"/>
                </a:cubicBezTo>
                <a:cubicBezTo>
                  <a:pt x="676440" y="1192868"/>
                  <a:pt x="676874" y="1192992"/>
                  <a:pt x="677370" y="1192992"/>
                </a:cubicBezTo>
                <a:cubicBezTo>
                  <a:pt x="678114" y="1192992"/>
                  <a:pt x="679246" y="1192543"/>
                  <a:pt x="680765" y="1191643"/>
                </a:cubicBezTo>
                <a:cubicBezTo>
                  <a:pt x="682285" y="1190744"/>
                  <a:pt x="684176" y="1189752"/>
                  <a:pt x="686439" y="1188667"/>
                </a:cubicBezTo>
                <a:cubicBezTo>
                  <a:pt x="688703" y="1187582"/>
                  <a:pt x="691338" y="1186589"/>
                  <a:pt x="694346" y="1185690"/>
                </a:cubicBezTo>
                <a:cubicBezTo>
                  <a:pt x="697353" y="1184791"/>
                  <a:pt x="700749" y="1184342"/>
                  <a:pt x="704531" y="1184342"/>
                </a:cubicBezTo>
                <a:cubicBezTo>
                  <a:pt x="708066" y="1184342"/>
                  <a:pt x="711043" y="1184760"/>
                  <a:pt x="713461" y="1185597"/>
                </a:cubicBezTo>
                <a:cubicBezTo>
                  <a:pt x="715880" y="1186434"/>
                  <a:pt x="717848" y="1187675"/>
                  <a:pt x="719368" y="1189318"/>
                </a:cubicBezTo>
                <a:cubicBezTo>
                  <a:pt x="720887" y="1190961"/>
                  <a:pt x="721988" y="1193023"/>
                  <a:pt x="722670" y="1195504"/>
                </a:cubicBezTo>
                <a:cubicBezTo>
                  <a:pt x="723352" y="1197984"/>
                  <a:pt x="723693" y="1200837"/>
                  <a:pt x="723693" y="1204061"/>
                </a:cubicBezTo>
                <a:lnTo>
                  <a:pt x="723693" y="1210572"/>
                </a:lnTo>
                <a:lnTo>
                  <a:pt x="712159" y="1210572"/>
                </a:lnTo>
                <a:cubicBezTo>
                  <a:pt x="705648" y="1210572"/>
                  <a:pt x="699787" y="1211146"/>
                  <a:pt x="694578" y="1212293"/>
                </a:cubicBezTo>
                <a:cubicBezTo>
                  <a:pt x="689370" y="1213440"/>
                  <a:pt x="684967" y="1215161"/>
                  <a:pt x="681370" y="1217456"/>
                </a:cubicBezTo>
                <a:cubicBezTo>
                  <a:pt x="677773" y="1219750"/>
                  <a:pt x="675014" y="1222634"/>
                  <a:pt x="673091" y="1226106"/>
                </a:cubicBezTo>
                <a:cubicBezTo>
                  <a:pt x="671169" y="1229579"/>
                  <a:pt x="670208" y="1233672"/>
                  <a:pt x="670208" y="1238385"/>
                </a:cubicBezTo>
                <a:cubicBezTo>
                  <a:pt x="670208" y="1242415"/>
                  <a:pt x="670906" y="1246012"/>
                  <a:pt x="672301" y="1249175"/>
                </a:cubicBezTo>
                <a:cubicBezTo>
                  <a:pt x="673696" y="1252337"/>
                  <a:pt x="675649" y="1255004"/>
                  <a:pt x="678161" y="1257174"/>
                </a:cubicBezTo>
                <a:cubicBezTo>
                  <a:pt x="680672" y="1259345"/>
                  <a:pt x="683711" y="1261003"/>
                  <a:pt x="687277" y="1262151"/>
                </a:cubicBezTo>
                <a:cubicBezTo>
                  <a:pt x="690842" y="1263298"/>
                  <a:pt x="694827" y="1263872"/>
                  <a:pt x="699229" y="1263872"/>
                </a:cubicBezTo>
                <a:cubicBezTo>
                  <a:pt x="704252" y="1263872"/>
                  <a:pt x="709012" y="1262786"/>
                  <a:pt x="713508" y="1260616"/>
                </a:cubicBezTo>
                <a:cubicBezTo>
                  <a:pt x="718003" y="1258446"/>
                  <a:pt x="722081" y="1255407"/>
                  <a:pt x="725739" y="1251500"/>
                </a:cubicBezTo>
                <a:lnTo>
                  <a:pt x="725739" y="1259872"/>
                </a:lnTo>
                <a:cubicBezTo>
                  <a:pt x="725739" y="1260616"/>
                  <a:pt x="725956" y="1261174"/>
                  <a:pt x="726390" y="1261546"/>
                </a:cubicBezTo>
                <a:cubicBezTo>
                  <a:pt x="726825" y="1261918"/>
                  <a:pt x="727522" y="1262197"/>
                  <a:pt x="728483" y="1262383"/>
                </a:cubicBezTo>
                <a:cubicBezTo>
                  <a:pt x="729444" y="1262569"/>
                  <a:pt x="730731" y="1262662"/>
                  <a:pt x="732344" y="1262662"/>
                </a:cubicBezTo>
                <a:cubicBezTo>
                  <a:pt x="734018" y="1262662"/>
                  <a:pt x="735289" y="1262569"/>
                  <a:pt x="736157" y="1262383"/>
                </a:cubicBezTo>
                <a:cubicBezTo>
                  <a:pt x="737025" y="1262197"/>
                  <a:pt x="737708" y="1261918"/>
                  <a:pt x="738204" y="1261546"/>
                </a:cubicBezTo>
                <a:cubicBezTo>
                  <a:pt x="738700" y="1261174"/>
                  <a:pt x="738948" y="1260616"/>
                  <a:pt x="738948" y="1259872"/>
                </a:cubicBezTo>
                <a:lnTo>
                  <a:pt x="738948" y="1203410"/>
                </a:lnTo>
                <a:cubicBezTo>
                  <a:pt x="738948" y="1198201"/>
                  <a:pt x="738359" y="1193643"/>
                  <a:pt x="737181" y="1189737"/>
                </a:cubicBezTo>
                <a:cubicBezTo>
                  <a:pt x="736002" y="1185830"/>
                  <a:pt x="734111" y="1182559"/>
                  <a:pt x="731506" y="1179923"/>
                </a:cubicBezTo>
                <a:cubicBezTo>
                  <a:pt x="728902" y="1177288"/>
                  <a:pt x="725491" y="1175288"/>
                  <a:pt x="721275" y="1173924"/>
                </a:cubicBezTo>
                <a:cubicBezTo>
                  <a:pt x="717058" y="1172559"/>
                  <a:pt x="711942" y="1171877"/>
                  <a:pt x="705927" y="1171877"/>
                </a:cubicBezTo>
                <a:close/>
                <a:moveTo>
                  <a:pt x="440678" y="1171877"/>
                </a:moveTo>
                <a:cubicBezTo>
                  <a:pt x="436151" y="1171877"/>
                  <a:pt x="431670" y="1173102"/>
                  <a:pt x="427237" y="1175551"/>
                </a:cubicBezTo>
                <a:cubicBezTo>
                  <a:pt x="422803" y="1178001"/>
                  <a:pt x="418229" y="1181861"/>
                  <a:pt x="413517" y="1187132"/>
                </a:cubicBezTo>
                <a:lnTo>
                  <a:pt x="413517" y="1176063"/>
                </a:lnTo>
                <a:cubicBezTo>
                  <a:pt x="413517" y="1175567"/>
                  <a:pt x="413408" y="1175148"/>
                  <a:pt x="413191" y="1174807"/>
                </a:cubicBezTo>
                <a:cubicBezTo>
                  <a:pt x="412974" y="1174466"/>
                  <a:pt x="412617" y="1174156"/>
                  <a:pt x="412121" y="1173877"/>
                </a:cubicBezTo>
                <a:cubicBezTo>
                  <a:pt x="411625" y="1173598"/>
                  <a:pt x="410928" y="1173412"/>
                  <a:pt x="410028" y="1173319"/>
                </a:cubicBezTo>
                <a:cubicBezTo>
                  <a:pt x="409129" y="1173226"/>
                  <a:pt x="407998" y="1173179"/>
                  <a:pt x="406633" y="1173179"/>
                </a:cubicBezTo>
                <a:cubicBezTo>
                  <a:pt x="405207" y="1173179"/>
                  <a:pt x="404060" y="1173226"/>
                  <a:pt x="403192" y="1173319"/>
                </a:cubicBezTo>
                <a:cubicBezTo>
                  <a:pt x="402323" y="1173412"/>
                  <a:pt x="401610" y="1173598"/>
                  <a:pt x="401052" y="1173877"/>
                </a:cubicBezTo>
                <a:cubicBezTo>
                  <a:pt x="400494" y="1174156"/>
                  <a:pt x="400122" y="1174466"/>
                  <a:pt x="399936" y="1174807"/>
                </a:cubicBezTo>
                <a:cubicBezTo>
                  <a:pt x="399750" y="1175148"/>
                  <a:pt x="399657" y="1175567"/>
                  <a:pt x="399657" y="1176063"/>
                </a:cubicBezTo>
                <a:lnTo>
                  <a:pt x="399657" y="1259779"/>
                </a:lnTo>
                <a:cubicBezTo>
                  <a:pt x="399657" y="1260275"/>
                  <a:pt x="399765" y="1260693"/>
                  <a:pt x="399983" y="1261035"/>
                </a:cubicBezTo>
                <a:cubicBezTo>
                  <a:pt x="400200" y="1261376"/>
                  <a:pt x="400603" y="1261670"/>
                  <a:pt x="401192" y="1261918"/>
                </a:cubicBezTo>
                <a:cubicBezTo>
                  <a:pt x="401781" y="1262166"/>
                  <a:pt x="402571" y="1262352"/>
                  <a:pt x="403564" y="1262476"/>
                </a:cubicBezTo>
                <a:cubicBezTo>
                  <a:pt x="404556" y="1262600"/>
                  <a:pt x="405796" y="1262662"/>
                  <a:pt x="407284" y="1262662"/>
                </a:cubicBezTo>
                <a:cubicBezTo>
                  <a:pt x="408835" y="1262662"/>
                  <a:pt x="410106" y="1262600"/>
                  <a:pt x="411098" y="1262476"/>
                </a:cubicBezTo>
                <a:cubicBezTo>
                  <a:pt x="412090" y="1262352"/>
                  <a:pt x="412865" y="1262166"/>
                  <a:pt x="413424" y="1261918"/>
                </a:cubicBezTo>
                <a:cubicBezTo>
                  <a:pt x="413982" y="1261670"/>
                  <a:pt x="414385" y="1261376"/>
                  <a:pt x="414633" y="1261035"/>
                </a:cubicBezTo>
                <a:cubicBezTo>
                  <a:pt x="414881" y="1260693"/>
                  <a:pt x="415005" y="1260275"/>
                  <a:pt x="415005" y="1259779"/>
                </a:cubicBezTo>
                <a:lnTo>
                  <a:pt x="415005" y="1201271"/>
                </a:lnTo>
                <a:cubicBezTo>
                  <a:pt x="419222" y="1196000"/>
                  <a:pt x="423128" y="1192000"/>
                  <a:pt x="426725" y="1189271"/>
                </a:cubicBezTo>
                <a:cubicBezTo>
                  <a:pt x="430322" y="1186543"/>
                  <a:pt x="433887" y="1185179"/>
                  <a:pt x="437422" y="1185179"/>
                </a:cubicBezTo>
                <a:cubicBezTo>
                  <a:pt x="440275" y="1185179"/>
                  <a:pt x="442740" y="1185737"/>
                  <a:pt x="444817" y="1186853"/>
                </a:cubicBezTo>
                <a:cubicBezTo>
                  <a:pt x="446894" y="1187969"/>
                  <a:pt x="448615" y="1189581"/>
                  <a:pt x="449979" y="1191690"/>
                </a:cubicBezTo>
                <a:cubicBezTo>
                  <a:pt x="451344" y="1193798"/>
                  <a:pt x="452367" y="1196310"/>
                  <a:pt x="453049" y="1199224"/>
                </a:cubicBezTo>
                <a:cubicBezTo>
                  <a:pt x="453731" y="1202139"/>
                  <a:pt x="454072" y="1205363"/>
                  <a:pt x="454072" y="1208898"/>
                </a:cubicBezTo>
                <a:lnTo>
                  <a:pt x="454072" y="1259779"/>
                </a:lnTo>
                <a:cubicBezTo>
                  <a:pt x="454072" y="1260275"/>
                  <a:pt x="454181" y="1260693"/>
                  <a:pt x="454398" y="1261035"/>
                </a:cubicBezTo>
                <a:cubicBezTo>
                  <a:pt x="454615" y="1261376"/>
                  <a:pt x="455018" y="1261670"/>
                  <a:pt x="455607" y="1261918"/>
                </a:cubicBezTo>
                <a:cubicBezTo>
                  <a:pt x="456196" y="1262166"/>
                  <a:pt x="457002" y="1262352"/>
                  <a:pt x="458025" y="1262476"/>
                </a:cubicBezTo>
                <a:cubicBezTo>
                  <a:pt x="459049" y="1262600"/>
                  <a:pt x="460273" y="1262662"/>
                  <a:pt x="461700" y="1262662"/>
                </a:cubicBezTo>
                <a:cubicBezTo>
                  <a:pt x="463188" y="1262662"/>
                  <a:pt x="464428" y="1262600"/>
                  <a:pt x="465420" y="1262476"/>
                </a:cubicBezTo>
                <a:cubicBezTo>
                  <a:pt x="466413" y="1262352"/>
                  <a:pt x="467203" y="1262166"/>
                  <a:pt x="467792" y="1261918"/>
                </a:cubicBezTo>
                <a:cubicBezTo>
                  <a:pt x="468381" y="1261670"/>
                  <a:pt x="468800" y="1261376"/>
                  <a:pt x="469048" y="1261035"/>
                </a:cubicBezTo>
                <a:cubicBezTo>
                  <a:pt x="469296" y="1260693"/>
                  <a:pt x="469420" y="1260275"/>
                  <a:pt x="469420" y="1259779"/>
                </a:cubicBezTo>
                <a:lnTo>
                  <a:pt x="469420" y="1201271"/>
                </a:lnTo>
                <a:cubicBezTo>
                  <a:pt x="473699" y="1196000"/>
                  <a:pt x="477621" y="1192000"/>
                  <a:pt x="481187" y="1189271"/>
                </a:cubicBezTo>
                <a:cubicBezTo>
                  <a:pt x="484753" y="1186543"/>
                  <a:pt x="488303" y="1185179"/>
                  <a:pt x="491837" y="1185179"/>
                </a:cubicBezTo>
                <a:cubicBezTo>
                  <a:pt x="494690" y="1185179"/>
                  <a:pt x="497170" y="1185737"/>
                  <a:pt x="499279" y="1186853"/>
                </a:cubicBezTo>
                <a:cubicBezTo>
                  <a:pt x="501387" y="1187969"/>
                  <a:pt x="503124" y="1189581"/>
                  <a:pt x="504488" y="1191690"/>
                </a:cubicBezTo>
                <a:cubicBezTo>
                  <a:pt x="505852" y="1193798"/>
                  <a:pt x="506844" y="1196310"/>
                  <a:pt x="507464" y="1199224"/>
                </a:cubicBezTo>
                <a:cubicBezTo>
                  <a:pt x="508084" y="1202139"/>
                  <a:pt x="508394" y="1205363"/>
                  <a:pt x="508394" y="1208898"/>
                </a:cubicBezTo>
                <a:lnTo>
                  <a:pt x="508394" y="1259779"/>
                </a:lnTo>
                <a:cubicBezTo>
                  <a:pt x="508394" y="1260275"/>
                  <a:pt x="508519" y="1260693"/>
                  <a:pt x="508767" y="1261035"/>
                </a:cubicBezTo>
                <a:cubicBezTo>
                  <a:pt x="509015" y="1261376"/>
                  <a:pt x="509433" y="1261670"/>
                  <a:pt x="510022" y="1261918"/>
                </a:cubicBezTo>
                <a:cubicBezTo>
                  <a:pt x="510611" y="1262166"/>
                  <a:pt x="511402" y="1262352"/>
                  <a:pt x="512394" y="1262476"/>
                </a:cubicBezTo>
                <a:cubicBezTo>
                  <a:pt x="513386" y="1262600"/>
                  <a:pt x="514658" y="1262662"/>
                  <a:pt x="516208" y="1262662"/>
                </a:cubicBezTo>
                <a:cubicBezTo>
                  <a:pt x="517696" y="1262662"/>
                  <a:pt x="518937" y="1262600"/>
                  <a:pt x="519929" y="1262476"/>
                </a:cubicBezTo>
                <a:cubicBezTo>
                  <a:pt x="520921" y="1262352"/>
                  <a:pt x="521696" y="1262166"/>
                  <a:pt x="522254" y="1261918"/>
                </a:cubicBezTo>
                <a:cubicBezTo>
                  <a:pt x="522812" y="1261670"/>
                  <a:pt x="523215" y="1261376"/>
                  <a:pt x="523463" y="1261035"/>
                </a:cubicBezTo>
                <a:cubicBezTo>
                  <a:pt x="523711" y="1260693"/>
                  <a:pt x="523835" y="1260275"/>
                  <a:pt x="523835" y="1259779"/>
                </a:cubicBezTo>
                <a:lnTo>
                  <a:pt x="523835" y="1206852"/>
                </a:lnTo>
                <a:cubicBezTo>
                  <a:pt x="523835" y="1202139"/>
                  <a:pt x="523355" y="1197659"/>
                  <a:pt x="522394" y="1193411"/>
                </a:cubicBezTo>
                <a:cubicBezTo>
                  <a:pt x="521432" y="1189163"/>
                  <a:pt x="519820" y="1185458"/>
                  <a:pt x="517557" y="1182295"/>
                </a:cubicBezTo>
                <a:cubicBezTo>
                  <a:pt x="515293" y="1179133"/>
                  <a:pt x="512332" y="1176606"/>
                  <a:pt x="508674" y="1174714"/>
                </a:cubicBezTo>
                <a:cubicBezTo>
                  <a:pt x="505015" y="1172823"/>
                  <a:pt x="500488" y="1171877"/>
                  <a:pt x="495093" y="1171877"/>
                </a:cubicBezTo>
                <a:cubicBezTo>
                  <a:pt x="492861" y="1171877"/>
                  <a:pt x="490644" y="1172172"/>
                  <a:pt x="488442" y="1172761"/>
                </a:cubicBezTo>
                <a:cubicBezTo>
                  <a:pt x="486241" y="1173350"/>
                  <a:pt x="483977" y="1174296"/>
                  <a:pt x="481652" y="1175598"/>
                </a:cubicBezTo>
                <a:cubicBezTo>
                  <a:pt x="479327" y="1176900"/>
                  <a:pt x="476908" y="1178605"/>
                  <a:pt x="474397" y="1180714"/>
                </a:cubicBezTo>
                <a:cubicBezTo>
                  <a:pt x="471885" y="1182822"/>
                  <a:pt x="469234" y="1185396"/>
                  <a:pt x="466444" y="1188434"/>
                </a:cubicBezTo>
                <a:cubicBezTo>
                  <a:pt x="465451" y="1185954"/>
                  <a:pt x="464211" y="1183706"/>
                  <a:pt x="462723" y="1181691"/>
                </a:cubicBezTo>
                <a:cubicBezTo>
                  <a:pt x="461235" y="1179675"/>
                  <a:pt x="459436" y="1177939"/>
                  <a:pt x="457328" y="1176482"/>
                </a:cubicBezTo>
                <a:cubicBezTo>
                  <a:pt x="455219" y="1175024"/>
                  <a:pt x="452785" y="1173893"/>
                  <a:pt x="450026" y="1173086"/>
                </a:cubicBezTo>
                <a:cubicBezTo>
                  <a:pt x="447266" y="1172280"/>
                  <a:pt x="444150" y="1171877"/>
                  <a:pt x="440678" y="1171877"/>
                </a:cubicBezTo>
                <a:close/>
                <a:moveTo>
                  <a:pt x="339009" y="1171877"/>
                </a:moveTo>
                <a:cubicBezTo>
                  <a:pt x="332870" y="1171877"/>
                  <a:pt x="327320" y="1172947"/>
                  <a:pt x="322359" y="1175086"/>
                </a:cubicBezTo>
                <a:cubicBezTo>
                  <a:pt x="317398" y="1177226"/>
                  <a:pt x="313166" y="1180295"/>
                  <a:pt x="309662" y="1184295"/>
                </a:cubicBezTo>
                <a:cubicBezTo>
                  <a:pt x="306159" y="1188295"/>
                  <a:pt x="303477" y="1193163"/>
                  <a:pt x="301616" y="1198899"/>
                </a:cubicBezTo>
                <a:cubicBezTo>
                  <a:pt x="299756" y="1204635"/>
                  <a:pt x="298826" y="1211100"/>
                  <a:pt x="298826" y="1218293"/>
                </a:cubicBezTo>
                <a:cubicBezTo>
                  <a:pt x="298826" y="1225858"/>
                  <a:pt x="299725" y="1232494"/>
                  <a:pt x="301523" y="1238199"/>
                </a:cubicBezTo>
                <a:cubicBezTo>
                  <a:pt x="303322" y="1243904"/>
                  <a:pt x="305988" y="1248648"/>
                  <a:pt x="309523" y="1252430"/>
                </a:cubicBezTo>
                <a:cubicBezTo>
                  <a:pt x="313058" y="1256213"/>
                  <a:pt x="317414" y="1259066"/>
                  <a:pt x="322592" y="1260988"/>
                </a:cubicBezTo>
                <a:cubicBezTo>
                  <a:pt x="327770" y="1262910"/>
                  <a:pt x="333801" y="1263872"/>
                  <a:pt x="340684" y="1263872"/>
                </a:cubicBezTo>
                <a:cubicBezTo>
                  <a:pt x="344653" y="1263872"/>
                  <a:pt x="348389" y="1263577"/>
                  <a:pt x="351892" y="1262988"/>
                </a:cubicBezTo>
                <a:cubicBezTo>
                  <a:pt x="355396" y="1262399"/>
                  <a:pt x="358481" y="1261732"/>
                  <a:pt x="361148" y="1260988"/>
                </a:cubicBezTo>
                <a:cubicBezTo>
                  <a:pt x="363814" y="1260244"/>
                  <a:pt x="365985" y="1259484"/>
                  <a:pt x="367659" y="1258709"/>
                </a:cubicBezTo>
                <a:cubicBezTo>
                  <a:pt x="369333" y="1257934"/>
                  <a:pt x="370341" y="1257376"/>
                  <a:pt x="370682" y="1257035"/>
                </a:cubicBezTo>
                <a:cubicBezTo>
                  <a:pt x="371023" y="1256694"/>
                  <a:pt x="371302" y="1256337"/>
                  <a:pt x="371519" y="1255965"/>
                </a:cubicBezTo>
                <a:cubicBezTo>
                  <a:pt x="371736" y="1255593"/>
                  <a:pt x="371891" y="1255174"/>
                  <a:pt x="371984" y="1254709"/>
                </a:cubicBezTo>
                <a:cubicBezTo>
                  <a:pt x="372077" y="1254244"/>
                  <a:pt x="372155" y="1253717"/>
                  <a:pt x="372217" y="1253128"/>
                </a:cubicBezTo>
                <a:cubicBezTo>
                  <a:pt x="372279" y="1252539"/>
                  <a:pt x="372310" y="1251841"/>
                  <a:pt x="372310" y="1251035"/>
                </a:cubicBezTo>
                <a:cubicBezTo>
                  <a:pt x="372310" y="1249919"/>
                  <a:pt x="372263" y="1248973"/>
                  <a:pt x="372170" y="1248198"/>
                </a:cubicBezTo>
                <a:cubicBezTo>
                  <a:pt x="372076" y="1247423"/>
                  <a:pt x="371936" y="1246818"/>
                  <a:pt x="371749" y="1246384"/>
                </a:cubicBezTo>
                <a:cubicBezTo>
                  <a:pt x="371562" y="1245950"/>
                  <a:pt x="371297" y="1245625"/>
                  <a:pt x="370955" y="1245408"/>
                </a:cubicBezTo>
                <a:cubicBezTo>
                  <a:pt x="370612" y="1245190"/>
                  <a:pt x="370223" y="1245082"/>
                  <a:pt x="369787" y="1245082"/>
                </a:cubicBezTo>
                <a:cubicBezTo>
                  <a:pt x="369039" y="1245082"/>
                  <a:pt x="367932" y="1245408"/>
                  <a:pt x="366468" y="1246059"/>
                </a:cubicBezTo>
                <a:cubicBezTo>
                  <a:pt x="365003" y="1246710"/>
                  <a:pt x="363134" y="1247438"/>
                  <a:pt x="360859" y="1248245"/>
                </a:cubicBezTo>
                <a:cubicBezTo>
                  <a:pt x="358585" y="1249051"/>
                  <a:pt x="355890" y="1249779"/>
                  <a:pt x="352774" y="1250431"/>
                </a:cubicBezTo>
                <a:cubicBezTo>
                  <a:pt x="349658" y="1251082"/>
                  <a:pt x="346106" y="1251407"/>
                  <a:pt x="342118" y="1251407"/>
                </a:cubicBezTo>
                <a:cubicBezTo>
                  <a:pt x="337071" y="1251407"/>
                  <a:pt x="332803" y="1250694"/>
                  <a:pt x="329313" y="1249268"/>
                </a:cubicBezTo>
                <a:cubicBezTo>
                  <a:pt x="325824" y="1247841"/>
                  <a:pt x="322988" y="1245795"/>
                  <a:pt x="320807" y="1243129"/>
                </a:cubicBezTo>
                <a:cubicBezTo>
                  <a:pt x="318626" y="1240462"/>
                  <a:pt x="317068" y="1237269"/>
                  <a:pt x="316134" y="1233548"/>
                </a:cubicBezTo>
                <a:cubicBezTo>
                  <a:pt x="315199" y="1229827"/>
                  <a:pt x="314732" y="1225641"/>
                  <a:pt x="314732" y="1220990"/>
                </a:cubicBezTo>
                <a:lnTo>
                  <a:pt x="369864" y="1220990"/>
                </a:lnTo>
                <a:cubicBezTo>
                  <a:pt x="371422" y="1220990"/>
                  <a:pt x="372808" y="1220479"/>
                  <a:pt x="374023" y="1219456"/>
                </a:cubicBezTo>
                <a:cubicBezTo>
                  <a:pt x="375237" y="1218432"/>
                  <a:pt x="375844" y="1216712"/>
                  <a:pt x="375844" y="1214293"/>
                </a:cubicBezTo>
                <a:lnTo>
                  <a:pt x="375844" y="1211503"/>
                </a:lnTo>
                <a:cubicBezTo>
                  <a:pt x="375844" y="1206046"/>
                  <a:pt x="375147" y="1200914"/>
                  <a:pt x="373752" y="1196108"/>
                </a:cubicBezTo>
                <a:cubicBezTo>
                  <a:pt x="372356" y="1191302"/>
                  <a:pt x="370170" y="1187116"/>
                  <a:pt x="367194" y="1183551"/>
                </a:cubicBezTo>
                <a:cubicBezTo>
                  <a:pt x="364217" y="1179985"/>
                  <a:pt x="360419" y="1177148"/>
                  <a:pt x="355799" y="1175040"/>
                </a:cubicBezTo>
                <a:cubicBezTo>
                  <a:pt x="351179" y="1172931"/>
                  <a:pt x="345583" y="1171877"/>
                  <a:pt x="339009" y="1171877"/>
                </a:cubicBezTo>
                <a:close/>
                <a:moveTo>
                  <a:pt x="2735012" y="1150762"/>
                </a:moveTo>
                <a:cubicBezTo>
                  <a:pt x="2733524" y="1150762"/>
                  <a:pt x="2732284" y="1150824"/>
                  <a:pt x="2731291" y="1150948"/>
                </a:cubicBezTo>
                <a:cubicBezTo>
                  <a:pt x="2730299" y="1151072"/>
                  <a:pt x="2729508" y="1151274"/>
                  <a:pt x="2728919" y="1151553"/>
                </a:cubicBezTo>
                <a:cubicBezTo>
                  <a:pt x="2728330" y="1151832"/>
                  <a:pt x="2727927" y="1152157"/>
                  <a:pt x="2727710" y="1152530"/>
                </a:cubicBezTo>
                <a:cubicBezTo>
                  <a:pt x="2727493" y="1152902"/>
                  <a:pt x="2727384" y="1153305"/>
                  <a:pt x="2727384" y="1153739"/>
                </a:cubicBezTo>
                <a:lnTo>
                  <a:pt x="2727384" y="1173644"/>
                </a:lnTo>
                <a:lnTo>
                  <a:pt x="2715757" y="1173644"/>
                </a:lnTo>
                <a:cubicBezTo>
                  <a:pt x="2715261" y="1173644"/>
                  <a:pt x="2714812" y="1173753"/>
                  <a:pt x="2714408" y="1173970"/>
                </a:cubicBezTo>
                <a:cubicBezTo>
                  <a:pt x="2714006" y="1174187"/>
                  <a:pt x="2713680" y="1174559"/>
                  <a:pt x="2713432" y="1175086"/>
                </a:cubicBezTo>
                <a:cubicBezTo>
                  <a:pt x="2713184" y="1175613"/>
                  <a:pt x="2712982" y="1176280"/>
                  <a:pt x="2712827" y="1177086"/>
                </a:cubicBezTo>
                <a:cubicBezTo>
                  <a:pt x="2712672" y="1177892"/>
                  <a:pt x="2712595" y="1178884"/>
                  <a:pt x="2712595" y="1180063"/>
                </a:cubicBezTo>
                <a:cubicBezTo>
                  <a:pt x="2712595" y="1182295"/>
                  <a:pt x="2712874" y="1183907"/>
                  <a:pt x="2713432" y="1184900"/>
                </a:cubicBezTo>
                <a:cubicBezTo>
                  <a:pt x="2713990" y="1185892"/>
                  <a:pt x="2714734" y="1186388"/>
                  <a:pt x="2715664" y="1186388"/>
                </a:cubicBezTo>
                <a:lnTo>
                  <a:pt x="2727384" y="1186388"/>
                </a:lnTo>
                <a:lnTo>
                  <a:pt x="2727384" y="1235315"/>
                </a:lnTo>
                <a:cubicBezTo>
                  <a:pt x="2727384" y="1240152"/>
                  <a:pt x="2727834" y="1244353"/>
                  <a:pt x="2728733" y="1247919"/>
                </a:cubicBezTo>
                <a:cubicBezTo>
                  <a:pt x="2729632" y="1251485"/>
                  <a:pt x="2731074" y="1254430"/>
                  <a:pt x="2733058" y="1256756"/>
                </a:cubicBezTo>
                <a:cubicBezTo>
                  <a:pt x="2735043" y="1259081"/>
                  <a:pt x="2737586" y="1260817"/>
                  <a:pt x="2740686" y="1261965"/>
                </a:cubicBezTo>
                <a:cubicBezTo>
                  <a:pt x="2743787" y="1263112"/>
                  <a:pt x="2747507" y="1263686"/>
                  <a:pt x="2751848" y="1263686"/>
                </a:cubicBezTo>
                <a:cubicBezTo>
                  <a:pt x="2753274" y="1263686"/>
                  <a:pt x="2754701" y="1263592"/>
                  <a:pt x="2756127" y="1263406"/>
                </a:cubicBezTo>
                <a:cubicBezTo>
                  <a:pt x="2757553" y="1263220"/>
                  <a:pt x="2758902" y="1262988"/>
                  <a:pt x="2760173" y="1262709"/>
                </a:cubicBezTo>
                <a:cubicBezTo>
                  <a:pt x="2761444" y="1262430"/>
                  <a:pt x="2762576" y="1262073"/>
                  <a:pt x="2763568" y="1261639"/>
                </a:cubicBezTo>
                <a:cubicBezTo>
                  <a:pt x="2764561" y="1261205"/>
                  <a:pt x="2765305" y="1260740"/>
                  <a:pt x="2765801" y="1260244"/>
                </a:cubicBezTo>
                <a:cubicBezTo>
                  <a:pt x="2766297" y="1259748"/>
                  <a:pt x="2766669" y="1258973"/>
                  <a:pt x="2766917" y="1257918"/>
                </a:cubicBezTo>
                <a:cubicBezTo>
                  <a:pt x="2767165" y="1256864"/>
                  <a:pt x="2767289" y="1255438"/>
                  <a:pt x="2767289" y="1253640"/>
                </a:cubicBezTo>
                <a:cubicBezTo>
                  <a:pt x="2767289" y="1252523"/>
                  <a:pt x="2767227" y="1251593"/>
                  <a:pt x="2767103" y="1250849"/>
                </a:cubicBezTo>
                <a:cubicBezTo>
                  <a:pt x="2766979" y="1250105"/>
                  <a:pt x="2766840" y="1249516"/>
                  <a:pt x="2766684" y="1249082"/>
                </a:cubicBezTo>
                <a:cubicBezTo>
                  <a:pt x="2766530" y="1248648"/>
                  <a:pt x="2766312" y="1248353"/>
                  <a:pt x="2766033" y="1248198"/>
                </a:cubicBezTo>
                <a:cubicBezTo>
                  <a:pt x="2765754" y="1248043"/>
                  <a:pt x="2765460" y="1247966"/>
                  <a:pt x="2765150" y="1247966"/>
                </a:cubicBezTo>
                <a:cubicBezTo>
                  <a:pt x="2764654" y="1247966"/>
                  <a:pt x="2764096" y="1248105"/>
                  <a:pt x="2763475" y="1248384"/>
                </a:cubicBezTo>
                <a:cubicBezTo>
                  <a:pt x="2762855" y="1248663"/>
                  <a:pt x="2762111" y="1248958"/>
                  <a:pt x="2761243" y="1249268"/>
                </a:cubicBezTo>
                <a:cubicBezTo>
                  <a:pt x="2760375" y="1249578"/>
                  <a:pt x="2759382" y="1249872"/>
                  <a:pt x="2758266" y="1250151"/>
                </a:cubicBezTo>
                <a:cubicBezTo>
                  <a:pt x="2757150" y="1250431"/>
                  <a:pt x="2755879" y="1250570"/>
                  <a:pt x="2754452" y="1250570"/>
                </a:cubicBezTo>
                <a:cubicBezTo>
                  <a:pt x="2750050" y="1250570"/>
                  <a:pt x="2746996" y="1249097"/>
                  <a:pt x="2745290" y="1246152"/>
                </a:cubicBezTo>
                <a:cubicBezTo>
                  <a:pt x="2743585" y="1243206"/>
                  <a:pt x="2742732" y="1238850"/>
                  <a:pt x="2742732" y="1233083"/>
                </a:cubicBezTo>
                <a:lnTo>
                  <a:pt x="2742732" y="1186388"/>
                </a:lnTo>
                <a:lnTo>
                  <a:pt x="2764220" y="1186388"/>
                </a:lnTo>
                <a:cubicBezTo>
                  <a:pt x="2765150" y="1186388"/>
                  <a:pt x="2765894" y="1185892"/>
                  <a:pt x="2766452" y="1184900"/>
                </a:cubicBezTo>
                <a:cubicBezTo>
                  <a:pt x="2767010" y="1183907"/>
                  <a:pt x="2767289" y="1182295"/>
                  <a:pt x="2767289" y="1180063"/>
                </a:cubicBezTo>
                <a:cubicBezTo>
                  <a:pt x="2767289" y="1178884"/>
                  <a:pt x="2767227" y="1177892"/>
                  <a:pt x="2767103" y="1177086"/>
                </a:cubicBezTo>
                <a:cubicBezTo>
                  <a:pt x="2766979" y="1176280"/>
                  <a:pt x="2766778" y="1175613"/>
                  <a:pt x="2766498" y="1175086"/>
                </a:cubicBezTo>
                <a:cubicBezTo>
                  <a:pt x="2766219" y="1174559"/>
                  <a:pt x="2765894" y="1174187"/>
                  <a:pt x="2765522" y="1173970"/>
                </a:cubicBezTo>
                <a:cubicBezTo>
                  <a:pt x="2765150" y="1173753"/>
                  <a:pt x="2764716" y="1173644"/>
                  <a:pt x="2764220" y="1173644"/>
                </a:cubicBezTo>
                <a:lnTo>
                  <a:pt x="2742732" y="1173644"/>
                </a:lnTo>
                <a:lnTo>
                  <a:pt x="2742732" y="1153739"/>
                </a:lnTo>
                <a:cubicBezTo>
                  <a:pt x="2742732" y="1153305"/>
                  <a:pt x="2742608" y="1152902"/>
                  <a:pt x="2742360" y="1152530"/>
                </a:cubicBezTo>
                <a:cubicBezTo>
                  <a:pt x="2742112" y="1152157"/>
                  <a:pt x="2741709" y="1151832"/>
                  <a:pt x="2741151" y="1151553"/>
                </a:cubicBezTo>
                <a:cubicBezTo>
                  <a:pt x="2740593" y="1151274"/>
                  <a:pt x="2739818" y="1151072"/>
                  <a:pt x="2738826" y="1150948"/>
                </a:cubicBezTo>
                <a:cubicBezTo>
                  <a:pt x="2737834" y="1150824"/>
                  <a:pt x="2736562" y="1150762"/>
                  <a:pt x="2735012" y="1150762"/>
                </a:cubicBezTo>
                <a:close/>
                <a:moveTo>
                  <a:pt x="2106362" y="1150762"/>
                </a:moveTo>
                <a:cubicBezTo>
                  <a:pt x="2104874" y="1150762"/>
                  <a:pt x="2103633" y="1150824"/>
                  <a:pt x="2102641" y="1150948"/>
                </a:cubicBezTo>
                <a:cubicBezTo>
                  <a:pt x="2101649" y="1151072"/>
                  <a:pt x="2100858" y="1151274"/>
                  <a:pt x="2100269" y="1151553"/>
                </a:cubicBezTo>
                <a:cubicBezTo>
                  <a:pt x="2099680" y="1151832"/>
                  <a:pt x="2099277" y="1152157"/>
                  <a:pt x="2099060" y="1152530"/>
                </a:cubicBezTo>
                <a:cubicBezTo>
                  <a:pt x="2098843" y="1152902"/>
                  <a:pt x="2098734" y="1153305"/>
                  <a:pt x="2098734" y="1153739"/>
                </a:cubicBezTo>
                <a:lnTo>
                  <a:pt x="2098734" y="1173644"/>
                </a:lnTo>
                <a:lnTo>
                  <a:pt x="2087107" y="1173644"/>
                </a:lnTo>
                <a:cubicBezTo>
                  <a:pt x="2086611" y="1173644"/>
                  <a:pt x="2086162" y="1173753"/>
                  <a:pt x="2085758" y="1173970"/>
                </a:cubicBezTo>
                <a:cubicBezTo>
                  <a:pt x="2085356" y="1174187"/>
                  <a:pt x="2085030" y="1174559"/>
                  <a:pt x="2084782" y="1175086"/>
                </a:cubicBezTo>
                <a:cubicBezTo>
                  <a:pt x="2084534" y="1175613"/>
                  <a:pt x="2084332" y="1176280"/>
                  <a:pt x="2084177" y="1177086"/>
                </a:cubicBezTo>
                <a:cubicBezTo>
                  <a:pt x="2084022" y="1177892"/>
                  <a:pt x="2083945" y="1178884"/>
                  <a:pt x="2083945" y="1180063"/>
                </a:cubicBezTo>
                <a:cubicBezTo>
                  <a:pt x="2083945" y="1182295"/>
                  <a:pt x="2084224" y="1183907"/>
                  <a:pt x="2084782" y="1184900"/>
                </a:cubicBezTo>
                <a:cubicBezTo>
                  <a:pt x="2085340" y="1185892"/>
                  <a:pt x="2086084" y="1186388"/>
                  <a:pt x="2087014" y="1186388"/>
                </a:cubicBezTo>
                <a:lnTo>
                  <a:pt x="2098734" y="1186388"/>
                </a:lnTo>
                <a:lnTo>
                  <a:pt x="2098734" y="1235315"/>
                </a:lnTo>
                <a:cubicBezTo>
                  <a:pt x="2098734" y="1240152"/>
                  <a:pt x="2099184" y="1244353"/>
                  <a:pt x="2100083" y="1247919"/>
                </a:cubicBezTo>
                <a:cubicBezTo>
                  <a:pt x="2100982" y="1251485"/>
                  <a:pt x="2102424" y="1254430"/>
                  <a:pt x="2104408" y="1256756"/>
                </a:cubicBezTo>
                <a:cubicBezTo>
                  <a:pt x="2106393" y="1259081"/>
                  <a:pt x="2108935" y="1260817"/>
                  <a:pt x="2112036" y="1261965"/>
                </a:cubicBezTo>
                <a:cubicBezTo>
                  <a:pt x="2115136" y="1263112"/>
                  <a:pt x="2118857" y="1263686"/>
                  <a:pt x="2123198" y="1263686"/>
                </a:cubicBezTo>
                <a:cubicBezTo>
                  <a:pt x="2124624" y="1263686"/>
                  <a:pt x="2126051" y="1263592"/>
                  <a:pt x="2127477" y="1263406"/>
                </a:cubicBezTo>
                <a:cubicBezTo>
                  <a:pt x="2128903" y="1263220"/>
                  <a:pt x="2130252" y="1262988"/>
                  <a:pt x="2131523" y="1262709"/>
                </a:cubicBezTo>
                <a:cubicBezTo>
                  <a:pt x="2132794" y="1262430"/>
                  <a:pt x="2133926" y="1262073"/>
                  <a:pt x="2134918" y="1261639"/>
                </a:cubicBezTo>
                <a:cubicBezTo>
                  <a:pt x="2135910" y="1261205"/>
                  <a:pt x="2136655" y="1260740"/>
                  <a:pt x="2137151" y="1260244"/>
                </a:cubicBezTo>
                <a:cubicBezTo>
                  <a:pt x="2137647" y="1259748"/>
                  <a:pt x="2138019" y="1258973"/>
                  <a:pt x="2138267" y="1257918"/>
                </a:cubicBezTo>
                <a:cubicBezTo>
                  <a:pt x="2138515" y="1256864"/>
                  <a:pt x="2138639" y="1255438"/>
                  <a:pt x="2138639" y="1253640"/>
                </a:cubicBezTo>
                <a:cubicBezTo>
                  <a:pt x="2138639" y="1252523"/>
                  <a:pt x="2138577" y="1251593"/>
                  <a:pt x="2138453" y="1250849"/>
                </a:cubicBezTo>
                <a:cubicBezTo>
                  <a:pt x="2138329" y="1250105"/>
                  <a:pt x="2138190" y="1249516"/>
                  <a:pt x="2138034" y="1249082"/>
                </a:cubicBezTo>
                <a:cubicBezTo>
                  <a:pt x="2137879" y="1248648"/>
                  <a:pt x="2137662" y="1248353"/>
                  <a:pt x="2137383" y="1248198"/>
                </a:cubicBezTo>
                <a:cubicBezTo>
                  <a:pt x="2137104" y="1248043"/>
                  <a:pt x="2136810" y="1247966"/>
                  <a:pt x="2136500" y="1247966"/>
                </a:cubicBezTo>
                <a:cubicBezTo>
                  <a:pt x="2136004" y="1247966"/>
                  <a:pt x="2135446" y="1248105"/>
                  <a:pt x="2134825" y="1248384"/>
                </a:cubicBezTo>
                <a:cubicBezTo>
                  <a:pt x="2134205" y="1248663"/>
                  <a:pt x="2133461" y="1248958"/>
                  <a:pt x="2132593" y="1249268"/>
                </a:cubicBezTo>
                <a:cubicBezTo>
                  <a:pt x="2131725" y="1249578"/>
                  <a:pt x="2130732" y="1249872"/>
                  <a:pt x="2129616" y="1250151"/>
                </a:cubicBezTo>
                <a:cubicBezTo>
                  <a:pt x="2128500" y="1250431"/>
                  <a:pt x="2127229" y="1250570"/>
                  <a:pt x="2125802" y="1250570"/>
                </a:cubicBezTo>
                <a:cubicBezTo>
                  <a:pt x="2121400" y="1250570"/>
                  <a:pt x="2118346" y="1249097"/>
                  <a:pt x="2116640" y="1246152"/>
                </a:cubicBezTo>
                <a:cubicBezTo>
                  <a:pt x="2114935" y="1243206"/>
                  <a:pt x="2114082" y="1238850"/>
                  <a:pt x="2114082" y="1233083"/>
                </a:cubicBezTo>
                <a:lnTo>
                  <a:pt x="2114082" y="1186388"/>
                </a:lnTo>
                <a:lnTo>
                  <a:pt x="2135570" y="1186388"/>
                </a:lnTo>
                <a:cubicBezTo>
                  <a:pt x="2136500" y="1186388"/>
                  <a:pt x="2137244" y="1185892"/>
                  <a:pt x="2137802" y="1184900"/>
                </a:cubicBezTo>
                <a:cubicBezTo>
                  <a:pt x="2138360" y="1183907"/>
                  <a:pt x="2138639" y="1182295"/>
                  <a:pt x="2138639" y="1180063"/>
                </a:cubicBezTo>
                <a:cubicBezTo>
                  <a:pt x="2138639" y="1178884"/>
                  <a:pt x="2138577" y="1177892"/>
                  <a:pt x="2138453" y="1177086"/>
                </a:cubicBezTo>
                <a:cubicBezTo>
                  <a:pt x="2138329" y="1176280"/>
                  <a:pt x="2138128" y="1175613"/>
                  <a:pt x="2137848" y="1175086"/>
                </a:cubicBezTo>
                <a:cubicBezTo>
                  <a:pt x="2137569" y="1174559"/>
                  <a:pt x="2137244" y="1174187"/>
                  <a:pt x="2136872" y="1173970"/>
                </a:cubicBezTo>
                <a:cubicBezTo>
                  <a:pt x="2136500" y="1173753"/>
                  <a:pt x="2136066" y="1173644"/>
                  <a:pt x="2135570" y="1173644"/>
                </a:cubicBezTo>
                <a:lnTo>
                  <a:pt x="2114082" y="1173644"/>
                </a:lnTo>
                <a:lnTo>
                  <a:pt x="2114082" y="1153739"/>
                </a:lnTo>
                <a:cubicBezTo>
                  <a:pt x="2114082" y="1153305"/>
                  <a:pt x="2113958" y="1152902"/>
                  <a:pt x="2113710" y="1152530"/>
                </a:cubicBezTo>
                <a:cubicBezTo>
                  <a:pt x="2113462" y="1152157"/>
                  <a:pt x="2113059" y="1151832"/>
                  <a:pt x="2112501" y="1151553"/>
                </a:cubicBezTo>
                <a:cubicBezTo>
                  <a:pt x="2111943" y="1151274"/>
                  <a:pt x="2111168" y="1151072"/>
                  <a:pt x="2110176" y="1150948"/>
                </a:cubicBezTo>
                <a:cubicBezTo>
                  <a:pt x="2109183" y="1150824"/>
                  <a:pt x="2107912" y="1150762"/>
                  <a:pt x="2106362" y="1150762"/>
                </a:cubicBezTo>
                <a:close/>
                <a:moveTo>
                  <a:pt x="1811087" y="1150762"/>
                </a:moveTo>
                <a:cubicBezTo>
                  <a:pt x="1809599" y="1150762"/>
                  <a:pt x="1808358" y="1150824"/>
                  <a:pt x="1807366" y="1150948"/>
                </a:cubicBezTo>
                <a:cubicBezTo>
                  <a:pt x="1806374" y="1151072"/>
                  <a:pt x="1805583" y="1151274"/>
                  <a:pt x="1804994" y="1151553"/>
                </a:cubicBezTo>
                <a:cubicBezTo>
                  <a:pt x="1804405" y="1151832"/>
                  <a:pt x="1804002" y="1152157"/>
                  <a:pt x="1803785" y="1152530"/>
                </a:cubicBezTo>
                <a:cubicBezTo>
                  <a:pt x="1803568" y="1152902"/>
                  <a:pt x="1803460" y="1153305"/>
                  <a:pt x="1803460" y="1153739"/>
                </a:cubicBezTo>
                <a:lnTo>
                  <a:pt x="1803460" y="1173644"/>
                </a:lnTo>
                <a:lnTo>
                  <a:pt x="1791832" y="1173644"/>
                </a:lnTo>
                <a:cubicBezTo>
                  <a:pt x="1791336" y="1173644"/>
                  <a:pt x="1790887" y="1173753"/>
                  <a:pt x="1790484" y="1173970"/>
                </a:cubicBezTo>
                <a:cubicBezTo>
                  <a:pt x="1790080" y="1174187"/>
                  <a:pt x="1789755" y="1174559"/>
                  <a:pt x="1789507" y="1175086"/>
                </a:cubicBezTo>
                <a:cubicBezTo>
                  <a:pt x="1789259" y="1175613"/>
                  <a:pt x="1789057" y="1176280"/>
                  <a:pt x="1788902" y="1177086"/>
                </a:cubicBezTo>
                <a:cubicBezTo>
                  <a:pt x="1788747" y="1177892"/>
                  <a:pt x="1788670" y="1178884"/>
                  <a:pt x="1788670" y="1180063"/>
                </a:cubicBezTo>
                <a:cubicBezTo>
                  <a:pt x="1788670" y="1182295"/>
                  <a:pt x="1788949" y="1183907"/>
                  <a:pt x="1789507" y="1184900"/>
                </a:cubicBezTo>
                <a:cubicBezTo>
                  <a:pt x="1790065" y="1185892"/>
                  <a:pt x="1790809" y="1186388"/>
                  <a:pt x="1791739" y="1186388"/>
                </a:cubicBezTo>
                <a:lnTo>
                  <a:pt x="1803460" y="1186388"/>
                </a:lnTo>
                <a:lnTo>
                  <a:pt x="1803460" y="1235315"/>
                </a:lnTo>
                <a:cubicBezTo>
                  <a:pt x="1803460" y="1240152"/>
                  <a:pt x="1803909" y="1244353"/>
                  <a:pt x="1804808" y="1247919"/>
                </a:cubicBezTo>
                <a:cubicBezTo>
                  <a:pt x="1805707" y="1251485"/>
                  <a:pt x="1807149" y="1254430"/>
                  <a:pt x="1809134" y="1256756"/>
                </a:cubicBezTo>
                <a:cubicBezTo>
                  <a:pt x="1811118" y="1259081"/>
                  <a:pt x="1813660" y="1260817"/>
                  <a:pt x="1816761" y="1261965"/>
                </a:cubicBezTo>
                <a:cubicBezTo>
                  <a:pt x="1819862" y="1263112"/>
                  <a:pt x="1823582" y="1263686"/>
                  <a:pt x="1827923" y="1263686"/>
                </a:cubicBezTo>
                <a:cubicBezTo>
                  <a:pt x="1829349" y="1263686"/>
                  <a:pt x="1830776" y="1263592"/>
                  <a:pt x="1832202" y="1263406"/>
                </a:cubicBezTo>
                <a:cubicBezTo>
                  <a:pt x="1833628" y="1263220"/>
                  <a:pt x="1834977" y="1262988"/>
                  <a:pt x="1836248" y="1262709"/>
                </a:cubicBezTo>
                <a:cubicBezTo>
                  <a:pt x="1837519" y="1262430"/>
                  <a:pt x="1838651" y="1262073"/>
                  <a:pt x="1839643" y="1261639"/>
                </a:cubicBezTo>
                <a:cubicBezTo>
                  <a:pt x="1840636" y="1261205"/>
                  <a:pt x="1841380" y="1260740"/>
                  <a:pt x="1841876" y="1260244"/>
                </a:cubicBezTo>
                <a:cubicBezTo>
                  <a:pt x="1842372" y="1259748"/>
                  <a:pt x="1842744" y="1258973"/>
                  <a:pt x="1842992" y="1257918"/>
                </a:cubicBezTo>
                <a:cubicBezTo>
                  <a:pt x="1843240" y="1256864"/>
                  <a:pt x="1843364" y="1255438"/>
                  <a:pt x="1843364" y="1253640"/>
                </a:cubicBezTo>
                <a:cubicBezTo>
                  <a:pt x="1843364" y="1252523"/>
                  <a:pt x="1843302" y="1251593"/>
                  <a:pt x="1843178" y="1250849"/>
                </a:cubicBezTo>
                <a:cubicBezTo>
                  <a:pt x="1843054" y="1250105"/>
                  <a:pt x="1842914" y="1249516"/>
                  <a:pt x="1842760" y="1249082"/>
                </a:cubicBezTo>
                <a:cubicBezTo>
                  <a:pt x="1842604" y="1248648"/>
                  <a:pt x="1842387" y="1248353"/>
                  <a:pt x="1842108" y="1248198"/>
                </a:cubicBezTo>
                <a:cubicBezTo>
                  <a:pt x="1841829" y="1248043"/>
                  <a:pt x="1841535" y="1247966"/>
                  <a:pt x="1841225" y="1247966"/>
                </a:cubicBezTo>
                <a:cubicBezTo>
                  <a:pt x="1840729" y="1247966"/>
                  <a:pt x="1840170" y="1248105"/>
                  <a:pt x="1839550" y="1248384"/>
                </a:cubicBezTo>
                <a:cubicBezTo>
                  <a:pt x="1838930" y="1248663"/>
                  <a:pt x="1838186" y="1248958"/>
                  <a:pt x="1837318" y="1249268"/>
                </a:cubicBezTo>
                <a:cubicBezTo>
                  <a:pt x="1836450" y="1249578"/>
                  <a:pt x="1835458" y="1249872"/>
                  <a:pt x="1834341" y="1250151"/>
                </a:cubicBezTo>
                <a:cubicBezTo>
                  <a:pt x="1833225" y="1250431"/>
                  <a:pt x="1831954" y="1250570"/>
                  <a:pt x="1830528" y="1250570"/>
                </a:cubicBezTo>
                <a:cubicBezTo>
                  <a:pt x="1826125" y="1250570"/>
                  <a:pt x="1823071" y="1249097"/>
                  <a:pt x="1821366" y="1246152"/>
                </a:cubicBezTo>
                <a:cubicBezTo>
                  <a:pt x="1819660" y="1243206"/>
                  <a:pt x="1818808" y="1238850"/>
                  <a:pt x="1818808" y="1233083"/>
                </a:cubicBezTo>
                <a:lnTo>
                  <a:pt x="1818808" y="1186388"/>
                </a:lnTo>
                <a:lnTo>
                  <a:pt x="1840295" y="1186388"/>
                </a:lnTo>
                <a:cubicBezTo>
                  <a:pt x="1841225" y="1186388"/>
                  <a:pt x="1841969" y="1185892"/>
                  <a:pt x="1842527" y="1184900"/>
                </a:cubicBezTo>
                <a:cubicBezTo>
                  <a:pt x="1843085" y="1183907"/>
                  <a:pt x="1843364" y="1182295"/>
                  <a:pt x="1843364" y="1180063"/>
                </a:cubicBezTo>
                <a:cubicBezTo>
                  <a:pt x="1843364" y="1178884"/>
                  <a:pt x="1843302" y="1177892"/>
                  <a:pt x="1843178" y="1177086"/>
                </a:cubicBezTo>
                <a:cubicBezTo>
                  <a:pt x="1843054" y="1176280"/>
                  <a:pt x="1842853" y="1175613"/>
                  <a:pt x="1842574" y="1175086"/>
                </a:cubicBezTo>
                <a:cubicBezTo>
                  <a:pt x="1842294" y="1174559"/>
                  <a:pt x="1841969" y="1174187"/>
                  <a:pt x="1841597" y="1173970"/>
                </a:cubicBezTo>
                <a:cubicBezTo>
                  <a:pt x="1841225" y="1173753"/>
                  <a:pt x="1840791" y="1173644"/>
                  <a:pt x="1840295" y="1173644"/>
                </a:cubicBezTo>
                <a:lnTo>
                  <a:pt x="1818808" y="1173644"/>
                </a:lnTo>
                <a:lnTo>
                  <a:pt x="1818808" y="1153739"/>
                </a:lnTo>
                <a:cubicBezTo>
                  <a:pt x="1818808" y="1153305"/>
                  <a:pt x="1818683" y="1152902"/>
                  <a:pt x="1818435" y="1152530"/>
                </a:cubicBezTo>
                <a:cubicBezTo>
                  <a:pt x="1818187" y="1152157"/>
                  <a:pt x="1817784" y="1151832"/>
                  <a:pt x="1817226" y="1151553"/>
                </a:cubicBezTo>
                <a:cubicBezTo>
                  <a:pt x="1816668" y="1151274"/>
                  <a:pt x="1815893" y="1151072"/>
                  <a:pt x="1814901" y="1150948"/>
                </a:cubicBezTo>
                <a:cubicBezTo>
                  <a:pt x="1813909" y="1150824"/>
                  <a:pt x="1812637" y="1150762"/>
                  <a:pt x="1811087" y="1150762"/>
                </a:cubicBezTo>
                <a:close/>
                <a:moveTo>
                  <a:pt x="934787" y="1150762"/>
                </a:moveTo>
                <a:cubicBezTo>
                  <a:pt x="933299" y="1150762"/>
                  <a:pt x="932058" y="1150824"/>
                  <a:pt x="931066" y="1150948"/>
                </a:cubicBezTo>
                <a:cubicBezTo>
                  <a:pt x="930074" y="1151072"/>
                  <a:pt x="929284" y="1151274"/>
                  <a:pt x="928694" y="1151553"/>
                </a:cubicBezTo>
                <a:cubicBezTo>
                  <a:pt x="928105" y="1151832"/>
                  <a:pt x="927702" y="1152157"/>
                  <a:pt x="927485" y="1152530"/>
                </a:cubicBezTo>
                <a:cubicBezTo>
                  <a:pt x="927268" y="1152902"/>
                  <a:pt x="927160" y="1153305"/>
                  <a:pt x="927160" y="1153739"/>
                </a:cubicBezTo>
                <a:lnTo>
                  <a:pt x="927160" y="1173644"/>
                </a:lnTo>
                <a:lnTo>
                  <a:pt x="915532" y="1173644"/>
                </a:lnTo>
                <a:cubicBezTo>
                  <a:pt x="915036" y="1173644"/>
                  <a:pt x="914587" y="1173753"/>
                  <a:pt x="914184" y="1173970"/>
                </a:cubicBezTo>
                <a:cubicBezTo>
                  <a:pt x="913781" y="1174187"/>
                  <a:pt x="913455" y="1174559"/>
                  <a:pt x="913207" y="1175086"/>
                </a:cubicBezTo>
                <a:cubicBezTo>
                  <a:pt x="912959" y="1175613"/>
                  <a:pt x="912757" y="1176280"/>
                  <a:pt x="912602" y="1177086"/>
                </a:cubicBezTo>
                <a:cubicBezTo>
                  <a:pt x="912447" y="1177892"/>
                  <a:pt x="912370" y="1178884"/>
                  <a:pt x="912370" y="1180063"/>
                </a:cubicBezTo>
                <a:cubicBezTo>
                  <a:pt x="912370" y="1182295"/>
                  <a:pt x="912649" y="1183907"/>
                  <a:pt x="913207" y="1184900"/>
                </a:cubicBezTo>
                <a:cubicBezTo>
                  <a:pt x="913765" y="1185892"/>
                  <a:pt x="914509" y="1186388"/>
                  <a:pt x="915439" y="1186388"/>
                </a:cubicBezTo>
                <a:lnTo>
                  <a:pt x="927160" y="1186388"/>
                </a:lnTo>
                <a:lnTo>
                  <a:pt x="927160" y="1235315"/>
                </a:lnTo>
                <a:cubicBezTo>
                  <a:pt x="927160" y="1240152"/>
                  <a:pt x="927609" y="1244353"/>
                  <a:pt x="928508" y="1247919"/>
                </a:cubicBezTo>
                <a:cubicBezTo>
                  <a:pt x="929408" y="1251485"/>
                  <a:pt x="930849" y="1254430"/>
                  <a:pt x="932834" y="1256756"/>
                </a:cubicBezTo>
                <a:cubicBezTo>
                  <a:pt x="934818" y="1259081"/>
                  <a:pt x="937360" y="1260817"/>
                  <a:pt x="940461" y="1261965"/>
                </a:cubicBezTo>
                <a:cubicBezTo>
                  <a:pt x="943562" y="1263112"/>
                  <a:pt x="947282" y="1263686"/>
                  <a:pt x="951623" y="1263686"/>
                </a:cubicBezTo>
                <a:cubicBezTo>
                  <a:pt x="953049" y="1263686"/>
                  <a:pt x="954476" y="1263592"/>
                  <a:pt x="955902" y="1263406"/>
                </a:cubicBezTo>
                <a:cubicBezTo>
                  <a:pt x="957328" y="1263220"/>
                  <a:pt x="958677" y="1262988"/>
                  <a:pt x="959948" y="1262709"/>
                </a:cubicBezTo>
                <a:cubicBezTo>
                  <a:pt x="961219" y="1262430"/>
                  <a:pt x="962351" y="1262073"/>
                  <a:pt x="963343" y="1261639"/>
                </a:cubicBezTo>
                <a:cubicBezTo>
                  <a:pt x="964336" y="1261205"/>
                  <a:pt x="965080" y="1260740"/>
                  <a:pt x="965576" y="1260244"/>
                </a:cubicBezTo>
                <a:cubicBezTo>
                  <a:pt x="966072" y="1259748"/>
                  <a:pt x="966444" y="1258973"/>
                  <a:pt x="966692" y="1257918"/>
                </a:cubicBezTo>
                <a:cubicBezTo>
                  <a:pt x="966940" y="1256864"/>
                  <a:pt x="967064" y="1255438"/>
                  <a:pt x="967064" y="1253640"/>
                </a:cubicBezTo>
                <a:cubicBezTo>
                  <a:pt x="967064" y="1252523"/>
                  <a:pt x="967002" y="1251593"/>
                  <a:pt x="966878" y="1250849"/>
                </a:cubicBezTo>
                <a:cubicBezTo>
                  <a:pt x="966754" y="1250105"/>
                  <a:pt x="966615" y="1249516"/>
                  <a:pt x="966460" y="1249082"/>
                </a:cubicBezTo>
                <a:cubicBezTo>
                  <a:pt x="966305" y="1248648"/>
                  <a:pt x="966088" y="1248353"/>
                  <a:pt x="965808" y="1248198"/>
                </a:cubicBezTo>
                <a:cubicBezTo>
                  <a:pt x="965529" y="1248043"/>
                  <a:pt x="965235" y="1247966"/>
                  <a:pt x="964925" y="1247966"/>
                </a:cubicBezTo>
                <a:cubicBezTo>
                  <a:pt x="964429" y="1247966"/>
                  <a:pt x="963871" y="1248105"/>
                  <a:pt x="963250" y="1248384"/>
                </a:cubicBezTo>
                <a:cubicBezTo>
                  <a:pt x="962630" y="1248663"/>
                  <a:pt x="961886" y="1248958"/>
                  <a:pt x="961018" y="1249268"/>
                </a:cubicBezTo>
                <a:cubicBezTo>
                  <a:pt x="960150" y="1249578"/>
                  <a:pt x="959158" y="1249872"/>
                  <a:pt x="958041" y="1250151"/>
                </a:cubicBezTo>
                <a:cubicBezTo>
                  <a:pt x="956925" y="1250431"/>
                  <a:pt x="955654" y="1250570"/>
                  <a:pt x="954228" y="1250570"/>
                </a:cubicBezTo>
                <a:cubicBezTo>
                  <a:pt x="949825" y="1250570"/>
                  <a:pt x="946771" y="1249097"/>
                  <a:pt x="945066" y="1246152"/>
                </a:cubicBezTo>
                <a:cubicBezTo>
                  <a:pt x="943360" y="1243206"/>
                  <a:pt x="942507" y="1238850"/>
                  <a:pt x="942507" y="1233083"/>
                </a:cubicBezTo>
                <a:lnTo>
                  <a:pt x="942507" y="1186388"/>
                </a:lnTo>
                <a:lnTo>
                  <a:pt x="963995" y="1186388"/>
                </a:lnTo>
                <a:cubicBezTo>
                  <a:pt x="964925" y="1186388"/>
                  <a:pt x="965669" y="1185892"/>
                  <a:pt x="966227" y="1184900"/>
                </a:cubicBezTo>
                <a:cubicBezTo>
                  <a:pt x="966785" y="1183907"/>
                  <a:pt x="967064" y="1182295"/>
                  <a:pt x="967064" y="1180063"/>
                </a:cubicBezTo>
                <a:cubicBezTo>
                  <a:pt x="967064" y="1178884"/>
                  <a:pt x="967002" y="1177892"/>
                  <a:pt x="966878" y="1177086"/>
                </a:cubicBezTo>
                <a:cubicBezTo>
                  <a:pt x="966754" y="1176280"/>
                  <a:pt x="966553" y="1175613"/>
                  <a:pt x="966274" y="1175086"/>
                </a:cubicBezTo>
                <a:cubicBezTo>
                  <a:pt x="965994" y="1174559"/>
                  <a:pt x="965669" y="1174187"/>
                  <a:pt x="965297" y="1173970"/>
                </a:cubicBezTo>
                <a:cubicBezTo>
                  <a:pt x="964925" y="1173753"/>
                  <a:pt x="964491" y="1173644"/>
                  <a:pt x="963995" y="1173644"/>
                </a:cubicBezTo>
                <a:lnTo>
                  <a:pt x="942507" y="1173644"/>
                </a:lnTo>
                <a:lnTo>
                  <a:pt x="942507" y="1153739"/>
                </a:lnTo>
                <a:cubicBezTo>
                  <a:pt x="942507" y="1153305"/>
                  <a:pt x="942383" y="1152902"/>
                  <a:pt x="942135" y="1152530"/>
                </a:cubicBezTo>
                <a:cubicBezTo>
                  <a:pt x="941887" y="1152157"/>
                  <a:pt x="941484" y="1151832"/>
                  <a:pt x="940926" y="1151553"/>
                </a:cubicBezTo>
                <a:cubicBezTo>
                  <a:pt x="940368" y="1151274"/>
                  <a:pt x="939593" y="1151072"/>
                  <a:pt x="938601" y="1150948"/>
                </a:cubicBezTo>
                <a:cubicBezTo>
                  <a:pt x="937609" y="1150824"/>
                  <a:pt x="936337" y="1150762"/>
                  <a:pt x="934787" y="1150762"/>
                </a:cubicBezTo>
                <a:close/>
                <a:moveTo>
                  <a:pt x="2798152" y="1138670"/>
                </a:moveTo>
                <a:cubicBezTo>
                  <a:pt x="2794494" y="1138670"/>
                  <a:pt x="2791982" y="1139321"/>
                  <a:pt x="2790618" y="1140623"/>
                </a:cubicBezTo>
                <a:cubicBezTo>
                  <a:pt x="2789254" y="1141926"/>
                  <a:pt x="2788572" y="1144375"/>
                  <a:pt x="2788572" y="1147972"/>
                </a:cubicBezTo>
                <a:cubicBezTo>
                  <a:pt x="2788572" y="1151506"/>
                  <a:pt x="2789238" y="1153909"/>
                  <a:pt x="2790571" y="1155181"/>
                </a:cubicBezTo>
                <a:cubicBezTo>
                  <a:pt x="2791904" y="1156452"/>
                  <a:pt x="2794370" y="1157087"/>
                  <a:pt x="2797966" y="1157087"/>
                </a:cubicBezTo>
                <a:cubicBezTo>
                  <a:pt x="2801625" y="1157087"/>
                  <a:pt x="2804136" y="1156436"/>
                  <a:pt x="2805500" y="1155134"/>
                </a:cubicBezTo>
                <a:cubicBezTo>
                  <a:pt x="2806865" y="1153832"/>
                  <a:pt x="2807547" y="1151382"/>
                  <a:pt x="2807547" y="1147786"/>
                </a:cubicBezTo>
                <a:cubicBezTo>
                  <a:pt x="2807547" y="1144251"/>
                  <a:pt x="2806880" y="1141848"/>
                  <a:pt x="2805547" y="1140577"/>
                </a:cubicBezTo>
                <a:cubicBezTo>
                  <a:pt x="2804214" y="1139305"/>
                  <a:pt x="2801749" y="1138670"/>
                  <a:pt x="2798152" y="1138670"/>
                </a:cubicBezTo>
                <a:close/>
                <a:moveTo>
                  <a:pt x="559777" y="1138670"/>
                </a:moveTo>
                <a:cubicBezTo>
                  <a:pt x="556119" y="1138670"/>
                  <a:pt x="553607" y="1139321"/>
                  <a:pt x="552243" y="1140623"/>
                </a:cubicBezTo>
                <a:cubicBezTo>
                  <a:pt x="550879" y="1141926"/>
                  <a:pt x="550197" y="1144375"/>
                  <a:pt x="550197" y="1147972"/>
                </a:cubicBezTo>
                <a:cubicBezTo>
                  <a:pt x="550197" y="1151506"/>
                  <a:pt x="550863" y="1153909"/>
                  <a:pt x="552196" y="1155181"/>
                </a:cubicBezTo>
                <a:cubicBezTo>
                  <a:pt x="553530" y="1156452"/>
                  <a:pt x="555995" y="1157087"/>
                  <a:pt x="559591" y="1157087"/>
                </a:cubicBezTo>
                <a:cubicBezTo>
                  <a:pt x="563250" y="1157087"/>
                  <a:pt x="565762" y="1156436"/>
                  <a:pt x="567126" y="1155134"/>
                </a:cubicBezTo>
                <a:cubicBezTo>
                  <a:pt x="568490" y="1153832"/>
                  <a:pt x="569172" y="1151382"/>
                  <a:pt x="569172" y="1147786"/>
                </a:cubicBezTo>
                <a:cubicBezTo>
                  <a:pt x="569172" y="1144251"/>
                  <a:pt x="568506" y="1141848"/>
                  <a:pt x="567172" y="1140577"/>
                </a:cubicBezTo>
                <a:cubicBezTo>
                  <a:pt x="565839" y="1139305"/>
                  <a:pt x="563374" y="1138670"/>
                  <a:pt x="559777" y="1138670"/>
                </a:cubicBezTo>
                <a:close/>
                <a:moveTo>
                  <a:pt x="2512309" y="1132531"/>
                </a:moveTo>
                <a:cubicBezTo>
                  <a:pt x="2510821" y="1132531"/>
                  <a:pt x="2509580" y="1132593"/>
                  <a:pt x="2508588" y="1132717"/>
                </a:cubicBezTo>
                <a:cubicBezTo>
                  <a:pt x="2507596" y="1132841"/>
                  <a:pt x="2506806" y="1133027"/>
                  <a:pt x="2506216" y="1133275"/>
                </a:cubicBezTo>
                <a:cubicBezTo>
                  <a:pt x="2505627" y="1133523"/>
                  <a:pt x="2505224" y="1133833"/>
                  <a:pt x="2505007" y="1134205"/>
                </a:cubicBezTo>
                <a:cubicBezTo>
                  <a:pt x="2504790" y="1134577"/>
                  <a:pt x="2504682" y="1135011"/>
                  <a:pt x="2504682" y="1135507"/>
                </a:cubicBezTo>
                <a:lnTo>
                  <a:pt x="2504682" y="1259779"/>
                </a:lnTo>
                <a:cubicBezTo>
                  <a:pt x="2504682" y="1260275"/>
                  <a:pt x="2504790" y="1260693"/>
                  <a:pt x="2505007" y="1261035"/>
                </a:cubicBezTo>
                <a:cubicBezTo>
                  <a:pt x="2505224" y="1261376"/>
                  <a:pt x="2505627" y="1261670"/>
                  <a:pt x="2506216" y="1261918"/>
                </a:cubicBezTo>
                <a:cubicBezTo>
                  <a:pt x="2506806" y="1262166"/>
                  <a:pt x="2507596" y="1262352"/>
                  <a:pt x="2508588" y="1262476"/>
                </a:cubicBezTo>
                <a:cubicBezTo>
                  <a:pt x="2509580" y="1262600"/>
                  <a:pt x="2510821" y="1262662"/>
                  <a:pt x="2512309" y="1262662"/>
                </a:cubicBezTo>
                <a:cubicBezTo>
                  <a:pt x="2513860" y="1262662"/>
                  <a:pt x="2515131" y="1262600"/>
                  <a:pt x="2516123" y="1262476"/>
                </a:cubicBezTo>
                <a:cubicBezTo>
                  <a:pt x="2517115" y="1262352"/>
                  <a:pt x="2517890" y="1262166"/>
                  <a:pt x="2518448" y="1261918"/>
                </a:cubicBezTo>
                <a:cubicBezTo>
                  <a:pt x="2519006" y="1261670"/>
                  <a:pt x="2519410" y="1261376"/>
                  <a:pt x="2519658" y="1261035"/>
                </a:cubicBezTo>
                <a:cubicBezTo>
                  <a:pt x="2519906" y="1260693"/>
                  <a:pt x="2520030" y="1260275"/>
                  <a:pt x="2520030" y="1259779"/>
                </a:cubicBezTo>
                <a:lnTo>
                  <a:pt x="2520030" y="1135507"/>
                </a:lnTo>
                <a:cubicBezTo>
                  <a:pt x="2520030" y="1135011"/>
                  <a:pt x="2519906" y="1134577"/>
                  <a:pt x="2519658" y="1134205"/>
                </a:cubicBezTo>
                <a:cubicBezTo>
                  <a:pt x="2519410" y="1133833"/>
                  <a:pt x="2519006" y="1133523"/>
                  <a:pt x="2518448" y="1133275"/>
                </a:cubicBezTo>
                <a:cubicBezTo>
                  <a:pt x="2517890" y="1133027"/>
                  <a:pt x="2517115" y="1132841"/>
                  <a:pt x="2516123" y="1132717"/>
                </a:cubicBezTo>
                <a:cubicBezTo>
                  <a:pt x="2515131" y="1132593"/>
                  <a:pt x="2513860" y="1132531"/>
                  <a:pt x="2512309" y="1132531"/>
                </a:cubicBezTo>
                <a:close/>
                <a:moveTo>
                  <a:pt x="2169409" y="1132531"/>
                </a:moveTo>
                <a:cubicBezTo>
                  <a:pt x="2167921" y="1132531"/>
                  <a:pt x="2166681" y="1132593"/>
                  <a:pt x="2165688" y="1132717"/>
                </a:cubicBezTo>
                <a:cubicBezTo>
                  <a:pt x="2164696" y="1132841"/>
                  <a:pt x="2163906" y="1133027"/>
                  <a:pt x="2163316" y="1133275"/>
                </a:cubicBezTo>
                <a:cubicBezTo>
                  <a:pt x="2162728" y="1133523"/>
                  <a:pt x="2162324" y="1133833"/>
                  <a:pt x="2162107" y="1134205"/>
                </a:cubicBezTo>
                <a:cubicBezTo>
                  <a:pt x="2161890" y="1134577"/>
                  <a:pt x="2161782" y="1135011"/>
                  <a:pt x="2161782" y="1135507"/>
                </a:cubicBezTo>
                <a:lnTo>
                  <a:pt x="2161782" y="1259779"/>
                </a:lnTo>
                <a:cubicBezTo>
                  <a:pt x="2161782" y="1260275"/>
                  <a:pt x="2161890" y="1260693"/>
                  <a:pt x="2162107" y="1261035"/>
                </a:cubicBezTo>
                <a:cubicBezTo>
                  <a:pt x="2162324" y="1261376"/>
                  <a:pt x="2162728" y="1261670"/>
                  <a:pt x="2163316" y="1261918"/>
                </a:cubicBezTo>
                <a:cubicBezTo>
                  <a:pt x="2163906" y="1262166"/>
                  <a:pt x="2164696" y="1262352"/>
                  <a:pt x="2165688" y="1262476"/>
                </a:cubicBezTo>
                <a:cubicBezTo>
                  <a:pt x="2166681" y="1262600"/>
                  <a:pt x="2167921" y="1262662"/>
                  <a:pt x="2169409" y="1262662"/>
                </a:cubicBezTo>
                <a:cubicBezTo>
                  <a:pt x="2170960" y="1262662"/>
                  <a:pt x="2172231" y="1262600"/>
                  <a:pt x="2173223" y="1262476"/>
                </a:cubicBezTo>
                <a:cubicBezTo>
                  <a:pt x="2174215" y="1262352"/>
                  <a:pt x="2174990" y="1262166"/>
                  <a:pt x="2175548" y="1261918"/>
                </a:cubicBezTo>
                <a:cubicBezTo>
                  <a:pt x="2176106" y="1261670"/>
                  <a:pt x="2176510" y="1261376"/>
                  <a:pt x="2176758" y="1261035"/>
                </a:cubicBezTo>
                <a:cubicBezTo>
                  <a:pt x="2177006" y="1260693"/>
                  <a:pt x="2177130" y="1260275"/>
                  <a:pt x="2177130" y="1259779"/>
                </a:cubicBezTo>
                <a:lnTo>
                  <a:pt x="2177130" y="1201271"/>
                </a:lnTo>
                <a:cubicBezTo>
                  <a:pt x="2181346" y="1196000"/>
                  <a:pt x="2185377" y="1192000"/>
                  <a:pt x="2189222" y="1189271"/>
                </a:cubicBezTo>
                <a:cubicBezTo>
                  <a:pt x="2193067" y="1186543"/>
                  <a:pt x="2196912" y="1185179"/>
                  <a:pt x="2200756" y="1185179"/>
                </a:cubicBezTo>
                <a:cubicBezTo>
                  <a:pt x="2203733" y="1185179"/>
                  <a:pt x="2206353" y="1185737"/>
                  <a:pt x="2208616" y="1186853"/>
                </a:cubicBezTo>
                <a:cubicBezTo>
                  <a:pt x="2210880" y="1187969"/>
                  <a:pt x="2212724" y="1189581"/>
                  <a:pt x="2214151" y="1191690"/>
                </a:cubicBezTo>
                <a:cubicBezTo>
                  <a:pt x="2215577" y="1193798"/>
                  <a:pt x="2216662" y="1196310"/>
                  <a:pt x="2217406" y="1199224"/>
                </a:cubicBezTo>
                <a:cubicBezTo>
                  <a:pt x="2218150" y="1202139"/>
                  <a:pt x="2218522" y="1205984"/>
                  <a:pt x="2218522" y="1210759"/>
                </a:cubicBezTo>
                <a:lnTo>
                  <a:pt x="2218522" y="1259779"/>
                </a:lnTo>
                <a:cubicBezTo>
                  <a:pt x="2218522" y="1260275"/>
                  <a:pt x="2218646" y="1260693"/>
                  <a:pt x="2218894" y="1261035"/>
                </a:cubicBezTo>
                <a:cubicBezTo>
                  <a:pt x="2219143" y="1261376"/>
                  <a:pt x="2219546" y="1261670"/>
                  <a:pt x="2220104" y="1261918"/>
                </a:cubicBezTo>
                <a:cubicBezTo>
                  <a:pt x="2220662" y="1262166"/>
                  <a:pt x="2221437" y="1262352"/>
                  <a:pt x="2222429" y="1262476"/>
                </a:cubicBezTo>
                <a:cubicBezTo>
                  <a:pt x="2223422" y="1262600"/>
                  <a:pt x="2224693" y="1262662"/>
                  <a:pt x="2226243" y="1262662"/>
                </a:cubicBezTo>
                <a:cubicBezTo>
                  <a:pt x="2227731" y="1262662"/>
                  <a:pt x="2228972" y="1262600"/>
                  <a:pt x="2229964" y="1262476"/>
                </a:cubicBezTo>
                <a:cubicBezTo>
                  <a:pt x="2230956" y="1262352"/>
                  <a:pt x="2231731" y="1262166"/>
                  <a:pt x="2232289" y="1261918"/>
                </a:cubicBezTo>
                <a:cubicBezTo>
                  <a:pt x="2232847" y="1261670"/>
                  <a:pt x="2233250" y="1261376"/>
                  <a:pt x="2233498" y="1261035"/>
                </a:cubicBezTo>
                <a:cubicBezTo>
                  <a:pt x="2233746" y="1260693"/>
                  <a:pt x="2233870" y="1260275"/>
                  <a:pt x="2233870" y="1259779"/>
                </a:cubicBezTo>
                <a:lnTo>
                  <a:pt x="2233870" y="1208805"/>
                </a:lnTo>
                <a:cubicBezTo>
                  <a:pt x="2233870" y="1202790"/>
                  <a:pt x="2233359" y="1197659"/>
                  <a:pt x="2232336" y="1193411"/>
                </a:cubicBezTo>
                <a:cubicBezTo>
                  <a:pt x="2231312" y="1189163"/>
                  <a:pt x="2229623" y="1185458"/>
                  <a:pt x="2227266" y="1182295"/>
                </a:cubicBezTo>
                <a:cubicBezTo>
                  <a:pt x="2224910" y="1179133"/>
                  <a:pt x="2221824" y="1176606"/>
                  <a:pt x="2218011" y="1174714"/>
                </a:cubicBezTo>
                <a:cubicBezTo>
                  <a:pt x="2214197" y="1172823"/>
                  <a:pt x="2209500" y="1171877"/>
                  <a:pt x="2203919" y="1171877"/>
                </a:cubicBezTo>
                <a:cubicBezTo>
                  <a:pt x="2199392" y="1171877"/>
                  <a:pt x="2194896" y="1173009"/>
                  <a:pt x="2190431" y="1175272"/>
                </a:cubicBezTo>
                <a:cubicBezTo>
                  <a:pt x="2185966" y="1177536"/>
                  <a:pt x="2181532" y="1180993"/>
                  <a:pt x="2177130" y="1185644"/>
                </a:cubicBezTo>
                <a:lnTo>
                  <a:pt x="2177130" y="1135507"/>
                </a:lnTo>
                <a:cubicBezTo>
                  <a:pt x="2177130" y="1135011"/>
                  <a:pt x="2177006" y="1134577"/>
                  <a:pt x="2176758" y="1134205"/>
                </a:cubicBezTo>
                <a:cubicBezTo>
                  <a:pt x="2176510" y="1133833"/>
                  <a:pt x="2176106" y="1133523"/>
                  <a:pt x="2175548" y="1133275"/>
                </a:cubicBezTo>
                <a:cubicBezTo>
                  <a:pt x="2174990" y="1133027"/>
                  <a:pt x="2174215" y="1132841"/>
                  <a:pt x="2173223" y="1132717"/>
                </a:cubicBezTo>
                <a:cubicBezTo>
                  <a:pt x="2172231" y="1132593"/>
                  <a:pt x="2170960" y="1132531"/>
                  <a:pt x="2169409" y="1132531"/>
                </a:cubicBezTo>
                <a:close/>
                <a:moveTo>
                  <a:pt x="1455034" y="1132531"/>
                </a:moveTo>
                <a:cubicBezTo>
                  <a:pt x="1453546" y="1132531"/>
                  <a:pt x="1452306" y="1132593"/>
                  <a:pt x="1451314" y="1132717"/>
                </a:cubicBezTo>
                <a:cubicBezTo>
                  <a:pt x="1450322" y="1132841"/>
                  <a:pt x="1449531" y="1133027"/>
                  <a:pt x="1448942" y="1133275"/>
                </a:cubicBezTo>
                <a:cubicBezTo>
                  <a:pt x="1448353" y="1133523"/>
                  <a:pt x="1447950" y="1133833"/>
                  <a:pt x="1447732" y="1134205"/>
                </a:cubicBezTo>
                <a:cubicBezTo>
                  <a:pt x="1447516" y="1134577"/>
                  <a:pt x="1447407" y="1135011"/>
                  <a:pt x="1447407" y="1135507"/>
                </a:cubicBezTo>
                <a:lnTo>
                  <a:pt x="1447407" y="1259779"/>
                </a:lnTo>
                <a:cubicBezTo>
                  <a:pt x="1447407" y="1260275"/>
                  <a:pt x="1447516" y="1260693"/>
                  <a:pt x="1447732" y="1261035"/>
                </a:cubicBezTo>
                <a:cubicBezTo>
                  <a:pt x="1447950" y="1261376"/>
                  <a:pt x="1448353" y="1261670"/>
                  <a:pt x="1448942" y="1261918"/>
                </a:cubicBezTo>
                <a:cubicBezTo>
                  <a:pt x="1449531" y="1262166"/>
                  <a:pt x="1450322" y="1262352"/>
                  <a:pt x="1451314" y="1262476"/>
                </a:cubicBezTo>
                <a:cubicBezTo>
                  <a:pt x="1452306" y="1262600"/>
                  <a:pt x="1453546" y="1262662"/>
                  <a:pt x="1455034" y="1262662"/>
                </a:cubicBezTo>
                <a:cubicBezTo>
                  <a:pt x="1456585" y="1262662"/>
                  <a:pt x="1457856" y="1262600"/>
                  <a:pt x="1458848" y="1262476"/>
                </a:cubicBezTo>
                <a:cubicBezTo>
                  <a:pt x="1459840" y="1262352"/>
                  <a:pt x="1460615" y="1262166"/>
                  <a:pt x="1461174" y="1261918"/>
                </a:cubicBezTo>
                <a:cubicBezTo>
                  <a:pt x="1461732" y="1261670"/>
                  <a:pt x="1462135" y="1261376"/>
                  <a:pt x="1462383" y="1261035"/>
                </a:cubicBezTo>
                <a:cubicBezTo>
                  <a:pt x="1462631" y="1260693"/>
                  <a:pt x="1462755" y="1260275"/>
                  <a:pt x="1462755" y="1259779"/>
                </a:cubicBezTo>
                <a:lnTo>
                  <a:pt x="1462755" y="1201271"/>
                </a:lnTo>
                <a:cubicBezTo>
                  <a:pt x="1466972" y="1196000"/>
                  <a:pt x="1471002" y="1192000"/>
                  <a:pt x="1474847" y="1189271"/>
                </a:cubicBezTo>
                <a:cubicBezTo>
                  <a:pt x="1478692" y="1186543"/>
                  <a:pt x="1482537" y="1185179"/>
                  <a:pt x="1486381" y="1185179"/>
                </a:cubicBezTo>
                <a:cubicBezTo>
                  <a:pt x="1489358" y="1185179"/>
                  <a:pt x="1491978" y="1185737"/>
                  <a:pt x="1494241" y="1186853"/>
                </a:cubicBezTo>
                <a:cubicBezTo>
                  <a:pt x="1496505" y="1187969"/>
                  <a:pt x="1498350" y="1189581"/>
                  <a:pt x="1499776" y="1191690"/>
                </a:cubicBezTo>
                <a:cubicBezTo>
                  <a:pt x="1501202" y="1193798"/>
                  <a:pt x="1502287" y="1196310"/>
                  <a:pt x="1503031" y="1199224"/>
                </a:cubicBezTo>
                <a:cubicBezTo>
                  <a:pt x="1503776" y="1202139"/>
                  <a:pt x="1504148" y="1205984"/>
                  <a:pt x="1504148" y="1210759"/>
                </a:cubicBezTo>
                <a:lnTo>
                  <a:pt x="1504148" y="1259779"/>
                </a:lnTo>
                <a:cubicBezTo>
                  <a:pt x="1504148" y="1260275"/>
                  <a:pt x="1504272" y="1260693"/>
                  <a:pt x="1504520" y="1261035"/>
                </a:cubicBezTo>
                <a:cubicBezTo>
                  <a:pt x="1504768" y="1261376"/>
                  <a:pt x="1505171" y="1261670"/>
                  <a:pt x="1505729" y="1261918"/>
                </a:cubicBezTo>
                <a:cubicBezTo>
                  <a:pt x="1506287" y="1262166"/>
                  <a:pt x="1507062" y="1262352"/>
                  <a:pt x="1508054" y="1262476"/>
                </a:cubicBezTo>
                <a:cubicBezTo>
                  <a:pt x="1509047" y="1262600"/>
                  <a:pt x="1510318" y="1262662"/>
                  <a:pt x="1511868" y="1262662"/>
                </a:cubicBezTo>
                <a:cubicBezTo>
                  <a:pt x="1513356" y="1262662"/>
                  <a:pt x="1514597" y="1262600"/>
                  <a:pt x="1515589" y="1262476"/>
                </a:cubicBezTo>
                <a:cubicBezTo>
                  <a:pt x="1516581" y="1262352"/>
                  <a:pt x="1517356" y="1262166"/>
                  <a:pt x="1517914" y="1261918"/>
                </a:cubicBezTo>
                <a:cubicBezTo>
                  <a:pt x="1518472" y="1261670"/>
                  <a:pt x="1518876" y="1261376"/>
                  <a:pt x="1519123" y="1261035"/>
                </a:cubicBezTo>
                <a:cubicBezTo>
                  <a:pt x="1519372" y="1260693"/>
                  <a:pt x="1519496" y="1260275"/>
                  <a:pt x="1519496" y="1259779"/>
                </a:cubicBezTo>
                <a:lnTo>
                  <a:pt x="1519496" y="1208805"/>
                </a:lnTo>
                <a:cubicBezTo>
                  <a:pt x="1519496" y="1202790"/>
                  <a:pt x="1518984" y="1197659"/>
                  <a:pt x="1517961" y="1193411"/>
                </a:cubicBezTo>
                <a:cubicBezTo>
                  <a:pt x="1516938" y="1189163"/>
                  <a:pt x="1515248" y="1185458"/>
                  <a:pt x="1512891" y="1182295"/>
                </a:cubicBezTo>
                <a:cubicBezTo>
                  <a:pt x="1510535" y="1179133"/>
                  <a:pt x="1507450" y="1176606"/>
                  <a:pt x="1503636" y="1174714"/>
                </a:cubicBezTo>
                <a:cubicBezTo>
                  <a:pt x="1499822" y="1172823"/>
                  <a:pt x="1495125" y="1171877"/>
                  <a:pt x="1489544" y="1171877"/>
                </a:cubicBezTo>
                <a:cubicBezTo>
                  <a:pt x="1485017" y="1171877"/>
                  <a:pt x="1480521" y="1173009"/>
                  <a:pt x="1476056" y="1175272"/>
                </a:cubicBezTo>
                <a:cubicBezTo>
                  <a:pt x="1471592" y="1177536"/>
                  <a:pt x="1467158" y="1180993"/>
                  <a:pt x="1462755" y="1185644"/>
                </a:cubicBezTo>
                <a:lnTo>
                  <a:pt x="1462755" y="1135507"/>
                </a:lnTo>
                <a:cubicBezTo>
                  <a:pt x="1462755" y="1135011"/>
                  <a:pt x="1462631" y="1134577"/>
                  <a:pt x="1462383" y="1134205"/>
                </a:cubicBezTo>
                <a:cubicBezTo>
                  <a:pt x="1462135" y="1133833"/>
                  <a:pt x="1461732" y="1133523"/>
                  <a:pt x="1461174" y="1133275"/>
                </a:cubicBezTo>
                <a:cubicBezTo>
                  <a:pt x="1460615" y="1133027"/>
                  <a:pt x="1459840" y="1132841"/>
                  <a:pt x="1458848" y="1132717"/>
                </a:cubicBezTo>
                <a:cubicBezTo>
                  <a:pt x="1457856" y="1132593"/>
                  <a:pt x="1456585" y="1132531"/>
                  <a:pt x="1455034" y="1132531"/>
                </a:cubicBezTo>
                <a:close/>
                <a:moveTo>
                  <a:pt x="1140709" y="1132531"/>
                </a:moveTo>
                <a:cubicBezTo>
                  <a:pt x="1139221" y="1132531"/>
                  <a:pt x="1137981" y="1132593"/>
                  <a:pt x="1136989" y="1132717"/>
                </a:cubicBezTo>
                <a:cubicBezTo>
                  <a:pt x="1135997" y="1132841"/>
                  <a:pt x="1135206" y="1133027"/>
                  <a:pt x="1134617" y="1133275"/>
                </a:cubicBezTo>
                <a:cubicBezTo>
                  <a:pt x="1134028" y="1133523"/>
                  <a:pt x="1133625" y="1133833"/>
                  <a:pt x="1133407" y="1134205"/>
                </a:cubicBezTo>
                <a:cubicBezTo>
                  <a:pt x="1133190" y="1134577"/>
                  <a:pt x="1133082" y="1135011"/>
                  <a:pt x="1133082" y="1135507"/>
                </a:cubicBezTo>
                <a:lnTo>
                  <a:pt x="1133082" y="1259779"/>
                </a:lnTo>
                <a:cubicBezTo>
                  <a:pt x="1133082" y="1260275"/>
                  <a:pt x="1133190" y="1260693"/>
                  <a:pt x="1133407" y="1261035"/>
                </a:cubicBezTo>
                <a:cubicBezTo>
                  <a:pt x="1133625" y="1261376"/>
                  <a:pt x="1134028" y="1261670"/>
                  <a:pt x="1134617" y="1261918"/>
                </a:cubicBezTo>
                <a:cubicBezTo>
                  <a:pt x="1135206" y="1262166"/>
                  <a:pt x="1135997" y="1262352"/>
                  <a:pt x="1136989" y="1262476"/>
                </a:cubicBezTo>
                <a:cubicBezTo>
                  <a:pt x="1137981" y="1262600"/>
                  <a:pt x="1139221" y="1262662"/>
                  <a:pt x="1140709" y="1262662"/>
                </a:cubicBezTo>
                <a:cubicBezTo>
                  <a:pt x="1142260" y="1262662"/>
                  <a:pt x="1143531" y="1262600"/>
                  <a:pt x="1144523" y="1262476"/>
                </a:cubicBezTo>
                <a:cubicBezTo>
                  <a:pt x="1145515" y="1262352"/>
                  <a:pt x="1146290" y="1262166"/>
                  <a:pt x="1146849" y="1261918"/>
                </a:cubicBezTo>
                <a:cubicBezTo>
                  <a:pt x="1147407" y="1261670"/>
                  <a:pt x="1147810" y="1261376"/>
                  <a:pt x="1148058" y="1261035"/>
                </a:cubicBezTo>
                <a:cubicBezTo>
                  <a:pt x="1148306" y="1260693"/>
                  <a:pt x="1148430" y="1260275"/>
                  <a:pt x="1148430" y="1259779"/>
                </a:cubicBezTo>
                <a:lnTo>
                  <a:pt x="1148430" y="1135507"/>
                </a:lnTo>
                <a:cubicBezTo>
                  <a:pt x="1148430" y="1135011"/>
                  <a:pt x="1148306" y="1134577"/>
                  <a:pt x="1148058" y="1134205"/>
                </a:cubicBezTo>
                <a:cubicBezTo>
                  <a:pt x="1147810" y="1133833"/>
                  <a:pt x="1147407" y="1133523"/>
                  <a:pt x="1146849" y="1133275"/>
                </a:cubicBezTo>
                <a:cubicBezTo>
                  <a:pt x="1146290" y="1133027"/>
                  <a:pt x="1145515" y="1132841"/>
                  <a:pt x="1144523" y="1132717"/>
                </a:cubicBezTo>
                <a:cubicBezTo>
                  <a:pt x="1143531" y="1132593"/>
                  <a:pt x="1142260" y="1132531"/>
                  <a:pt x="1140709" y="1132531"/>
                </a:cubicBezTo>
                <a:close/>
                <a:moveTo>
                  <a:pt x="778759" y="1132531"/>
                </a:moveTo>
                <a:cubicBezTo>
                  <a:pt x="777271" y="1132531"/>
                  <a:pt x="776031" y="1132593"/>
                  <a:pt x="775039" y="1132717"/>
                </a:cubicBezTo>
                <a:cubicBezTo>
                  <a:pt x="774046" y="1132841"/>
                  <a:pt x="773256" y="1133027"/>
                  <a:pt x="772667" y="1133275"/>
                </a:cubicBezTo>
                <a:cubicBezTo>
                  <a:pt x="772078" y="1133523"/>
                  <a:pt x="771674" y="1133833"/>
                  <a:pt x="771457" y="1134205"/>
                </a:cubicBezTo>
                <a:cubicBezTo>
                  <a:pt x="771240" y="1134577"/>
                  <a:pt x="771132" y="1135011"/>
                  <a:pt x="771132" y="1135507"/>
                </a:cubicBezTo>
                <a:lnTo>
                  <a:pt x="771132" y="1259779"/>
                </a:lnTo>
                <a:cubicBezTo>
                  <a:pt x="771132" y="1260275"/>
                  <a:pt x="771240" y="1260693"/>
                  <a:pt x="771457" y="1261035"/>
                </a:cubicBezTo>
                <a:cubicBezTo>
                  <a:pt x="771674" y="1261376"/>
                  <a:pt x="772078" y="1261670"/>
                  <a:pt x="772667" y="1261918"/>
                </a:cubicBezTo>
                <a:cubicBezTo>
                  <a:pt x="773256" y="1262166"/>
                  <a:pt x="774046" y="1262352"/>
                  <a:pt x="775039" y="1262476"/>
                </a:cubicBezTo>
                <a:cubicBezTo>
                  <a:pt x="776031" y="1262600"/>
                  <a:pt x="777271" y="1262662"/>
                  <a:pt x="778759" y="1262662"/>
                </a:cubicBezTo>
                <a:cubicBezTo>
                  <a:pt x="780310" y="1262662"/>
                  <a:pt x="781581" y="1262600"/>
                  <a:pt x="782573" y="1262476"/>
                </a:cubicBezTo>
                <a:cubicBezTo>
                  <a:pt x="783565" y="1262352"/>
                  <a:pt x="784340" y="1262166"/>
                  <a:pt x="784899" y="1261918"/>
                </a:cubicBezTo>
                <a:cubicBezTo>
                  <a:pt x="785457" y="1261670"/>
                  <a:pt x="785860" y="1261376"/>
                  <a:pt x="786108" y="1261035"/>
                </a:cubicBezTo>
                <a:cubicBezTo>
                  <a:pt x="786356" y="1260693"/>
                  <a:pt x="786480" y="1260275"/>
                  <a:pt x="786480" y="1259779"/>
                </a:cubicBezTo>
                <a:lnTo>
                  <a:pt x="786480" y="1135507"/>
                </a:lnTo>
                <a:cubicBezTo>
                  <a:pt x="786480" y="1135011"/>
                  <a:pt x="786356" y="1134577"/>
                  <a:pt x="786108" y="1134205"/>
                </a:cubicBezTo>
                <a:cubicBezTo>
                  <a:pt x="785860" y="1133833"/>
                  <a:pt x="785457" y="1133523"/>
                  <a:pt x="784899" y="1133275"/>
                </a:cubicBezTo>
                <a:cubicBezTo>
                  <a:pt x="784340" y="1133027"/>
                  <a:pt x="783565" y="1132841"/>
                  <a:pt x="782573" y="1132717"/>
                </a:cubicBezTo>
                <a:cubicBezTo>
                  <a:pt x="781581" y="1132593"/>
                  <a:pt x="780310" y="1132531"/>
                  <a:pt x="778759" y="1132531"/>
                </a:cubicBezTo>
                <a:close/>
                <a:moveTo>
                  <a:pt x="207259" y="1132531"/>
                </a:moveTo>
                <a:cubicBezTo>
                  <a:pt x="205771" y="1132531"/>
                  <a:pt x="204531" y="1132593"/>
                  <a:pt x="203539" y="1132717"/>
                </a:cubicBezTo>
                <a:cubicBezTo>
                  <a:pt x="202547" y="1132841"/>
                  <a:pt x="201756" y="1133027"/>
                  <a:pt x="201167" y="1133275"/>
                </a:cubicBezTo>
                <a:cubicBezTo>
                  <a:pt x="200578" y="1133523"/>
                  <a:pt x="200175" y="1133833"/>
                  <a:pt x="199958" y="1134205"/>
                </a:cubicBezTo>
                <a:cubicBezTo>
                  <a:pt x="199740" y="1134577"/>
                  <a:pt x="199632" y="1135011"/>
                  <a:pt x="199632" y="1135507"/>
                </a:cubicBezTo>
                <a:lnTo>
                  <a:pt x="199632" y="1259779"/>
                </a:lnTo>
                <a:cubicBezTo>
                  <a:pt x="199632" y="1260275"/>
                  <a:pt x="199740" y="1260693"/>
                  <a:pt x="199958" y="1261035"/>
                </a:cubicBezTo>
                <a:cubicBezTo>
                  <a:pt x="200175" y="1261376"/>
                  <a:pt x="200578" y="1261670"/>
                  <a:pt x="201167" y="1261918"/>
                </a:cubicBezTo>
                <a:cubicBezTo>
                  <a:pt x="201756" y="1262166"/>
                  <a:pt x="202547" y="1262352"/>
                  <a:pt x="203539" y="1262476"/>
                </a:cubicBezTo>
                <a:cubicBezTo>
                  <a:pt x="204531" y="1262600"/>
                  <a:pt x="205771" y="1262662"/>
                  <a:pt x="207259" y="1262662"/>
                </a:cubicBezTo>
                <a:cubicBezTo>
                  <a:pt x="208810" y="1262662"/>
                  <a:pt x="210081" y="1262600"/>
                  <a:pt x="211073" y="1262476"/>
                </a:cubicBezTo>
                <a:cubicBezTo>
                  <a:pt x="212065" y="1262352"/>
                  <a:pt x="212840" y="1262166"/>
                  <a:pt x="213399" y="1261918"/>
                </a:cubicBezTo>
                <a:cubicBezTo>
                  <a:pt x="213957" y="1261670"/>
                  <a:pt x="214360" y="1261376"/>
                  <a:pt x="214608" y="1261035"/>
                </a:cubicBezTo>
                <a:cubicBezTo>
                  <a:pt x="214856" y="1260693"/>
                  <a:pt x="214980" y="1260275"/>
                  <a:pt x="214980" y="1259779"/>
                </a:cubicBezTo>
                <a:lnTo>
                  <a:pt x="214980" y="1201271"/>
                </a:lnTo>
                <a:cubicBezTo>
                  <a:pt x="219197" y="1196000"/>
                  <a:pt x="223227" y="1192000"/>
                  <a:pt x="227072" y="1189271"/>
                </a:cubicBezTo>
                <a:cubicBezTo>
                  <a:pt x="230917" y="1186543"/>
                  <a:pt x="234762" y="1185179"/>
                  <a:pt x="238606" y="1185179"/>
                </a:cubicBezTo>
                <a:cubicBezTo>
                  <a:pt x="241583" y="1185179"/>
                  <a:pt x="244203" y="1185737"/>
                  <a:pt x="246466" y="1186853"/>
                </a:cubicBezTo>
                <a:cubicBezTo>
                  <a:pt x="248730" y="1187969"/>
                  <a:pt x="250575" y="1189581"/>
                  <a:pt x="252001" y="1191690"/>
                </a:cubicBezTo>
                <a:cubicBezTo>
                  <a:pt x="253427" y="1193798"/>
                  <a:pt x="254512" y="1196310"/>
                  <a:pt x="255257" y="1199224"/>
                </a:cubicBezTo>
                <a:cubicBezTo>
                  <a:pt x="256001" y="1202139"/>
                  <a:pt x="256373" y="1205984"/>
                  <a:pt x="256373" y="1210759"/>
                </a:cubicBezTo>
                <a:lnTo>
                  <a:pt x="256373" y="1259779"/>
                </a:lnTo>
                <a:cubicBezTo>
                  <a:pt x="256373" y="1260275"/>
                  <a:pt x="256497" y="1260693"/>
                  <a:pt x="256745" y="1261035"/>
                </a:cubicBezTo>
                <a:cubicBezTo>
                  <a:pt x="256993" y="1261376"/>
                  <a:pt x="257396" y="1261670"/>
                  <a:pt x="257954" y="1261918"/>
                </a:cubicBezTo>
                <a:cubicBezTo>
                  <a:pt x="258512" y="1262166"/>
                  <a:pt x="259287" y="1262352"/>
                  <a:pt x="260279" y="1262476"/>
                </a:cubicBezTo>
                <a:cubicBezTo>
                  <a:pt x="261272" y="1262600"/>
                  <a:pt x="262543" y="1262662"/>
                  <a:pt x="264093" y="1262662"/>
                </a:cubicBezTo>
                <a:cubicBezTo>
                  <a:pt x="265581" y="1262662"/>
                  <a:pt x="266822" y="1262600"/>
                  <a:pt x="267814" y="1262476"/>
                </a:cubicBezTo>
                <a:cubicBezTo>
                  <a:pt x="268806" y="1262352"/>
                  <a:pt x="269581" y="1262166"/>
                  <a:pt x="270139" y="1261918"/>
                </a:cubicBezTo>
                <a:cubicBezTo>
                  <a:pt x="270697" y="1261670"/>
                  <a:pt x="271100" y="1261376"/>
                  <a:pt x="271349" y="1261035"/>
                </a:cubicBezTo>
                <a:cubicBezTo>
                  <a:pt x="271597" y="1260693"/>
                  <a:pt x="271721" y="1260275"/>
                  <a:pt x="271721" y="1259779"/>
                </a:cubicBezTo>
                <a:lnTo>
                  <a:pt x="271721" y="1208805"/>
                </a:lnTo>
                <a:cubicBezTo>
                  <a:pt x="271721" y="1202790"/>
                  <a:pt x="271209" y="1197659"/>
                  <a:pt x="270186" y="1193411"/>
                </a:cubicBezTo>
                <a:cubicBezTo>
                  <a:pt x="269163" y="1189163"/>
                  <a:pt x="267473" y="1185458"/>
                  <a:pt x="265116" y="1182295"/>
                </a:cubicBezTo>
                <a:cubicBezTo>
                  <a:pt x="262760" y="1179133"/>
                  <a:pt x="259675" y="1176606"/>
                  <a:pt x="255861" y="1174714"/>
                </a:cubicBezTo>
                <a:cubicBezTo>
                  <a:pt x="252047" y="1172823"/>
                  <a:pt x="247350" y="1171877"/>
                  <a:pt x="241769" y="1171877"/>
                </a:cubicBezTo>
                <a:cubicBezTo>
                  <a:pt x="237242" y="1171877"/>
                  <a:pt x="232746" y="1173009"/>
                  <a:pt x="228281" y="1175272"/>
                </a:cubicBezTo>
                <a:cubicBezTo>
                  <a:pt x="223817" y="1177536"/>
                  <a:pt x="219383" y="1180993"/>
                  <a:pt x="214980" y="1185644"/>
                </a:cubicBezTo>
                <a:lnTo>
                  <a:pt x="214980" y="1135507"/>
                </a:lnTo>
                <a:cubicBezTo>
                  <a:pt x="214980" y="1135011"/>
                  <a:pt x="214856" y="1134577"/>
                  <a:pt x="214608" y="1134205"/>
                </a:cubicBezTo>
                <a:cubicBezTo>
                  <a:pt x="214360" y="1133833"/>
                  <a:pt x="213957" y="1133523"/>
                  <a:pt x="213399" y="1133275"/>
                </a:cubicBezTo>
                <a:cubicBezTo>
                  <a:pt x="212840" y="1133027"/>
                  <a:pt x="212065" y="1132841"/>
                  <a:pt x="211073" y="1132717"/>
                </a:cubicBezTo>
                <a:cubicBezTo>
                  <a:pt x="210081" y="1132593"/>
                  <a:pt x="208810" y="1132531"/>
                  <a:pt x="207259" y="1132531"/>
                </a:cubicBezTo>
                <a:close/>
                <a:moveTo>
                  <a:pt x="2030832" y="1131880"/>
                </a:moveTo>
                <a:cubicBezTo>
                  <a:pt x="2026243" y="1131880"/>
                  <a:pt x="2022259" y="1132515"/>
                  <a:pt x="2018879" y="1133786"/>
                </a:cubicBezTo>
                <a:cubicBezTo>
                  <a:pt x="2015499" y="1135058"/>
                  <a:pt x="2012693" y="1137027"/>
                  <a:pt x="2010461" y="1139693"/>
                </a:cubicBezTo>
                <a:cubicBezTo>
                  <a:pt x="2008229" y="1142360"/>
                  <a:pt x="2006570" y="1145786"/>
                  <a:pt x="2005484" y="1149972"/>
                </a:cubicBezTo>
                <a:cubicBezTo>
                  <a:pt x="2004399" y="1154157"/>
                  <a:pt x="2003857" y="1159165"/>
                  <a:pt x="2003857" y="1164994"/>
                </a:cubicBezTo>
                <a:lnTo>
                  <a:pt x="2003857" y="1173644"/>
                </a:lnTo>
                <a:lnTo>
                  <a:pt x="1992043" y="1173644"/>
                </a:lnTo>
                <a:cubicBezTo>
                  <a:pt x="1991547" y="1173644"/>
                  <a:pt x="1991113" y="1173753"/>
                  <a:pt x="1990741" y="1173970"/>
                </a:cubicBezTo>
                <a:cubicBezTo>
                  <a:pt x="1990369" y="1174187"/>
                  <a:pt x="1990059" y="1174559"/>
                  <a:pt x="1989811" y="1175086"/>
                </a:cubicBezTo>
                <a:cubicBezTo>
                  <a:pt x="1989563" y="1175613"/>
                  <a:pt x="1989377" y="1176280"/>
                  <a:pt x="1989253" y="1177086"/>
                </a:cubicBezTo>
                <a:cubicBezTo>
                  <a:pt x="1989129" y="1177892"/>
                  <a:pt x="1989067" y="1178884"/>
                  <a:pt x="1989067" y="1180063"/>
                </a:cubicBezTo>
                <a:cubicBezTo>
                  <a:pt x="1989067" y="1182295"/>
                  <a:pt x="1989315" y="1183907"/>
                  <a:pt x="1989811" y="1184900"/>
                </a:cubicBezTo>
                <a:cubicBezTo>
                  <a:pt x="1990307" y="1185892"/>
                  <a:pt x="1991051" y="1186388"/>
                  <a:pt x="1992043" y="1186388"/>
                </a:cubicBezTo>
                <a:lnTo>
                  <a:pt x="2003857" y="1186388"/>
                </a:lnTo>
                <a:lnTo>
                  <a:pt x="2003857" y="1259779"/>
                </a:lnTo>
                <a:cubicBezTo>
                  <a:pt x="2003857" y="1260275"/>
                  <a:pt x="2003981" y="1260693"/>
                  <a:pt x="2004229" y="1261035"/>
                </a:cubicBezTo>
                <a:cubicBezTo>
                  <a:pt x="2004477" y="1261376"/>
                  <a:pt x="2004895" y="1261670"/>
                  <a:pt x="2005484" y="1261918"/>
                </a:cubicBezTo>
                <a:cubicBezTo>
                  <a:pt x="2006074" y="1262166"/>
                  <a:pt x="2006864" y="1262352"/>
                  <a:pt x="2007856" y="1262476"/>
                </a:cubicBezTo>
                <a:cubicBezTo>
                  <a:pt x="2008849" y="1262600"/>
                  <a:pt x="2010089" y="1262662"/>
                  <a:pt x="2011577" y="1262662"/>
                </a:cubicBezTo>
                <a:cubicBezTo>
                  <a:pt x="2013065" y="1262662"/>
                  <a:pt x="2014306" y="1262600"/>
                  <a:pt x="2015298" y="1262476"/>
                </a:cubicBezTo>
                <a:cubicBezTo>
                  <a:pt x="2016290" y="1262352"/>
                  <a:pt x="2017081" y="1262166"/>
                  <a:pt x="2017670" y="1261918"/>
                </a:cubicBezTo>
                <a:cubicBezTo>
                  <a:pt x="2018259" y="1261670"/>
                  <a:pt x="2018677" y="1261376"/>
                  <a:pt x="2018926" y="1261035"/>
                </a:cubicBezTo>
                <a:cubicBezTo>
                  <a:pt x="2019174" y="1260693"/>
                  <a:pt x="2019298" y="1260275"/>
                  <a:pt x="2019298" y="1259779"/>
                </a:cubicBezTo>
                <a:lnTo>
                  <a:pt x="2019298" y="1186388"/>
                </a:lnTo>
                <a:lnTo>
                  <a:pt x="2037994" y="1186388"/>
                </a:lnTo>
                <a:cubicBezTo>
                  <a:pt x="2038924" y="1186388"/>
                  <a:pt x="2039668" y="1185892"/>
                  <a:pt x="2040226" y="1184900"/>
                </a:cubicBezTo>
                <a:cubicBezTo>
                  <a:pt x="2040784" y="1183907"/>
                  <a:pt x="2041064" y="1182295"/>
                  <a:pt x="2041064" y="1180063"/>
                </a:cubicBezTo>
                <a:cubicBezTo>
                  <a:pt x="2041064" y="1178884"/>
                  <a:pt x="2040986" y="1177892"/>
                  <a:pt x="2040831" y="1177086"/>
                </a:cubicBezTo>
                <a:cubicBezTo>
                  <a:pt x="2040676" y="1176280"/>
                  <a:pt x="2040459" y="1175613"/>
                  <a:pt x="2040180" y="1175086"/>
                </a:cubicBezTo>
                <a:cubicBezTo>
                  <a:pt x="2039901" y="1174559"/>
                  <a:pt x="2039591" y="1174187"/>
                  <a:pt x="2039250" y="1173970"/>
                </a:cubicBezTo>
                <a:cubicBezTo>
                  <a:pt x="2038909" y="1173753"/>
                  <a:pt x="2038490" y="1173644"/>
                  <a:pt x="2037994" y="1173644"/>
                </a:cubicBezTo>
                <a:lnTo>
                  <a:pt x="2019298" y="1173644"/>
                </a:lnTo>
                <a:lnTo>
                  <a:pt x="2019298" y="1164529"/>
                </a:lnTo>
                <a:cubicBezTo>
                  <a:pt x="2019298" y="1160932"/>
                  <a:pt x="2019515" y="1157878"/>
                  <a:pt x="2019949" y="1155367"/>
                </a:cubicBezTo>
                <a:cubicBezTo>
                  <a:pt x="2020383" y="1152855"/>
                  <a:pt x="2021096" y="1150809"/>
                  <a:pt x="2022088" y="1149227"/>
                </a:cubicBezTo>
                <a:cubicBezTo>
                  <a:pt x="2023080" y="1147646"/>
                  <a:pt x="2024383" y="1146483"/>
                  <a:pt x="2025995" y="1145739"/>
                </a:cubicBezTo>
                <a:cubicBezTo>
                  <a:pt x="2027607" y="1144995"/>
                  <a:pt x="2029560" y="1144623"/>
                  <a:pt x="2031855" y="1144623"/>
                </a:cubicBezTo>
                <a:cubicBezTo>
                  <a:pt x="2033529" y="1144623"/>
                  <a:pt x="2035002" y="1144763"/>
                  <a:pt x="2036273" y="1145042"/>
                </a:cubicBezTo>
                <a:cubicBezTo>
                  <a:pt x="2037544" y="1145321"/>
                  <a:pt x="2038645" y="1145631"/>
                  <a:pt x="2039575" y="1145972"/>
                </a:cubicBezTo>
                <a:cubicBezTo>
                  <a:pt x="2040505" y="1146313"/>
                  <a:pt x="2041296" y="1146623"/>
                  <a:pt x="2041947" y="1146902"/>
                </a:cubicBezTo>
                <a:cubicBezTo>
                  <a:pt x="2042598" y="1147181"/>
                  <a:pt x="2043141" y="1147321"/>
                  <a:pt x="2043575" y="1147321"/>
                </a:cubicBezTo>
                <a:cubicBezTo>
                  <a:pt x="2043947" y="1147321"/>
                  <a:pt x="2044257" y="1147243"/>
                  <a:pt x="2044505" y="1147088"/>
                </a:cubicBezTo>
                <a:cubicBezTo>
                  <a:pt x="2044753" y="1146933"/>
                  <a:pt x="2044955" y="1146638"/>
                  <a:pt x="2045110" y="1146204"/>
                </a:cubicBezTo>
                <a:cubicBezTo>
                  <a:pt x="2045265" y="1145770"/>
                  <a:pt x="2045404" y="1145197"/>
                  <a:pt x="2045528" y="1144484"/>
                </a:cubicBezTo>
                <a:cubicBezTo>
                  <a:pt x="2045652" y="1143770"/>
                  <a:pt x="2045714" y="1142825"/>
                  <a:pt x="2045714" y="1141646"/>
                </a:cubicBezTo>
                <a:cubicBezTo>
                  <a:pt x="2045714" y="1140468"/>
                  <a:pt x="2045668" y="1139461"/>
                  <a:pt x="2045575" y="1138623"/>
                </a:cubicBezTo>
                <a:cubicBezTo>
                  <a:pt x="2045482" y="1137786"/>
                  <a:pt x="2045311" y="1137073"/>
                  <a:pt x="2045063" y="1136484"/>
                </a:cubicBezTo>
                <a:cubicBezTo>
                  <a:pt x="2044815" y="1135895"/>
                  <a:pt x="2044505" y="1135414"/>
                  <a:pt x="2044133" y="1135042"/>
                </a:cubicBezTo>
                <a:cubicBezTo>
                  <a:pt x="2043761" y="1134670"/>
                  <a:pt x="2043017" y="1134252"/>
                  <a:pt x="2041901" y="1133786"/>
                </a:cubicBezTo>
                <a:cubicBezTo>
                  <a:pt x="2040784" y="1133321"/>
                  <a:pt x="2039203" y="1132887"/>
                  <a:pt x="2037157" y="1132484"/>
                </a:cubicBezTo>
                <a:cubicBezTo>
                  <a:pt x="2035111" y="1132081"/>
                  <a:pt x="2033002" y="1131880"/>
                  <a:pt x="2030832" y="1131880"/>
                </a:cubicBezTo>
                <a:close/>
                <a:moveTo>
                  <a:pt x="1510659" y="1027458"/>
                </a:moveTo>
                <a:lnTo>
                  <a:pt x="1532332" y="1028202"/>
                </a:lnTo>
                <a:cubicBezTo>
                  <a:pt x="1537355" y="1028326"/>
                  <a:pt x="1541339" y="1029365"/>
                  <a:pt x="1544285" y="1031318"/>
                </a:cubicBezTo>
                <a:cubicBezTo>
                  <a:pt x="1547230" y="1033272"/>
                  <a:pt x="1548703" y="1036047"/>
                  <a:pt x="1548703" y="1039643"/>
                </a:cubicBezTo>
                <a:cubicBezTo>
                  <a:pt x="1548703" y="1041752"/>
                  <a:pt x="1548285" y="1043767"/>
                  <a:pt x="1547447" y="1045690"/>
                </a:cubicBezTo>
                <a:cubicBezTo>
                  <a:pt x="1546610" y="1047612"/>
                  <a:pt x="1545230" y="1049317"/>
                  <a:pt x="1543308" y="1050806"/>
                </a:cubicBezTo>
                <a:cubicBezTo>
                  <a:pt x="1541386" y="1052294"/>
                  <a:pt x="1538859" y="1053487"/>
                  <a:pt x="1535727" y="1054387"/>
                </a:cubicBezTo>
                <a:cubicBezTo>
                  <a:pt x="1532596" y="1055286"/>
                  <a:pt x="1528704" y="1055735"/>
                  <a:pt x="1524053" y="1055735"/>
                </a:cubicBezTo>
                <a:cubicBezTo>
                  <a:pt x="1516736" y="1055735"/>
                  <a:pt x="1511031" y="1054697"/>
                  <a:pt x="1506938" y="1052619"/>
                </a:cubicBezTo>
                <a:cubicBezTo>
                  <a:pt x="1502845" y="1050542"/>
                  <a:pt x="1500799" y="1047488"/>
                  <a:pt x="1500799" y="1043457"/>
                </a:cubicBezTo>
                <a:cubicBezTo>
                  <a:pt x="1500799" y="1042155"/>
                  <a:pt x="1500939" y="1040884"/>
                  <a:pt x="1501218" y="1039643"/>
                </a:cubicBezTo>
                <a:cubicBezTo>
                  <a:pt x="1501497" y="1038403"/>
                  <a:pt x="1502008" y="1037147"/>
                  <a:pt x="1502752" y="1035876"/>
                </a:cubicBezTo>
                <a:cubicBezTo>
                  <a:pt x="1503497" y="1034605"/>
                  <a:pt x="1504504" y="1033272"/>
                  <a:pt x="1505775" y="1031876"/>
                </a:cubicBezTo>
                <a:cubicBezTo>
                  <a:pt x="1507047" y="1030481"/>
                  <a:pt x="1508675" y="1029008"/>
                  <a:pt x="1510659" y="1027458"/>
                </a:cubicBezTo>
                <a:close/>
                <a:moveTo>
                  <a:pt x="567684" y="1027458"/>
                </a:moveTo>
                <a:lnTo>
                  <a:pt x="589357" y="1028202"/>
                </a:lnTo>
                <a:cubicBezTo>
                  <a:pt x="594380" y="1028326"/>
                  <a:pt x="598364" y="1029365"/>
                  <a:pt x="601310" y="1031318"/>
                </a:cubicBezTo>
                <a:cubicBezTo>
                  <a:pt x="604255" y="1033272"/>
                  <a:pt x="605728" y="1036047"/>
                  <a:pt x="605728" y="1039643"/>
                </a:cubicBezTo>
                <a:cubicBezTo>
                  <a:pt x="605728" y="1041752"/>
                  <a:pt x="605309" y="1043767"/>
                  <a:pt x="604472" y="1045690"/>
                </a:cubicBezTo>
                <a:cubicBezTo>
                  <a:pt x="603635" y="1047612"/>
                  <a:pt x="602255" y="1049317"/>
                  <a:pt x="600333" y="1050806"/>
                </a:cubicBezTo>
                <a:cubicBezTo>
                  <a:pt x="598411" y="1052294"/>
                  <a:pt x="595884" y="1053487"/>
                  <a:pt x="592752" y="1054387"/>
                </a:cubicBezTo>
                <a:cubicBezTo>
                  <a:pt x="589621" y="1055286"/>
                  <a:pt x="585729" y="1055735"/>
                  <a:pt x="581078" y="1055735"/>
                </a:cubicBezTo>
                <a:cubicBezTo>
                  <a:pt x="573761" y="1055735"/>
                  <a:pt x="568056" y="1054697"/>
                  <a:pt x="563963" y="1052619"/>
                </a:cubicBezTo>
                <a:cubicBezTo>
                  <a:pt x="559870" y="1050542"/>
                  <a:pt x="557824" y="1047488"/>
                  <a:pt x="557824" y="1043457"/>
                </a:cubicBezTo>
                <a:cubicBezTo>
                  <a:pt x="557824" y="1042155"/>
                  <a:pt x="557964" y="1040884"/>
                  <a:pt x="558243" y="1039643"/>
                </a:cubicBezTo>
                <a:cubicBezTo>
                  <a:pt x="558522" y="1038403"/>
                  <a:pt x="559033" y="1037147"/>
                  <a:pt x="559777" y="1035876"/>
                </a:cubicBezTo>
                <a:cubicBezTo>
                  <a:pt x="560522" y="1034605"/>
                  <a:pt x="561529" y="1033272"/>
                  <a:pt x="562800" y="1031876"/>
                </a:cubicBezTo>
                <a:cubicBezTo>
                  <a:pt x="564072" y="1030481"/>
                  <a:pt x="565700" y="1029008"/>
                  <a:pt x="567684" y="1027458"/>
                </a:cubicBezTo>
                <a:close/>
                <a:moveTo>
                  <a:pt x="3234702" y="993042"/>
                </a:moveTo>
                <a:lnTo>
                  <a:pt x="3247818" y="993042"/>
                </a:lnTo>
                <a:lnTo>
                  <a:pt x="3247818" y="1010808"/>
                </a:lnTo>
                <a:cubicBezTo>
                  <a:pt x="3244035" y="1015025"/>
                  <a:pt x="3240423" y="1018156"/>
                  <a:pt x="3236981" y="1020203"/>
                </a:cubicBezTo>
                <a:cubicBezTo>
                  <a:pt x="3233540" y="1022249"/>
                  <a:pt x="3229804" y="1023272"/>
                  <a:pt x="3225772" y="1023272"/>
                </a:cubicBezTo>
                <a:cubicBezTo>
                  <a:pt x="3220812" y="1023272"/>
                  <a:pt x="3216952" y="1021986"/>
                  <a:pt x="3214192" y="1019412"/>
                </a:cubicBezTo>
                <a:cubicBezTo>
                  <a:pt x="3211432" y="1016839"/>
                  <a:pt x="3210053" y="1013381"/>
                  <a:pt x="3210053" y="1009041"/>
                </a:cubicBezTo>
                <a:cubicBezTo>
                  <a:pt x="3210053" y="1006498"/>
                  <a:pt x="3210534" y="1004250"/>
                  <a:pt x="3211494" y="1002297"/>
                </a:cubicBezTo>
                <a:cubicBezTo>
                  <a:pt x="3212456" y="1000343"/>
                  <a:pt x="3213960" y="998669"/>
                  <a:pt x="3216006" y="997274"/>
                </a:cubicBezTo>
                <a:cubicBezTo>
                  <a:pt x="3218052" y="995879"/>
                  <a:pt x="3220626" y="994824"/>
                  <a:pt x="3223726" y="994111"/>
                </a:cubicBezTo>
                <a:cubicBezTo>
                  <a:pt x="3226827" y="993398"/>
                  <a:pt x="3230486" y="993042"/>
                  <a:pt x="3234702" y="993042"/>
                </a:cubicBezTo>
                <a:close/>
                <a:moveTo>
                  <a:pt x="2929902" y="993042"/>
                </a:moveTo>
                <a:lnTo>
                  <a:pt x="2943018" y="993042"/>
                </a:lnTo>
                <a:lnTo>
                  <a:pt x="2943018" y="1010808"/>
                </a:lnTo>
                <a:cubicBezTo>
                  <a:pt x="2939235" y="1015025"/>
                  <a:pt x="2935623" y="1018156"/>
                  <a:pt x="2932181" y="1020203"/>
                </a:cubicBezTo>
                <a:cubicBezTo>
                  <a:pt x="2928740" y="1022249"/>
                  <a:pt x="2925003" y="1023272"/>
                  <a:pt x="2920972" y="1023272"/>
                </a:cubicBezTo>
                <a:cubicBezTo>
                  <a:pt x="2916012" y="1023272"/>
                  <a:pt x="2912151" y="1021986"/>
                  <a:pt x="2909392" y="1019412"/>
                </a:cubicBezTo>
                <a:cubicBezTo>
                  <a:pt x="2906632" y="1016839"/>
                  <a:pt x="2905253" y="1013381"/>
                  <a:pt x="2905253" y="1009041"/>
                </a:cubicBezTo>
                <a:cubicBezTo>
                  <a:pt x="2905253" y="1006498"/>
                  <a:pt x="2905733" y="1004250"/>
                  <a:pt x="2906694" y="1002297"/>
                </a:cubicBezTo>
                <a:cubicBezTo>
                  <a:pt x="2907656" y="1000343"/>
                  <a:pt x="2909160" y="998669"/>
                  <a:pt x="2911206" y="997274"/>
                </a:cubicBezTo>
                <a:cubicBezTo>
                  <a:pt x="2913252" y="995879"/>
                  <a:pt x="2915826" y="994824"/>
                  <a:pt x="2918926" y="994111"/>
                </a:cubicBezTo>
                <a:cubicBezTo>
                  <a:pt x="2922026" y="993398"/>
                  <a:pt x="2925686" y="993042"/>
                  <a:pt x="2929902" y="993042"/>
                </a:cubicBezTo>
                <a:close/>
                <a:moveTo>
                  <a:pt x="2329827" y="993042"/>
                </a:moveTo>
                <a:lnTo>
                  <a:pt x="2342943" y="993042"/>
                </a:lnTo>
                <a:lnTo>
                  <a:pt x="2342943" y="1010808"/>
                </a:lnTo>
                <a:cubicBezTo>
                  <a:pt x="2339160" y="1015025"/>
                  <a:pt x="2335548" y="1018156"/>
                  <a:pt x="2332106" y="1020203"/>
                </a:cubicBezTo>
                <a:cubicBezTo>
                  <a:pt x="2328664" y="1022249"/>
                  <a:pt x="2324928" y="1023272"/>
                  <a:pt x="2320898" y="1023272"/>
                </a:cubicBezTo>
                <a:cubicBezTo>
                  <a:pt x="2315937" y="1023272"/>
                  <a:pt x="2312076" y="1021986"/>
                  <a:pt x="2309317" y="1019412"/>
                </a:cubicBezTo>
                <a:cubicBezTo>
                  <a:pt x="2306557" y="1016839"/>
                  <a:pt x="2305178" y="1013381"/>
                  <a:pt x="2305178" y="1009041"/>
                </a:cubicBezTo>
                <a:cubicBezTo>
                  <a:pt x="2305178" y="1006498"/>
                  <a:pt x="2305658" y="1004250"/>
                  <a:pt x="2306620" y="1002297"/>
                </a:cubicBezTo>
                <a:cubicBezTo>
                  <a:pt x="2307580" y="1000343"/>
                  <a:pt x="2309084" y="998669"/>
                  <a:pt x="2311131" y="997274"/>
                </a:cubicBezTo>
                <a:cubicBezTo>
                  <a:pt x="2313177" y="995879"/>
                  <a:pt x="2315751" y="994824"/>
                  <a:pt x="2318851" y="994111"/>
                </a:cubicBezTo>
                <a:cubicBezTo>
                  <a:pt x="2321952" y="993398"/>
                  <a:pt x="2325610" y="993042"/>
                  <a:pt x="2329827" y="993042"/>
                </a:cubicBezTo>
                <a:close/>
                <a:moveTo>
                  <a:pt x="1043952" y="993042"/>
                </a:moveTo>
                <a:lnTo>
                  <a:pt x="1057068" y="993042"/>
                </a:lnTo>
                <a:lnTo>
                  <a:pt x="1057068" y="1010808"/>
                </a:lnTo>
                <a:cubicBezTo>
                  <a:pt x="1053285" y="1015025"/>
                  <a:pt x="1049673" y="1018156"/>
                  <a:pt x="1046231" y="1020203"/>
                </a:cubicBezTo>
                <a:cubicBezTo>
                  <a:pt x="1042790" y="1022249"/>
                  <a:pt x="1039054" y="1023272"/>
                  <a:pt x="1035023" y="1023272"/>
                </a:cubicBezTo>
                <a:cubicBezTo>
                  <a:pt x="1030062" y="1023272"/>
                  <a:pt x="1026202" y="1021986"/>
                  <a:pt x="1023442" y="1019412"/>
                </a:cubicBezTo>
                <a:cubicBezTo>
                  <a:pt x="1020683" y="1016839"/>
                  <a:pt x="1019303" y="1013381"/>
                  <a:pt x="1019303" y="1009041"/>
                </a:cubicBezTo>
                <a:cubicBezTo>
                  <a:pt x="1019303" y="1006498"/>
                  <a:pt x="1019783" y="1004250"/>
                  <a:pt x="1020745" y="1002297"/>
                </a:cubicBezTo>
                <a:cubicBezTo>
                  <a:pt x="1021706" y="1000343"/>
                  <a:pt x="1023210" y="998669"/>
                  <a:pt x="1025256" y="997274"/>
                </a:cubicBezTo>
                <a:cubicBezTo>
                  <a:pt x="1027302" y="995879"/>
                  <a:pt x="1029876" y="994824"/>
                  <a:pt x="1032976" y="994111"/>
                </a:cubicBezTo>
                <a:cubicBezTo>
                  <a:pt x="1036077" y="993398"/>
                  <a:pt x="1039736" y="993042"/>
                  <a:pt x="1043952" y="993042"/>
                </a:cubicBezTo>
                <a:close/>
                <a:moveTo>
                  <a:pt x="2068768" y="956486"/>
                </a:moveTo>
                <a:cubicBezTo>
                  <a:pt x="2072761" y="956486"/>
                  <a:pt x="2076099" y="957416"/>
                  <a:pt x="2078782" y="959276"/>
                </a:cubicBezTo>
                <a:cubicBezTo>
                  <a:pt x="2081465" y="961137"/>
                  <a:pt x="2083602" y="963617"/>
                  <a:pt x="2085193" y="966718"/>
                </a:cubicBezTo>
                <a:cubicBezTo>
                  <a:pt x="2086784" y="969818"/>
                  <a:pt x="2087907" y="973368"/>
                  <a:pt x="2088562" y="977368"/>
                </a:cubicBezTo>
                <a:cubicBezTo>
                  <a:pt x="2089217" y="981368"/>
                  <a:pt x="2089544" y="985507"/>
                  <a:pt x="2089544" y="989786"/>
                </a:cubicBezTo>
                <a:cubicBezTo>
                  <a:pt x="2089544" y="993693"/>
                  <a:pt x="2089139" y="997568"/>
                  <a:pt x="2088328" y="1001413"/>
                </a:cubicBezTo>
                <a:cubicBezTo>
                  <a:pt x="2087517" y="1005258"/>
                  <a:pt x="2086253" y="1008731"/>
                  <a:pt x="2084537" y="1011831"/>
                </a:cubicBezTo>
                <a:cubicBezTo>
                  <a:pt x="2082822" y="1014932"/>
                  <a:pt x="2080575" y="1017412"/>
                  <a:pt x="2077799" y="1019273"/>
                </a:cubicBezTo>
                <a:cubicBezTo>
                  <a:pt x="2075022" y="1021133"/>
                  <a:pt x="2071700" y="1022063"/>
                  <a:pt x="2067832" y="1022063"/>
                </a:cubicBezTo>
                <a:cubicBezTo>
                  <a:pt x="2063652" y="1022063"/>
                  <a:pt x="2059659" y="1020699"/>
                  <a:pt x="2055853" y="1017970"/>
                </a:cubicBezTo>
                <a:cubicBezTo>
                  <a:pt x="2052047" y="1015242"/>
                  <a:pt x="2048023" y="1011304"/>
                  <a:pt x="2043780" y="1006157"/>
                </a:cubicBezTo>
                <a:lnTo>
                  <a:pt x="2043780" y="972857"/>
                </a:lnTo>
                <a:cubicBezTo>
                  <a:pt x="2046213" y="969818"/>
                  <a:pt x="2048521" y="967260"/>
                  <a:pt x="2050705" y="965183"/>
                </a:cubicBezTo>
                <a:cubicBezTo>
                  <a:pt x="2052889" y="963105"/>
                  <a:pt x="2054979" y="961431"/>
                  <a:pt x="2056976" y="960160"/>
                </a:cubicBezTo>
                <a:cubicBezTo>
                  <a:pt x="2058972" y="958889"/>
                  <a:pt x="2060938" y="957958"/>
                  <a:pt x="2062872" y="957369"/>
                </a:cubicBezTo>
                <a:cubicBezTo>
                  <a:pt x="2064805" y="956780"/>
                  <a:pt x="2066771" y="956486"/>
                  <a:pt x="2068768" y="956486"/>
                </a:cubicBezTo>
                <a:close/>
                <a:moveTo>
                  <a:pt x="1241373" y="956486"/>
                </a:moveTo>
                <a:cubicBezTo>
                  <a:pt x="1245590" y="956486"/>
                  <a:pt x="1249636" y="957834"/>
                  <a:pt x="1253512" y="960532"/>
                </a:cubicBezTo>
                <a:cubicBezTo>
                  <a:pt x="1257388" y="963229"/>
                  <a:pt x="1261403" y="967152"/>
                  <a:pt x="1265558" y="972299"/>
                </a:cubicBezTo>
                <a:lnTo>
                  <a:pt x="1265558" y="1005785"/>
                </a:lnTo>
                <a:cubicBezTo>
                  <a:pt x="1263139" y="1008824"/>
                  <a:pt x="1260845" y="1011382"/>
                  <a:pt x="1258674" y="1013459"/>
                </a:cubicBezTo>
                <a:cubicBezTo>
                  <a:pt x="1256504" y="1015536"/>
                  <a:pt x="1254427" y="1017226"/>
                  <a:pt x="1252442" y="1018528"/>
                </a:cubicBezTo>
                <a:cubicBezTo>
                  <a:pt x="1250458" y="1019831"/>
                  <a:pt x="1248520" y="1020761"/>
                  <a:pt x="1246628" y="1021319"/>
                </a:cubicBezTo>
                <a:cubicBezTo>
                  <a:pt x="1244737" y="1021877"/>
                  <a:pt x="1242768" y="1022156"/>
                  <a:pt x="1240722" y="1022156"/>
                </a:cubicBezTo>
                <a:cubicBezTo>
                  <a:pt x="1236691" y="1022156"/>
                  <a:pt x="1233342" y="1021210"/>
                  <a:pt x="1230676" y="1019319"/>
                </a:cubicBezTo>
                <a:cubicBezTo>
                  <a:pt x="1228009" y="1017428"/>
                  <a:pt x="1225870" y="1014916"/>
                  <a:pt x="1224258" y="1011785"/>
                </a:cubicBezTo>
                <a:cubicBezTo>
                  <a:pt x="1222645" y="1008653"/>
                  <a:pt x="1221514" y="1005072"/>
                  <a:pt x="1220863" y="1001041"/>
                </a:cubicBezTo>
                <a:cubicBezTo>
                  <a:pt x="1220212" y="997010"/>
                  <a:pt x="1219886" y="992887"/>
                  <a:pt x="1219886" y="988670"/>
                </a:cubicBezTo>
                <a:cubicBezTo>
                  <a:pt x="1219886" y="984701"/>
                  <a:pt x="1220273" y="980794"/>
                  <a:pt x="1221049" y="976950"/>
                </a:cubicBezTo>
                <a:cubicBezTo>
                  <a:pt x="1221824" y="973105"/>
                  <a:pt x="1223064" y="969663"/>
                  <a:pt x="1224769" y="966625"/>
                </a:cubicBezTo>
                <a:cubicBezTo>
                  <a:pt x="1226475" y="963586"/>
                  <a:pt x="1228692" y="961137"/>
                  <a:pt x="1231420" y="959276"/>
                </a:cubicBezTo>
                <a:cubicBezTo>
                  <a:pt x="1234149" y="957416"/>
                  <a:pt x="1237466" y="956486"/>
                  <a:pt x="1241373" y="956486"/>
                </a:cubicBezTo>
                <a:close/>
                <a:moveTo>
                  <a:pt x="155523" y="956486"/>
                </a:moveTo>
                <a:cubicBezTo>
                  <a:pt x="159740" y="956486"/>
                  <a:pt x="163786" y="957834"/>
                  <a:pt x="167662" y="960532"/>
                </a:cubicBezTo>
                <a:cubicBezTo>
                  <a:pt x="171538" y="963229"/>
                  <a:pt x="175553" y="967152"/>
                  <a:pt x="179708" y="972299"/>
                </a:cubicBezTo>
                <a:lnTo>
                  <a:pt x="179708" y="1005785"/>
                </a:lnTo>
                <a:cubicBezTo>
                  <a:pt x="177289" y="1008824"/>
                  <a:pt x="174995" y="1011382"/>
                  <a:pt x="172824" y="1013459"/>
                </a:cubicBezTo>
                <a:cubicBezTo>
                  <a:pt x="170654" y="1015536"/>
                  <a:pt x="168577" y="1017226"/>
                  <a:pt x="166592" y="1018528"/>
                </a:cubicBezTo>
                <a:cubicBezTo>
                  <a:pt x="164608" y="1019831"/>
                  <a:pt x="162670" y="1020761"/>
                  <a:pt x="160779" y="1021319"/>
                </a:cubicBezTo>
                <a:cubicBezTo>
                  <a:pt x="158887" y="1021877"/>
                  <a:pt x="156918" y="1022156"/>
                  <a:pt x="154872" y="1022156"/>
                </a:cubicBezTo>
                <a:cubicBezTo>
                  <a:pt x="150841" y="1022156"/>
                  <a:pt x="147493" y="1021210"/>
                  <a:pt x="144826" y="1019319"/>
                </a:cubicBezTo>
                <a:cubicBezTo>
                  <a:pt x="142160" y="1017428"/>
                  <a:pt x="140020" y="1014916"/>
                  <a:pt x="138408" y="1011785"/>
                </a:cubicBezTo>
                <a:cubicBezTo>
                  <a:pt x="136796" y="1008653"/>
                  <a:pt x="135664" y="1005072"/>
                  <a:pt x="135013" y="1001041"/>
                </a:cubicBezTo>
                <a:cubicBezTo>
                  <a:pt x="134362" y="997010"/>
                  <a:pt x="134036" y="992887"/>
                  <a:pt x="134036" y="988670"/>
                </a:cubicBezTo>
                <a:cubicBezTo>
                  <a:pt x="134036" y="984701"/>
                  <a:pt x="134424" y="980794"/>
                  <a:pt x="135199" y="976950"/>
                </a:cubicBezTo>
                <a:cubicBezTo>
                  <a:pt x="135974" y="973105"/>
                  <a:pt x="137214" y="969663"/>
                  <a:pt x="138919" y="966625"/>
                </a:cubicBezTo>
                <a:cubicBezTo>
                  <a:pt x="140625" y="963586"/>
                  <a:pt x="142842" y="961137"/>
                  <a:pt x="145570" y="959276"/>
                </a:cubicBezTo>
                <a:cubicBezTo>
                  <a:pt x="148299" y="957416"/>
                  <a:pt x="151616" y="956486"/>
                  <a:pt x="155523" y="956486"/>
                </a:cubicBezTo>
                <a:close/>
                <a:moveTo>
                  <a:pt x="3510048" y="955276"/>
                </a:moveTo>
                <a:cubicBezTo>
                  <a:pt x="3517473" y="955276"/>
                  <a:pt x="3523072" y="957571"/>
                  <a:pt x="3526846" y="962160"/>
                </a:cubicBezTo>
                <a:cubicBezTo>
                  <a:pt x="3530620" y="966749"/>
                  <a:pt x="3532414" y="973074"/>
                  <a:pt x="3532228" y="981135"/>
                </a:cubicBezTo>
                <a:lnTo>
                  <a:pt x="3486557" y="981135"/>
                </a:lnTo>
                <a:cubicBezTo>
                  <a:pt x="3486682" y="977725"/>
                  <a:pt x="3487274" y="974454"/>
                  <a:pt x="3488335" y="971322"/>
                </a:cubicBezTo>
                <a:cubicBezTo>
                  <a:pt x="3489395" y="968190"/>
                  <a:pt x="3490893" y="965446"/>
                  <a:pt x="3492828" y="963090"/>
                </a:cubicBezTo>
                <a:cubicBezTo>
                  <a:pt x="3494762" y="960733"/>
                  <a:pt x="3497164" y="958842"/>
                  <a:pt x="3500034" y="957416"/>
                </a:cubicBezTo>
                <a:cubicBezTo>
                  <a:pt x="3502904" y="955990"/>
                  <a:pt x="3506242" y="955276"/>
                  <a:pt x="3510048" y="955276"/>
                </a:cubicBezTo>
                <a:close/>
                <a:moveTo>
                  <a:pt x="2652798" y="955276"/>
                </a:moveTo>
                <a:cubicBezTo>
                  <a:pt x="2660223" y="955276"/>
                  <a:pt x="2665822" y="957571"/>
                  <a:pt x="2669596" y="962160"/>
                </a:cubicBezTo>
                <a:cubicBezTo>
                  <a:pt x="2673370" y="966749"/>
                  <a:pt x="2675164" y="973074"/>
                  <a:pt x="2674978" y="981135"/>
                </a:cubicBezTo>
                <a:lnTo>
                  <a:pt x="2629307" y="981135"/>
                </a:lnTo>
                <a:cubicBezTo>
                  <a:pt x="2629432" y="977725"/>
                  <a:pt x="2630024" y="974454"/>
                  <a:pt x="2631085" y="971322"/>
                </a:cubicBezTo>
                <a:cubicBezTo>
                  <a:pt x="2632146" y="968190"/>
                  <a:pt x="2633643" y="965446"/>
                  <a:pt x="2635578" y="963090"/>
                </a:cubicBezTo>
                <a:cubicBezTo>
                  <a:pt x="2637512" y="960733"/>
                  <a:pt x="2639914" y="958842"/>
                  <a:pt x="2642784" y="957416"/>
                </a:cubicBezTo>
                <a:cubicBezTo>
                  <a:pt x="2645654" y="955990"/>
                  <a:pt x="2648992" y="955276"/>
                  <a:pt x="2652798" y="955276"/>
                </a:cubicBezTo>
                <a:close/>
                <a:moveTo>
                  <a:pt x="2167023" y="955276"/>
                </a:moveTo>
                <a:cubicBezTo>
                  <a:pt x="2174448" y="955276"/>
                  <a:pt x="2180047" y="957571"/>
                  <a:pt x="2183822" y="962160"/>
                </a:cubicBezTo>
                <a:cubicBezTo>
                  <a:pt x="2187595" y="966749"/>
                  <a:pt x="2189389" y="973074"/>
                  <a:pt x="2189203" y="981135"/>
                </a:cubicBezTo>
                <a:lnTo>
                  <a:pt x="2143532" y="981135"/>
                </a:lnTo>
                <a:cubicBezTo>
                  <a:pt x="2143657" y="977725"/>
                  <a:pt x="2144250" y="974454"/>
                  <a:pt x="2145310" y="971322"/>
                </a:cubicBezTo>
                <a:cubicBezTo>
                  <a:pt x="2146370" y="968190"/>
                  <a:pt x="2147868" y="965446"/>
                  <a:pt x="2149802" y="963090"/>
                </a:cubicBezTo>
                <a:cubicBezTo>
                  <a:pt x="2151737" y="960733"/>
                  <a:pt x="2154139" y="958842"/>
                  <a:pt x="2157009" y="957416"/>
                </a:cubicBezTo>
                <a:cubicBezTo>
                  <a:pt x="2159879" y="955990"/>
                  <a:pt x="2163217" y="955276"/>
                  <a:pt x="2167023" y="955276"/>
                </a:cubicBezTo>
                <a:close/>
                <a:moveTo>
                  <a:pt x="1814598" y="955276"/>
                </a:moveTo>
                <a:cubicBezTo>
                  <a:pt x="1822023" y="955276"/>
                  <a:pt x="1827623" y="957571"/>
                  <a:pt x="1831397" y="962160"/>
                </a:cubicBezTo>
                <a:cubicBezTo>
                  <a:pt x="1835171" y="966749"/>
                  <a:pt x="1836965" y="973074"/>
                  <a:pt x="1836779" y="981135"/>
                </a:cubicBezTo>
                <a:lnTo>
                  <a:pt x="1791107" y="981135"/>
                </a:lnTo>
                <a:cubicBezTo>
                  <a:pt x="1791232" y="977725"/>
                  <a:pt x="1791825" y="974454"/>
                  <a:pt x="1792885" y="971322"/>
                </a:cubicBezTo>
                <a:cubicBezTo>
                  <a:pt x="1793946" y="968190"/>
                  <a:pt x="1795443" y="965446"/>
                  <a:pt x="1797378" y="963090"/>
                </a:cubicBezTo>
                <a:cubicBezTo>
                  <a:pt x="1799312" y="960733"/>
                  <a:pt x="1801714" y="958842"/>
                  <a:pt x="1804584" y="957416"/>
                </a:cubicBezTo>
                <a:cubicBezTo>
                  <a:pt x="1807454" y="955990"/>
                  <a:pt x="1810792" y="955276"/>
                  <a:pt x="1814598" y="955276"/>
                </a:cubicBezTo>
                <a:close/>
                <a:moveTo>
                  <a:pt x="671598" y="955276"/>
                </a:moveTo>
                <a:cubicBezTo>
                  <a:pt x="679023" y="955276"/>
                  <a:pt x="684623" y="957571"/>
                  <a:pt x="688397" y="962160"/>
                </a:cubicBezTo>
                <a:cubicBezTo>
                  <a:pt x="692171" y="966749"/>
                  <a:pt x="693965" y="973074"/>
                  <a:pt x="693779" y="981135"/>
                </a:cubicBezTo>
                <a:lnTo>
                  <a:pt x="648107" y="981135"/>
                </a:lnTo>
                <a:cubicBezTo>
                  <a:pt x="648232" y="977725"/>
                  <a:pt x="648825" y="974454"/>
                  <a:pt x="649885" y="971322"/>
                </a:cubicBezTo>
                <a:cubicBezTo>
                  <a:pt x="650946" y="968190"/>
                  <a:pt x="652443" y="965446"/>
                  <a:pt x="654378" y="963090"/>
                </a:cubicBezTo>
                <a:cubicBezTo>
                  <a:pt x="656312" y="960733"/>
                  <a:pt x="658714" y="958842"/>
                  <a:pt x="661584" y="957416"/>
                </a:cubicBezTo>
                <a:cubicBezTo>
                  <a:pt x="664454" y="955990"/>
                  <a:pt x="667792" y="955276"/>
                  <a:pt x="671598" y="955276"/>
                </a:cubicBezTo>
                <a:close/>
                <a:moveTo>
                  <a:pt x="423948" y="955276"/>
                </a:moveTo>
                <a:cubicBezTo>
                  <a:pt x="431373" y="955276"/>
                  <a:pt x="436973" y="957571"/>
                  <a:pt x="440747" y="962160"/>
                </a:cubicBezTo>
                <a:cubicBezTo>
                  <a:pt x="444521" y="966749"/>
                  <a:pt x="446315" y="973074"/>
                  <a:pt x="446129" y="981135"/>
                </a:cubicBezTo>
                <a:lnTo>
                  <a:pt x="400457" y="981135"/>
                </a:lnTo>
                <a:cubicBezTo>
                  <a:pt x="400582" y="977725"/>
                  <a:pt x="401175" y="974454"/>
                  <a:pt x="402235" y="971322"/>
                </a:cubicBezTo>
                <a:cubicBezTo>
                  <a:pt x="403296" y="968190"/>
                  <a:pt x="404793" y="965446"/>
                  <a:pt x="406728" y="963090"/>
                </a:cubicBezTo>
                <a:cubicBezTo>
                  <a:pt x="408662" y="960733"/>
                  <a:pt x="411064" y="958842"/>
                  <a:pt x="413934" y="957416"/>
                </a:cubicBezTo>
                <a:cubicBezTo>
                  <a:pt x="416804" y="955990"/>
                  <a:pt x="420142" y="955276"/>
                  <a:pt x="423948" y="955276"/>
                </a:cubicBezTo>
                <a:close/>
                <a:moveTo>
                  <a:pt x="262023" y="955276"/>
                </a:moveTo>
                <a:cubicBezTo>
                  <a:pt x="269448" y="955276"/>
                  <a:pt x="275048" y="957571"/>
                  <a:pt x="278822" y="962160"/>
                </a:cubicBezTo>
                <a:cubicBezTo>
                  <a:pt x="282596" y="966749"/>
                  <a:pt x="284390" y="973074"/>
                  <a:pt x="284204" y="981135"/>
                </a:cubicBezTo>
                <a:lnTo>
                  <a:pt x="238532" y="981135"/>
                </a:lnTo>
                <a:cubicBezTo>
                  <a:pt x="238657" y="977725"/>
                  <a:pt x="239250" y="974454"/>
                  <a:pt x="240310" y="971322"/>
                </a:cubicBezTo>
                <a:cubicBezTo>
                  <a:pt x="241371" y="968190"/>
                  <a:pt x="242868" y="965446"/>
                  <a:pt x="244803" y="963090"/>
                </a:cubicBezTo>
                <a:cubicBezTo>
                  <a:pt x="246737" y="960733"/>
                  <a:pt x="249139" y="958842"/>
                  <a:pt x="252009" y="957416"/>
                </a:cubicBezTo>
                <a:cubicBezTo>
                  <a:pt x="254879" y="955990"/>
                  <a:pt x="258217" y="955276"/>
                  <a:pt x="262023" y="955276"/>
                </a:cubicBezTo>
                <a:close/>
                <a:moveTo>
                  <a:pt x="1522937" y="955183"/>
                </a:moveTo>
                <a:cubicBezTo>
                  <a:pt x="1528704" y="955183"/>
                  <a:pt x="1533154" y="956780"/>
                  <a:pt x="1536285" y="959974"/>
                </a:cubicBezTo>
                <a:cubicBezTo>
                  <a:pt x="1539417" y="963167"/>
                  <a:pt x="1540983" y="967617"/>
                  <a:pt x="1540983" y="973322"/>
                </a:cubicBezTo>
                <a:cubicBezTo>
                  <a:pt x="1540983" y="975740"/>
                  <a:pt x="1540626" y="978066"/>
                  <a:pt x="1539913" y="980298"/>
                </a:cubicBezTo>
                <a:cubicBezTo>
                  <a:pt x="1539200" y="982531"/>
                  <a:pt x="1538115" y="984499"/>
                  <a:pt x="1536657" y="986205"/>
                </a:cubicBezTo>
                <a:cubicBezTo>
                  <a:pt x="1535200" y="987910"/>
                  <a:pt x="1533355" y="989243"/>
                  <a:pt x="1531123" y="990205"/>
                </a:cubicBezTo>
                <a:cubicBezTo>
                  <a:pt x="1528890" y="991166"/>
                  <a:pt x="1526255" y="991646"/>
                  <a:pt x="1523216" y="991646"/>
                </a:cubicBezTo>
                <a:cubicBezTo>
                  <a:pt x="1517573" y="991646"/>
                  <a:pt x="1513186" y="990065"/>
                  <a:pt x="1510054" y="986902"/>
                </a:cubicBezTo>
                <a:cubicBezTo>
                  <a:pt x="1506923" y="983740"/>
                  <a:pt x="1505357" y="979399"/>
                  <a:pt x="1505357" y="973880"/>
                </a:cubicBezTo>
                <a:cubicBezTo>
                  <a:pt x="1505357" y="971399"/>
                  <a:pt x="1505714" y="969028"/>
                  <a:pt x="1506427" y="966764"/>
                </a:cubicBezTo>
                <a:cubicBezTo>
                  <a:pt x="1507140" y="964501"/>
                  <a:pt x="1508225" y="962501"/>
                  <a:pt x="1509682" y="960765"/>
                </a:cubicBezTo>
                <a:cubicBezTo>
                  <a:pt x="1511140" y="959028"/>
                  <a:pt x="1512969" y="957664"/>
                  <a:pt x="1515170" y="956672"/>
                </a:cubicBezTo>
                <a:cubicBezTo>
                  <a:pt x="1517372" y="955679"/>
                  <a:pt x="1519961" y="955183"/>
                  <a:pt x="1522937" y="955183"/>
                </a:cubicBezTo>
                <a:close/>
                <a:moveTo>
                  <a:pt x="579962" y="955183"/>
                </a:moveTo>
                <a:cubicBezTo>
                  <a:pt x="585729" y="955183"/>
                  <a:pt x="590179" y="956780"/>
                  <a:pt x="593310" y="959974"/>
                </a:cubicBezTo>
                <a:cubicBezTo>
                  <a:pt x="596442" y="963167"/>
                  <a:pt x="598008" y="967617"/>
                  <a:pt x="598008" y="973322"/>
                </a:cubicBezTo>
                <a:cubicBezTo>
                  <a:pt x="598008" y="975740"/>
                  <a:pt x="597651" y="978066"/>
                  <a:pt x="596938" y="980298"/>
                </a:cubicBezTo>
                <a:cubicBezTo>
                  <a:pt x="596225" y="982531"/>
                  <a:pt x="595140" y="984499"/>
                  <a:pt x="593682" y="986205"/>
                </a:cubicBezTo>
                <a:cubicBezTo>
                  <a:pt x="592225" y="987910"/>
                  <a:pt x="590380" y="989243"/>
                  <a:pt x="588148" y="990205"/>
                </a:cubicBezTo>
                <a:cubicBezTo>
                  <a:pt x="585915" y="991166"/>
                  <a:pt x="583280" y="991646"/>
                  <a:pt x="580241" y="991646"/>
                </a:cubicBezTo>
                <a:cubicBezTo>
                  <a:pt x="574598" y="991646"/>
                  <a:pt x="570211" y="990065"/>
                  <a:pt x="567079" y="986902"/>
                </a:cubicBezTo>
                <a:cubicBezTo>
                  <a:pt x="563948" y="983740"/>
                  <a:pt x="562382" y="979399"/>
                  <a:pt x="562382" y="973880"/>
                </a:cubicBezTo>
                <a:cubicBezTo>
                  <a:pt x="562382" y="971399"/>
                  <a:pt x="562739" y="969028"/>
                  <a:pt x="563452" y="966764"/>
                </a:cubicBezTo>
                <a:cubicBezTo>
                  <a:pt x="564165" y="964501"/>
                  <a:pt x="565250" y="962501"/>
                  <a:pt x="566707" y="960765"/>
                </a:cubicBezTo>
                <a:cubicBezTo>
                  <a:pt x="568164" y="959028"/>
                  <a:pt x="569994" y="957664"/>
                  <a:pt x="572195" y="956672"/>
                </a:cubicBezTo>
                <a:cubicBezTo>
                  <a:pt x="574397" y="955679"/>
                  <a:pt x="576986" y="955183"/>
                  <a:pt x="579962" y="955183"/>
                </a:cubicBezTo>
                <a:close/>
                <a:moveTo>
                  <a:pt x="3302512" y="944579"/>
                </a:moveTo>
                <a:cubicBezTo>
                  <a:pt x="3301024" y="944579"/>
                  <a:pt x="3299784" y="944626"/>
                  <a:pt x="3298792" y="944719"/>
                </a:cubicBezTo>
                <a:cubicBezTo>
                  <a:pt x="3297799" y="944812"/>
                  <a:pt x="3296993" y="944998"/>
                  <a:pt x="3296373" y="945277"/>
                </a:cubicBezTo>
                <a:cubicBezTo>
                  <a:pt x="3295753" y="945556"/>
                  <a:pt x="3295334" y="945866"/>
                  <a:pt x="3295117" y="946207"/>
                </a:cubicBezTo>
                <a:cubicBezTo>
                  <a:pt x="3294900" y="946548"/>
                  <a:pt x="3294792" y="946967"/>
                  <a:pt x="3294792" y="947463"/>
                </a:cubicBezTo>
                <a:lnTo>
                  <a:pt x="3294792" y="998251"/>
                </a:lnTo>
                <a:cubicBezTo>
                  <a:pt x="3294792" y="1004328"/>
                  <a:pt x="3295303" y="1009490"/>
                  <a:pt x="3296326" y="1013738"/>
                </a:cubicBezTo>
                <a:cubicBezTo>
                  <a:pt x="3297350" y="1017986"/>
                  <a:pt x="3299040" y="1021706"/>
                  <a:pt x="3301396" y="1024900"/>
                </a:cubicBezTo>
                <a:cubicBezTo>
                  <a:pt x="3303752" y="1028094"/>
                  <a:pt x="3306838" y="1030621"/>
                  <a:pt x="3310651" y="1032481"/>
                </a:cubicBezTo>
                <a:cubicBezTo>
                  <a:pt x="3314465" y="1034341"/>
                  <a:pt x="3319162" y="1035272"/>
                  <a:pt x="3324743" y="1035272"/>
                </a:cubicBezTo>
                <a:cubicBezTo>
                  <a:pt x="3329518" y="1035272"/>
                  <a:pt x="3334231" y="1034062"/>
                  <a:pt x="3338882" y="1031644"/>
                </a:cubicBezTo>
                <a:cubicBezTo>
                  <a:pt x="3343533" y="1029225"/>
                  <a:pt x="3348246" y="1025381"/>
                  <a:pt x="3353021" y="1020110"/>
                </a:cubicBezTo>
                <a:lnTo>
                  <a:pt x="3353021" y="1031179"/>
                </a:lnTo>
                <a:cubicBezTo>
                  <a:pt x="3353021" y="1031675"/>
                  <a:pt x="3353114" y="1032093"/>
                  <a:pt x="3353300" y="1032435"/>
                </a:cubicBezTo>
                <a:cubicBezTo>
                  <a:pt x="3353486" y="1032776"/>
                  <a:pt x="3353842" y="1033070"/>
                  <a:pt x="3354370" y="1033318"/>
                </a:cubicBezTo>
                <a:cubicBezTo>
                  <a:pt x="3354897" y="1033566"/>
                  <a:pt x="3355610" y="1033752"/>
                  <a:pt x="3356509" y="1033876"/>
                </a:cubicBezTo>
                <a:cubicBezTo>
                  <a:pt x="3357408" y="1034000"/>
                  <a:pt x="3358571" y="1034062"/>
                  <a:pt x="3359997" y="1034062"/>
                </a:cubicBezTo>
                <a:cubicBezTo>
                  <a:pt x="3361299" y="1034062"/>
                  <a:pt x="3362400" y="1034000"/>
                  <a:pt x="3363299" y="1033876"/>
                </a:cubicBezTo>
                <a:cubicBezTo>
                  <a:pt x="3364198" y="1033752"/>
                  <a:pt x="3364927" y="1033566"/>
                  <a:pt x="3365485" y="1033318"/>
                </a:cubicBezTo>
                <a:cubicBezTo>
                  <a:pt x="3366043" y="1033070"/>
                  <a:pt x="3366431" y="1032776"/>
                  <a:pt x="3366648" y="1032435"/>
                </a:cubicBezTo>
                <a:cubicBezTo>
                  <a:pt x="3366865" y="1032093"/>
                  <a:pt x="3366973" y="1031675"/>
                  <a:pt x="3366973" y="1031179"/>
                </a:cubicBezTo>
                <a:lnTo>
                  <a:pt x="3366973" y="947463"/>
                </a:lnTo>
                <a:cubicBezTo>
                  <a:pt x="3366973" y="946967"/>
                  <a:pt x="3366834" y="946548"/>
                  <a:pt x="3366555" y="946207"/>
                </a:cubicBezTo>
                <a:cubicBezTo>
                  <a:pt x="3366276" y="945866"/>
                  <a:pt x="3365857" y="945556"/>
                  <a:pt x="3365299" y="945277"/>
                </a:cubicBezTo>
                <a:cubicBezTo>
                  <a:pt x="3364741" y="944998"/>
                  <a:pt x="3363966" y="944812"/>
                  <a:pt x="3362974" y="944719"/>
                </a:cubicBezTo>
                <a:cubicBezTo>
                  <a:pt x="3361982" y="944626"/>
                  <a:pt x="3360741" y="944579"/>
                  <a:pt x="3359253" y="944579"/>
                </a:cubicBezTo>
                <a:cubicBezTo>
                  <a:pt x="3357703" y="944579"/>
                  <a:pt x="3356447" y="944626"/>
                  <a:pt x="3355486" y="944719"/>
                </a:cubicBezTo>
                <a:cubicBezTo>
                  <a:pt x="3354525" y="944812"/>
                  <a:pt x="3353734" y="944998"/>
                  <a:pt x="3353114" y="945277"/>
                </a:cubicBezTo>
                <a:cubicBezTo>
                  <a:pt x="3352494" y="945556"/>
                  <a:pt x="3352075" y="945866"/>
                  <a:pt x="3351858" y="946207"/>
                </a:cubicBezTo>
                <a:cubicBezTo>
                  <a:pt x="3351641" y="946548"/>
                  <a:pt x="3351532" y="946967"/>
                  <a:pt x="3351532" y="947463"/>
                </a:cubicBezTo>
                <a:lnTo>
                  <a:pt x="3351532" y="1005971"/>
                </a:lnTo>
                <a:cubicBezTo>
                  <a:pt x="3347254" y="1011242"/>
                  <a:pt x="3343207" y="1015242"/>
                  <a:pt x="3339394" y="1017970"/>
                </a:cubicBezTo>
                <a:cubicBezTo>
                  <a:pt x="3335580" y="1020699"/>
                  <a:pt x="3331751" y="1022063"/>
                  <a:pt x="3327906" y="1022063"/>
                </a:cubicBezTo>
                <a:cubicBezTo>
                  <a:pt x="3324929" y="1022063"/>
                  <a:pt x="3322325" y="1021489"/>
                  <a:pt x="3320092" y="1020342"/>
                </a:cubicBezTo>
                <a:cubicBezTo>
                  <a:pt x="3317860" y="1019195"/>
                  <a:pt x="3316015" y="1017583"/>
                  <a:pt x="3314558" y="1015505"/>
                </a:cubicBezTo>
                <a:cubicBezTo>
                  <a:pt x="3313101" y="1013428"/>
                  <a:pt x="3312016" y="1010916"/>
                  <a:pt x="3311302" y="1007971"/>
                </a:cubicBezTo>
                <a:cubicBezTo>
                  <a:pt x="3310589" y="1005025"/>
                  <a:pt x="3310232" y="1001103"/>
                  <a:pt x="3310232" y="996204"/>
                </a:cubicBezTo>
                <a:lnTo>
                  <a:pt x="3310232" y="947463"/>
                </a:lnTo>
                <a:cubicBezTo>
                  <a:pt x="3310232" y="946967"/>
                  <a:pt x="3310109" y="946548"/>
                  <a:pt x="3309860" y="946207"/>
                </a:cubicBezTo>
                <a:cubicBezTo>
                  <a:pt x="3309612" y="945866"/>
                  <a:pt x="3309194" y="945556"/>
                  <a:pt x="3308605" y="945277"/>
                </a:cubicBezTo>
                <a:cubicBezTo>
                  <a:pt x="3308016" y="944998"/>
                  <a:pt x="3307225" y="944812"/>
                  <a:pt x="3306233" y="944719"/>
                </a:cubicBezTo>
                <a:cubicBezTo>
                  <a:pt x="3305241" y="944626"/>
                  <a:pt x="3304000" y="944579"/>
                  <a:pt x="3302512" y="944579"/>
                </a:cubicBezTo>
                <a:close/>
                <a:moveTo>
                  <a:pt x="2464312" y="944579"/>
                </a:moveTo>
                <a:cubicBezTo>
                  <a:pt x="2462824" y="944579"/>
                  <a:pt x="2461584" y="944626"/>
                  <a:pt x="2460592" y="944719"/>
                </a:cubicBezTo>
                <a:cubicBezTo>
                  <a:pt x="2459599" y="944812"/>
                  <a:pt x="2458793" y="944998"/>
                  <a:pt x="2458173" y="945277"/>
                </a:cubicBezTo>
                <a:cubicBezTo>
                  <a:pt x="2457553" y="945556"/>
                  <a:pt x="2457134" y="945866"/>
                  <a:pt x="2456917" y="946207"/>
                </a:cubicBezTo>
                <a:cubicBezTo>
                  <a:pt x="2456700" y="946548"/>
                  <a:pt x="2456592" y="946967"/>
                  <a:pt x="2456592" y="947463"/>
                </a:cubicBezTo>
                <a:lnTo>
                  <a:pt x="2456592" y="998251"/>
                </a:lnTo>
                <a:cubicBezTo>
                  <a:pt x="2456592" y="1004328"/>
                  <a:pt x="2457103" y="1009490"/>
                  <a:pt x="2458126" y="1013738"/>
                </a:cubicBezTo>
                <a:cubicBezTo>
                  <a:pt x="2459150" y="1017986"/>
                  <a:pt x="2460839" y="1021706"/>
                  <a:pt x="2463196" y="1024900"/>
                </a:cubicBezTo>
                <a:cubicBezTo>
                  <a:pt x="2465552" y="1028094"/>
                  <a:pt x="2468638" y="1030621"/>
                  <a:pt x="2472451" y="1032481"/>
                </a:cubicBezTo>
                <a:cubicBezTo>
                  <a:pt x="2476265" y="1034341"/>
                  <a:pt x="2480962" y="1035272"/>
                  <a:pt x="2486543" y="1035272"/>
                </a:cubicBezTo>
                <a:cubicBezTo>
                  <a:pt x="2491318" y="1035272"/>
                  <a:pt x="2496031" y="1034062"/>
                  <a:pt x="2500682" y="1031644"/>
                </a:cubicBezTo>
                <a:cubicBezTo>
                  <a:pt x="2505333" y="1029225"/>
                  <a:pt x="2510046" y="1025381"/>
                  <a:pt x="2514821" y="1020110"/>
                </a:cubicBezTo>
                <a:lnTo>
                  <a:pt x="2514821" y="1031179"/>
                </a:lnTo>
                <a:cubicBezTo>
                  <a:pt x="2514821" y="1031675"/>
                  <a:pt x="2514914" y="1032093"/>
                  <a:pt x="2515100" y="1032435"/>
                </a:cubicBezTo>
                <a:cubicBezTo>
                  <a:pt x="2515286" y="1032776"/>
                  <a:pt x="2515642" y="1033070"/>
                  <a:pt x="2516170" y="1033318"/>
                </a:cubicBezTo>
                <a:cubicBezTo>
                  <a:pt x="2516696" y="1033566"/>
                  <a:pt x="2517410" y="1033752"/>
                  <a:pt x="2518309" y="1033876"/>
                </a:cubicBezTo>
                <a:cubicBezTo>
                  <a:pt x="2519208" y="1034000"/>
                  <a:pt x="2520370" y="1034062"/>
                  <a:pt x="2521797" y="1034062"/>
                </a:cubicBezTo>
                <a:cubicBezTo>
                  <a:pt x="2523099" y="1034062"/>
                  <a:pt x="2524200" y="1034000"/>
                  <a:pt x="2525099" y="1033876"/>
                </a:cubicBezTo>
                <a:cubicBezTo>
                  <a:pt x="2525998" y="1033752"/>
                  <a:pt x="2526727" y="1033566"/>
                  <a:pt x="2527285" y="1033318"/>
                </a:cubicBezTo>
                <a:cubicBezTo>
                  <a:pt x="2527843" y="1033070"/>
                  <a:pt x="2528230" y="1032776"/>
                  <a:pt x="2528448" y="1032435"/>
                </a:cubicBezTo>
                <a:cubicBezTo>
                  <a:pt x="2528665" y="1032093"/>
                  <a:pt x="2528773" y="1031675"/>
                  <a:pt x="2528773" y="1031179"/>
                </a:cubicBezTo>
                <a:lnTo>
                  <a:pt x="2528773" y="947463"/>
                </a:lnTo>
                <a:cubicBezTo>
                  <a:pt x="2528773" y="946967"/>
                  <a:pt x="2528634" y="946548"/>
                  <a:pt x="2528355" y="946207"/>
                </a:cubicBezTo>
                <a:cubicBezTo>
                  <a:pt x="2528076" y="945866"/>
                  <a:pt x="2527657" y="945556"/>
                  <a:pt x="2527099" y="945277"/>
                </a:cubicBezTo>
                <a:cubicBezTo>
                  <a:pt x="2526541" y="944998"/>
                  <a:pt x="2525766" y="944812"/>
                  <a:pt x="2524774" y="944719"/>
                </a:cubicBezTo>
                <a:cubicBezTo>
                  <a:pt x="2523782" y="944626"/>
                  <a:pt x="2522541" y="944579"/>
                  <a:pt x="2521053" y="944579"/>
                </a:cubicBezTo>
                <a:cubicBezTo>
                  <a:pt x="2519503" y="944579"/>
                  <a:pt x="2518247" y="944626"/>
                  <a:pt x="2517286" y="944719"/>
                </a:cubicBezTo>
                <a:cubicBezTo>
                  <a:pt x="2516324" y="944812"/>
                  <a:pt x="2515534" y="944998"/>
                  <a:pt x="2514914" y="945277"/>
                </a:cubicBezTo>
                <a:cubicBezTo>
                  <a:pt x="2514294" y="945556"/>
                  <a:pt x="2513875" y="945866"/>
                  <a:pt x="2513658" y="946207"/>
                </a:cubicBezTo>
                <a:cubicBezTo>
                  <a:pt x="2513441" y="946548"/>
                  <a:pt x="2513332" y="946967"/>
                  <a:pt x="2513332" y="947463"/>
                </a:cubicBezTo>
                <a:lnTo>
                  <a:pt x="2513332" y="1005971"/>
                </a:lnTo>
                <a:cubicBezTo>
                  <a:pt x="2509054" y="1011242"/>
                  <a:pt x="2505007" y="1015242"/>
                  <a:pt x="2501194" y="1017970"/>
                </a:cubicBezTo>
                <a:cubicBezTo>
                  <a:pt x="2497380" y="1020699"/>
                  <a:pt x="2493551" y="1022063"/>
                  <a:pt x="2489706" y="1022063"/>
                </a:cubicBezTo>
                <a:cubicBezTo>
                  <a:pt x="2486729" y="1022063"/>
                  <a:pt x="2484125" y="1021489"/>
                  <a:pt x="2481892" y="1020342"/>
                </a:cubicBezTo>
                <a:cubicBezTo>
                  <a:pt x="2479660" y="1019195"/>
                  <a:pt x="2477815" y="1017583"/>
                  <a:pt x="2476358" y="1015505"/>
                </a:cubicBezTo>
                <a:cubicBezTo>
                  <a:pt x="2474901" y="1013428"/>
                  <a:pt x="2473815" y="1010916"/>
                  <a:pt x="2473102" y="1007971"/>
                </a:cubicBezTo>
                <a:cubicBezTo>
                  <a:pt x="2472389" y="1005025"/>
                  <a:pt x="2472032" y="1001103"/>
                  <a:pt x="2472032" y="996204"/>
                </a:cubicBezTo>
                <a:lnTo>
                  <a:pt x="2472032" y="947463"/>
                </a:lnTo>
                <a:cubicBezTo>
                  <a:pt x="2472032" y="946967"/>
                  <a:pt x="2471908" y="946548"/>
                  <a:pt x="2471660" y="946207"/>
                </a:cubicBezTo>
                <a:cubicBezTo>
                  <a:pt x="2471412" y="945866"/>
                  <a:pt x="2470994" y="945556"/>
                  <a:pt x="2470405" y="945277"/>
                </a:cubicBezTo>
                <a:cubicBezTo>
                  <a:pt x="2469816" y="944998"/>
                  <a:pt x="2469025" y="944812"/>
                  <a:pt x="2468033" y="944719"/>
                </a:cubicBezTo>
                <a:cubicBezTo>
                  <a:pt x="2467041" y="944626"/>
                  <a:pt x="2465800" y="944579"/>
                  <a:pt x="2464312" y="944579"/>
                </a:cubicBezTo>
                <a:close/>
                <a:moveTo>
                  <a:pt x="1455034" y="944579"/>
                </a:moveTo>
                <a:cubicBezTo>
                  <a:pt x="1453546" y="944579"/>
                  <a:pt x="1452306" y="944641"/>
                  <a:pt x="1451314" y="944765"/>
                </a:cubicBezTo>
                <a:cubicBezTo>
                  <a:pt x="1450322" y="944889"/>
                  <a:pt x="1449531" y="945075"/>
                  <a:pt x="1448942" y="945324"/>
                </a:cubicBezTo>
                <a:cubicBezTo>
                  <a:pt x="1448353" y="945572"/>
                  <a:pt x="1447950" y="945882"/>
                  <a:pt x="1447732" y="946254"/>
                </a:cubicBezTo>
                <a:cubicBezTo>
                  <a:pt x="1447516" y="946626"/>
                  <a:pt x="1447407" y="947029"/>
                  <a:pt x="1447407" y="947463"/>
                </a:cubicBezTo>
                <a:lnTo>
                  <a:pt x="1447407" y="1031179"/>
                </a:lnTo>
                <a:cubicBezTo>
                  <a:pt x="1447407" y="1031675"/>
                  <a:pt x="1447516" y="1032093"/>
                  <a:pt x="1447732" y="1032435"/>
                </a:cubicBezTo>
                <a:cubicBezTo>
                  <a:pt x="1447950" y="1032776"/>
                  <a:pt x="1448353" y="1033070"/>
                  <a:pt x="1448942" y="1033318"/>
                </a:cubicBezTo>
                <a:cubicBezTo>
                  <a:pt x="1449531" y="1033566"/>
                  <a:pt x="1450322" y="1033752"/>
                  <a:pt x="1451314" y="1033876"/>
                </a:cubicBezTo>
                <a:cubicBezTo>
                  <a:pt x="1452306" y="1034000"/>
                  <a:pt x="1453546" y="1034062"/>
                  <a:pt x="1455034" y="1034062"/>
                </a:cubicBezTo>
                <a:cubicBezTo>
                  <a:pt x="1456585" y="1034062"/>
                  <a:pt x="1457856" y="1034000"/>
                  <a:pt x="1458848" y="1033876"/>
                </a:cubicBezTo>
                <a:cubicBezTo>
                  <a:pt x="1459840" y="1033752"/>
                  <a:pt x="1460616" y="1033566"/>
                  <a:pt x="1461174" y="1033318"/>
                </a:cubicBezTo>
                <a:cubicBezTo>
                  <a:pt x="1461732" y="1033070"/>
                  <a:pt x="1462135" y="1032776"/>
                  <a:pt x="1462383" y="1032435"/>
                </a:cubicBezTo>
                <a:cubicBezTo>
                  <a:pt x="1462631" y="1032093"/>
                  <a:pt x="1462755" y="1031675"/>
                  <a:pt x="1462755" y="1031179"/>
                </a:cubicBezTo>
                <a:lnTo>
                  <a:pt x="1462755" y="947463"/>
                </a:lnTo>
                <a:cubicBezTo>
                  <a:pt x="1462755" y="947029"/>
                  <a:pt x="1462631" y="946626"/>
                  <a:pt x="1462383" y="946254"/>
                </a:cubicBezTo>
                <a:cubicBezTo>
                  <a:pt x="1462135" y="945882"/>
                  <a:pt x="1461732" y="945572"/>
                  <a:pt x="1461174" y="945324"/>
                </a:cubicBezTo>
                <a:cubicBezTo>
                  <a:pt x="1460616" y="945075"/>
                  <a:pt x="1459840" y="944889"/>
                  <a:pt x="1458848" y="944765"/>
                </a:cubicBezTo>
                <a:cubicBezTo>
                  <a:pt x="1457856" y="944641"/>
                  <a:pt x="1456585" y="944579"/>
                  <a:pt x="1455034" y="944579"/>
                </a:cubicBezTo>
                <a:close/>
                <a:moveTo>
                  <a:pt x="1523216" y="943463"/>
                </a:moveTo>
                <a:cubicBezTo>
                  <a:pt x="1518503" y="943463"/>
                  <a:pt x="1514147" y="944161"/>
                  <a:pt x="1510147" y="945556"/>
                </a:cubicBezTo>
                <a:cubicBezTo>
                  <a:pt x="1506148" y="946951"/>
                  <a:pt x="1502721" y="948951"/>
                  <a:pt x="1499869" y="951556"/>
                </a:cubicBezTo>
                <a:cubicBezTo>
                  <a:pt x="1497016" y="954160"/>
                  <a:pt x="1494784" y="957354"/>
                  <a:pt x="1493172" y="961137"/>
                </a:cubicBezTo>
                <a:cubicBezTo>
                  <a:pt x="1491559" y="964919"/>
                  <a:pt x="1490753" y="969198"/>
                  <a:pt x="1490753" y="973973"/>
                </a:cubicBezTo>
                <a:cubicBezTo>
                  <a:pt x="1490753" y="978066"/>
                  <a:pt x="1491311" y="981554"/>
                  <a:pt x="1492427" y="984437"/>
                </a:cubicBezTo>
                <a:cubicBezTo>
                  <a:pt x="1493544" y="987321"/>
                  <a:pt x="1495063" y="989910"/>
                  <a:pt x="1496985" y="992204"/>
                </a:cubicBezTo>
                <a:cubicBezTo>
                  <a:pt x="1494691" y="994561"/>
                  <a:pt x="1492769" y="997227"/>
                  <a:pt x="1491218" y="1000204"/>
                </a:cubicBezTo>
                <a:cubicBezTo>
                  <a:pt x="1489668" y="1003181"/>
                  <a:pt x="1488893" y="1006560"/>
                  <a:pt x="1488893" y="1010343"/>
                </a:cubicBezTo>
                <a:cubicBezTo>
                  <a:pt x="1488893" y="1013071"/>
                  <a:pt x="1489622" y="1015614"/>
                  <a:pt x="1491079" y="1017970"/>
                </a:cubicBezTo>
                <a:cubicBezTo>
                  <a:pt x="1492536" y="1020327"/>
                  <a:pt x="1494784" y="1022280"/>
                  <a:pt x="1497822" y="1023830"/>
                </a:cubicBezTo>
                <a:cubicBezTo>
                  <a:pt x="1495838" y="1025381"/>
                  <a:pt x="1494086" y="1026947"/>
                  <a:pt x="1492567" y="1028528"/>
                </a:cubicBezTo>
                <a:cubicBezTo>
                  <a:pt x="1491048" y="1030109"/>
                  <a:pt x="1489776" y="1031768"/>
                  <a:pt x="1488753" y="1033504"/>
                </a:cubicBezTo>
                <a:cubicBezTo>
                  <a:pt x="1487730" y="1035241"/>
                  <a:pt x="1486971" y="1037070"/>
                  <a:pt x="1486474" y="1038992"/>
                </a:cubicBezTo>
                <a:cubicBezTo>
                  <a:pt x="1485978" y="1040915"/>
                  <a:pt x="1485730" y="1042899"/>
                  <a:pt x="1485730" y="1044945"/>
                </a:cubicBezTo>
                <a:cubicBezTo>
                  <a:pt x="1485730" y="1048170"/>
                  <a:pt x="1486412" y="1051162"/>
                  <a:pt x="1487777" y="1053922"/>
                </a:cubicBezTo>
                <a:cubicBezTo>
                  <a:pt x="1489141" y="1056681"/>
                  <a:pt x="1491342" y="1059053"/>
                  <a:pt x="1494381" y="1061037"/>
                </a:cubicBezTo>
                <a:cubicBezTo>
                  <a:pt x="1497419" y="1063022"/>
                  <a:pt x="1501311" y="1064588"/>
                  <a:pt x="1506055" y="1065735"/>
                </a:cubicBezTo>
                <a:cubicBezTo>
                  <a:pt x="1510798" y="1066882"/>
                  <a:pt x="1516550" y="1067456"/>
                  <a:pt x="1523309" y="1067456"/>
                </a:cubicBezTo>
                <a:cubicBezTo>
                  <a:pt x="1530317" y="1067456"/>
                  <a:pt x="1536394" y="1066696"/>
                  <a:pt x="1541541" y="1065177"/>
                </a:cubicBezTo>
                <a:cubicBezTo>
                  <a:pt x="1546688" y="1063657"/>
                  <a:pt x="1550920" y="1061580"/>
                  <a:pt x="1554238" y="1058945"/>
                </a:cubicBezTo>
                <a:cubicBezTo>
                  <a:pt x="1557555" y="1056309"/>
                  <a:pt x="1560020" y="1053255"/>
                  <a:pt x="1561633" y="1049782"/>
                </a:cubicBezTo>
                <a:cubicBezTo>
                  <a:pt x="1563245" y="1046310"/>
                  <a:pt x="1564051" y="1042651"/>
                  <a:pt x="1564051" y="1038806"/>
                </a:cubicBezTo>
                <a:cubicBezTo>
                  <a:pt x="1564051" y="1035148"/>
                  <a:pt x="1563338" y="1031938"/>
                  <a:pt x="1561912" y="1029179"/>
                </a:cubicBezTo>
                <a:cubicBezTo>
                  <a:pt x="1560485" y="1026419"/>
                  <a:pt x="1558501" y="1024094"/>
                  <a:pt x="1555959" y="1022203"/>
                </a:cubicBezTo>
                <a:cubicBezTo>
                  <a:pt x="1553416" y="1020311"/>
                  <a:pt x="1550408" y="1018854"/>
                  <a:pt x="1546936" y="1017831"/>
                </a:cubicBezTo>
                <a:cubicBezTo>
                  <a:pt x="1543463" y="1016808"/>
                  <a:pt x="1539649" y="1016234"/>
                  <a:pt x="1535495" y="1016110"/>
                </a:cubicBezTo>
                <a:lnTo>
                  <a:pt x="1513635" y="1015180"/>
                </a:lnTo>
                <a:cubicBezTo>
                  <a:pt x="1510287" y="1015056"/>
                  <a:pt x="1507605" y="1014281"/>
                  <a:pt x="1505589" y="1012854"/>
                </a:cubicBezTo>
                <a:cubicBezTo>
                  <a:pt x="1503574" y="1011428"/>
                  <a:pt x="1502566" y="1009630"/>
                  <a:pt x="1502566" y="1007459"/>
                </a:cubicBezTo>
                <a:cubicBezTo>
                  <a:pt x="1502566" y="1005599"/>
                  <a:pt x="1502923" y="1003956"/>
                  <a:pt x="1503636" y="1002529"/>
                </a:cubicBezTo>
                <a:cubicBezTo>
                  <a:pt x="1504349" y="1001103"/>
                  <a:pt x="1505264" y="999832"/>
                  <a:pt x="1506380" y="998716"/>
                </a:cubicBezTo>
                <a:cubicBezTo>
                  <a:pt x="1508054" y="1000080"/>
                  <a:pt x="1510426" y="1001212"/>
                  <a:pt x="1513496" y="1002111"/>
                </a:cubicBezTo>
                <a:cubicBezTo>
                  <a:pt x="1516566" y="1003010"/>
                  <a:pt x="1519806" y="1003460"/>
                  <a:pt x="1523216" y="1003460"/>
                </a:cubicBezTo>
                <a:cubicBezTo>
                  <a:pt x="1528053" y="1003460"/>
                  <a:pt x="1532456" y="1002777"/>
                  <a:pt x="1536425" y="1001413"/>
                </a:cubicBezTo>
                <a:cubicBezTo>
                  <a:pt x="1540394" y="1000049"/>
                  <a:pt x="1543820" y="998080"/>
                  <a:pt x="1546703" y="995507"/>
                </a:cubicBezTo>
                <a:cubicBezTo>
                  <a:pt x="1549587" y="992933"/>
                  <a:pt x="1551804" y="989786"/>
                  <a:pt x="1553354" y="986065"/>
                </a:cubicBezTo>
                <a:cubicBezTo>
                  <a:pt x="1554904" y="982345"/>
                  <a:pt x="1555679" y="978066"/>
                  <a:pt x="1555679" y="973229"/>
                </a:cubicBezTo>
                <a:cubicBezTo>
                  <a:pt x="1555679" y="970314"/>
                  <a:pt x="1555245" y="967508"/>
                  <a:pt x="1554377" y="964811"/>
                </a:cubicBezTo>
                <a:cubicBezTo>
                  <a:pt x="1553509" y="962113"/>
                  <a:pt x="1551990" y="959648"/>
                  <a:pt x="1549819" y="957416"/>
                </a:cubicBezTo>
                <a:lnTo>
                  <a:pt x="1561819" y="957416"/>
                </a:lnTo>
                <a:cubicBezTo>
                  <a:pt x="1562749" y="957416"/>
                  <a:pt x="1563508" y="956935"/>
                  <a:pt x="1564097" y="955974"/>
                </a:cubicBezTo>
                <a:cubicBezTo>
                  <a:pt x="1564687" y="955013"/>
                  <a:pt x="1564981" y="953447"/>
                  <a:pt x="1564981" y="951277"/>
                </a:cubicBezTo>
                <a:cubicBezTo>
                  <a:pt x="1564981" y="949168"/>
                  <a:pt x="1564718" y="947603"/>
                  <a:pt x="1564191" y="946579"/>
                </a:cubicBezTo>
                <a:cubicBezTo>
                  <a:pt x="1563664" y="945556"/>
                  <a:pt x="1562873" y="945045"/>
                  <a:pt x="1561819" y="945045"/>
                </a:cubicBezTo>
                <a:lnTo>
                  <a:pt x="1536518" y="945045"/>
                </a:lnTo>
                <a:cubicBezTo>
                  <a:pt x="1534596" y="944548"/>
                  <a:pt x="1532534" y="944161"/>
                  <a:pt x="1530332" y="943882"/>
                </a:cubicBezTo>
                <a:cubicBezTo>
                  <a:pt x="1528131" y="943603"/>
                  <a:pt x="1525759" y="943463"/>
                  <a:pt x="1523216" y="943463"/>
                </a:cubicBezTo>
                <a:close/>
                <a:moveTo>
                  <a:pt x="580241" y="943463"/>
                </a:moveTo>
                <a:cubicBezTo>
                  <a:pt x="575528" y="943463"/>
                  <a:pt x="571172" y="944161"/>
                  <a:pt x="567172" y="945556"/>
                </a:cubicBezTo>
                <a:cubicBezTo>
                  <a:pt x="563173" y="946951"/>
                  <a:pt x="559746" y="948951"/>
                  <a:pt x="556894" y="951556"/>
                </a:cubicBezTo>
                <a:cubicBezTo>
                  <a:pt x="554041" y="954160"/>
                  <a:pt x="551809" y="957354"/>
                  <a:pt x="550197" y="961137"/>
                </a:cubicBezTo>
                <a:cubicBezTo>
                  <a:pt x="548584" y="964919"/>
                  <a:pt x="547778" y="969198"/>
                  <a:pt x="547778" y="973973"/>
                </a:cubicBezTo>
                <a:cubicBezTo>
                  <a:pt x="547778" y="978066"/>
                  <a:pt x="548336" y="981554"/>
                  <a:pt x="549452" y="984437"/>
                </a:cubicBezTo>
                <a:cubicBezTo>
                  <a:pt x="550569" y="987321"/>
                  <a:pt x="552088" y="989910"/>
                  <a:pt x="554010" y="992204"/>
                </a:cubicBezTo>
                <a:cubicBezTo>
                  <a:pt x="551716" y="994561"/>
                  <a:pt x="549794" y="997227"/>
                  <a:pt x="548243" y="1000204"/>
                </a:cubicBezTo>
                <a:cubicBezTo>
                  <a:pt x="546693" y="1003181"/>
                  <a:pt x="545918" y="1006560"/>
                  <a:pt x="545918" y="1010343"/>
                </a:cubicBezTo>
                <a:cubicBezTo>
                  <a:pt x="545918" y="1013071"/>
                  <a:pt x="546646" y="1015614"/>
                  <a:pt x="548104" y="1017970"/>
                </a:cubicBezTo>
                <a:cubicBezTo>
                  <a:pt x="549561" y="1020327"/>
                  <a:pt x="551809" y="1022280"/>
                  <a:pt x="554847" y="1023830"/>
                </a:cubicBezTo>
                <a:cubicBezTo>
                  <a:pt x="552863" y="1025381"/>
                  <a:pt x="551111" y="1026947"/>
                  <a:pt x="549592" y="1028528"/>
                </a:cubicBezTo>
                <a:cubicBezTo>
                  <a:pt x="548073" y="1030109"/>
                  <a:pt x="546801" y="1031768"/>
                  <a:pt x="545778" y="1033504"/>
                </a:cubicBezTo>
                <a:cubicBezTo>
                  <a:pt x="544755" y="1035241"/>
                  <a:pt x="543995" y="1037070"/>
                  <a:pt x="543499" y="1038992"/>
                </a:cubicBezTo>
                <a:cubicBezTo>
                  <a:pt x="543003" y="1040915"/>
                  <a:pt x="542755" y="1042899"/>
                  <a:pt x="542755" y="1044945"/>
                </a:cubicBezTo>
                <a:cubicBezTo>
                  <a:pt x="542755" y="1048170"/>
                  <a:pt x="543437" y="1051162"/>
                  <a:pt x="544802" y="1053922"/>
                </a:cubicBezTo>
                <a:cubicBezTo>
                  <a:pt x="546166" y="1056681"/>
                  <a:pt x="548367" y="1059053"/>
                  <a:pt x="551406" y="1061037"/>
                </a:cubicBezTo>
                <a:cubicBezTo>
                  <a:pt x="554444" y="1063022"/>
                  <a:pt x="558336" y="1064588"/>
                  <a:pt x="563080" y="1065735"/>
                </a:cubicBezTo>
                <a:cubicBezTo>
                  <a:pt x="567823" y="1066882"/>
                  <a:pt x="573575" y="1067456"/>
                  <a:pt x="580334" y="1067456"/>
                </a:cubicBezTo>
                <a:cubicBezTo>
                  <a:pt x="587342" y="1067456"/>
                  <a:pt x="593419" y="1066696"/>
                  <a:pt x="598566" y="1065177"/>
                </a:cubicBezTo>
                <a:cubicBezTo>
                  <a:pt x="603713" y="1063657"/>
                  <a:pt x="607945" y="1061580"/>
                  <a:pt x="611263" y="1058945"/>
                </a:cubicBezTo>
                <a:cubicBezTo>
                  <a:pt x="614580" y="1056309"/>
                  <a:pt x="617045" y="1053255"/>
                  <a:pt x="618658" y="1049782"/>
                </a:cubicBezTo>
                <a:cubicBezTo>
                  <a:pt x="620270" y="1046310"/>
                  <a:pt x="621076" y="1042651"/>
                  <a:pt x="621076" y="1038806"/>
                </a:cubicBezTo>
                <a:cubicBezTo>
                  <a:pt x="621076" y="1035148"/>
                  <a:pt x="620363" y="1031938"/>
                  <a:pt x="618937" y="1029179"/>
                </a:cubicBezTo>
                <a:cubicBezTo>
                  <a:pt x="617510" y="1026419"/>
                  <a:pt x="615526" y="1024094"/>
                  <a:pt x="612983" y="1022203"/>
                </a:cubicBezTo>
                <a:cubicBezTo>
                  <a:pt x="610441" y="1020311"/>
                  <a:pt x="607433" y="1018854"/>
                  <a:pt x="603961" y="1017831"/>
                </a:cubicBezTo>
                <a:cubicBezTo>
                  <a:pt x="600488" y="1016808"/>
                  <a:pt x="596674" y="1016234"/>
                  <a:pt x="592520" y="1016110"/>
                </a:cubicBezTo>
                <a:lnTo>
                  <a:pt x="570660" y="1015180"/>
                </a:lnTo>
                <a:cubicBezTo>
                  <a:pt x="567312" y="1015056"/>
                  <a:pt x="564630" y="1014281"/>
                  <a:pt x="562614" y="1012854"/>
                </a:cubicBezTo>
                <a:cubicBezTo>
                  <a:pt x="560599" y="1011428"/>
                  <a:pt x="559591" y="1009630"/>
                  <a:pt x="559591" y="1007459"/>
                </a:cubicBezTo>
                <a:cubicBezTo>
                  <a:pt x="559591" y="1005599"/>
                  <a:pt x="559948" y="1003956"/>
                  <a:pt x="560661" y="1002529"/>
                </a:cubicBezTo>
                <a:cubicBezTo>
                  <a:pt x="561374" y="1001103"/>
                  <a:pt x="562289" y="999832"/>
                  <a:pt x="563405" y="998716"/>
                </a:cubicBezTo>
                <a:cubicBezTo>
                  <a:pt x="565079" y="1000080"/>
                  <a:pt x="567451" y="1001212"/>
                  <a:pt x="570521" y="1002111"/>
                </a:cubicBezTo>
                <a:cubicBezTo>
                  <a:pt x="573590" y="1003010"/>
                  <a:pt x="576831" y="1003460"/>
                  <a:pt x="580241" y="1003460"/>
                </a:cubicBezTo>
                <a:cubicBezTo>
                  <a:pt x="585078" y="1003460"/>
                  <a:pt x="589481" y="1002777"/>
                  <a:pt x="593450" y="1001413"/>
                </a:cubicBezTo>
                <a:cubicBezTo>
                  <a:pt x="597419" y="1000049"/>
                  <a:pt x="600845" y="998080"/>
                  <a:pt x="603728" y="995507"/>
                </a:cubicBezTo>
                <a:cubicBezTo>
                  <a:pt x="606612" y="992933"/>
                  <a:pt x="608829" y="989786"/>
                  <a:pt x="610379" y="986065"/>
                </a:cubicBezTo>
                <a:cubicBezTo>
                  <a:pt x="611929" y="982345"/>
                  <a:pt x="612704" y="978066"/>
                  <a:pt x="612704" y="973229"/>
                </a:cubicBezTo>
                <a:cubicBezTo>
                  <a:pt x="612704" y="970314"/>
                  <a:pt x="612270" y="967508"/>
                  <a:pt x="611402" y="964811"/>
                </a:cubicBezTo>
                <a:cubicBezTo>
                  <a:pt x="610534" y="962113"/>
                  <a:pt x="609015" y="959648"/>
                  <a:pt x="606844" y="957416"/>
                </a:cubicBezTo>
                <a:lnTo>
                  <a:pt x="618844" y="957416"/>
                </a:lnTo>
                <a:cubicBezTo>
                  <a:pt x="619774" y="957416"/>
                  <a:pt x="620533" y="956935"/>
                  <a:pt x="621122" y="955974"/>
                </a:cubicBezTo>
                <a:cubicBezTo>
                  <a:pt x="621712" y="955013"/>
                  <a:pt x="622006" y="953447"/>
                  <a:pt x="622006" y="951277"/>
                </a:cubicBezTo>
                <a:cubicBezTo>
                  <a:pt x="622006" y="949168"/>
                  <a:pt x="621743" y="947603"/>
                  <a:pt x="621215" y="946579"/>
                </a:cubicBezTo>
                <a:cubicBezTo>
                  <a:pt x="620688" y="945556"/>
                  <a:pt x="619898" y="945045"/>
                  <a:pt x="618844" y="945045"/>
                </a:cubicBezTo>
                <a:lnTo>
                  <a:pt x="593543" y="945045"/>
                </a:lnTo>
                <a:cubicBezTo>
                  <a:pt x="591620" y="944548"/>
                  <a:pt x="589558" y="944161"/>
                  <a:pt x="587357" y="943882"/>
                </a:cubicBezTo>
                <a:cubicBezTo>
                  <a:pt x="585156" y="943603"/>
                  <a:pt x="582784" y="943463"/>
                  <a:pt x="580241" y="943463"/>
                </a:cubicBezTo>
                <a:close/>
                <a:moveTo>
                  <a:pt x="3157014" y="943370"/>
                </a:moveTo>
                <a:cubicBezTo>
                  <a:pt x="3151495" y="943370"/>
                  <a:pt x="3146364" y="944285"/>
                  <a:pt x="3141620" y="946114"/>
                </a:cubicBezTo>
                <a:cubicBezTo>
                  <a:pt x="3136876" y="947944"/>
                  <a:pt x="3132752" y="950750"/>
                  <a:pt x="3129248" y="954532"/>
                </a:cubicBezTo>
                <a:cubicBezTo>
                  <a:pt x="3125745" y="958315"/>
                  <a:pt x="3122985" y="963167"/>
                  <a:pt x="3120970" y="969090"/>
                </a:cubicBezTo>
                <a:cubicBezTo>
                  <a:pt x="3118954" y="975012"/>
                  <a:pt x="3117947" y="982096"/>
                  <a:pt x="3117947" y="990344"/>
                </a:cubicBezTo>
                <a:cubicBezTo>
                  <a:pt x="3117947" y="997599"/>
                  <a:pt x="3118768" y="1004002"/>
                  <a:pt x="3120412" y="1009552"/>
                </a:cubicBezTo>
                <a:cubicBezTo>
                  <a:pt x="3122055" y="1015102"/>
                  <a:pt x="3124442" y="1019784"/>
                  <a:pt x="3127574" y="1023598"/>
                </a:cubicBezTo>
                <a:cubicBezTo>
                  <a:pt x="3130706" y="1027412"/>
                  <a:pt x="3134597" y="1030311"/>
                  <a:pt x="3139248" y="1032295"/>
                </a:cubicBezTo>
                <a:cubicBezTo>
                  <a:pt x="3143898" y="1034279"/>
                  <a:pt x="3149232" y="1035272"/>
                  <a:pt x="3155247" y="1035272"/>
                </a:cubicBezTo>
                <a:cubicBezTo>
                  <a:pt x="3158161" y="1035272"/>
                  <a:pt x="3160983" y="1034993"/>
                  <a:pt x="3163711" y="1034434"/>
                </a:cubicBezTo>
                <a:cubicBezTo>
                  <a:pt x="3166440" y="1033876"/>
                  <a:pt x="3168967" y="1033148"/>
                  <a:pt x="3171292" y="1032249"/>
                </a:cubicBezTo>
                <a:cubicBezTo>
                  <a:pt x="3173618" y="1031349"/>
                  <a:pt x="3175710" y="1030326"/>
                  <a:pt x="3177571" y="1029179"/>
                </a:cubicBezTo>
                <a:cubicBezTo>
                  <a:pt x="3179431" y="1028032"/>
                  <a:pt x="3180749" y="1027070"/>
                  <a:pt x="3181524" y="1026295"/>
                </a:cubicBezTo>
                <a:cubicBezTo>
                  <a:pt x="3182299" y="1025520"/>
                  <a:pt x="3182796" y="1024931"/>
                  <a:pt x="3183012" y="1024528"/>
                </a:cubicBezTo>
                <a:cubicBezTo>
                  <a:pt x="3183229" y="1024125"/>
                  <a:pt x="3183415" y="1023660"/>
                  <a:pt x="3183570" y="1023133"/>
                </a:cubicBezTo>
                <a:cubicBezTo>
                  <a:pt x="3183726" y="1022606"/>
                  <a:pt x="3183834" y="1021955"/>
                  <a:pt x="3183896" y="1021179"/>
                </a:cubicBezTo>
                <a:cubicBezTo>
                  <a:pt x="3183958" y="1020404"/>
                  <a:pt x="3183989" y="1019490"/>
                  <a:pt x="3183989" y="1018435"/>
                </a:cubicBezTo>
                <a:cubicBezTo>
                  <a:pt x="3183989" y="1017195"/>
                  <a:pt x="3183942" y="1016125"/>
                  <a:pt x="3183850" y="1015226"/>
                </a:cubicBezTo>
                <a:cubicBezTo>
                  <a:pt x="3183756" y="1014327"/>
                  <a:pt x="3183601" y="1013583"/>
                  <a:pt x="3183384" y="1012994"/>
                </a:cubicBezTo>
                <a:cubicBezTo>
                  <a:pt x="3183168" y="1012405"/>
                  <a:pt x="3182904" y="1011986"/>
                  <a:pt x="3182594" y="1011738"/>
                </a:cubicBezTo>
                <a:cubicBezTo>
                  <a:pt x="3182284" y="1011490"/>
                  <a:pt x="3181912" y="1011366"/>
                  <a:pt x="3181478" y="1011366"/>
                </a:cubicBezTo>
                <a:cubicBezTo>
                  <a:pt x="3180734" y="1011366"/>
                  <a:pt x="3179694" y="1011909"/>
                  <a:pt x="3178362" y="1012994"/>
                </a:cubicBezTo>
                <a:cubicBezTo>
                  <a:pt x="3177028" y="1014079"/>
                  <a:pt x="3175385" y="1015288"/>
                  <a:pt x="3173432" y="1016622"/>
                </a:cubicBezTo>
                <a:cubicBezTo>
                  <a:pt x="3171478" y="1017955"/>
                  <a:pt x="3169168" y="1019180"/>
                  <a:pt x="3166502" y="1020296"/>
                </a:cubicBezTo>
                <a:cubicBezTo>
                  <a:pt x="3163835" y="1021412"/>
                  <a:pt x="3160735" y="1021970"/>
                  <a:pt x="3157200" y="1021970"/>
                </a:cubicBezTo>
                <a:cubicBezTo>
                  <a:pt x="3153479" y="1021970"/>
                  <a:pt x="3150177" y="1021303"/>
                  <a:pt x="3147294" y="1019970"/>
                </a:cubicBezTo>
                <a:cubicBezTo>
                  <a:pt x="3144410" y="1018637"/>
                  <a:pt x="3141976" y="1016606"/>
                  <a:pt x="3139992" y="1013878"/>
                </a:cubicBezTo>
                <a:cubicBezTo>
                  <a:pt x="3138007" y="1011149"/>
                  <a:pt x="3136504" y="1007754"/>
                  <a:pt x="3135480" y="1003692"/>
                </a:cubicBezTo>
                <a:cubicBezTo>
                  <a:pt x="3134457" y="999630"/>
                  <a:pt x="3133946" y="994902"/>
                  <a:pt x="3133946" y="989507"/>
                </a:cubicBezTo>
                <a:cubicBezTo>
                  <a:pt x="3133946" y="978717"/>
                  <a:pt x="3135914" y="970485"/>
                  <a:pt x="3139852" y="964811"/>
                </a:cubicBezTo>
                <a:cubicBezTo>
                  <a:pt x="3143790" y="959137"/>
                  <a:pt x="3149448" y="956300"/>
                  <a:pt x="3156828" y="956300"/>
                </a:cubicBezTo>
                <a:cubicBezTo>
                  <a:pt x="3160425" y="956300"/>
                  <a:pt x="3163541" y="956811"/>
                  <a:pt x="3166176" y="957834"/>
                </a:cubicBezTo>
                <a:cubicBezTo>
                  <a:pt x="3168812" y="958858"/>
                  <a:pt x="3171060" y="959989"/>
                  <a:pt x="3172920" y="961230"/>
                </a:cubicBezTo>
                <a:cubicBezTo>
                  <a:pt x="3174780" y="962470"/>
                  <a:pt x="3176315" y="963602"/>
                  <a:pt x="3177524" y="964625"/>
                </a:cubicBezTo>
                <a:cubicBezTo>
                  <a:pt x="3178734" y="965648"/>
                  <a:pt x="3179803" y="966160"/>
                  <a:pt x="3180734" y="966160"/>
                </a:cubicBezTo>
                <a:cubicBezTo>
                  <a:pt x="3181540" y="966160"/>
                  <a:pt x="3182222" y="965679"/>
                  <a:pt x="3182780" y="964718"/>
                </a:cubicBezTo>
                <a:cubicBezTo>
                  <a:pt x="3183338" y="963757"/>
                  <a:pt x="3183617" y="962067"/>
                  <a:pt x="3183617" y="959648"/>
                </a:cubicBezTo>
                <a:cubicBezTo>
                  <a:pt x="3183617" y="958532"/>
                  <a:pt x="3183586" y="957602"/>
                  <a:pt x="3183524" y="956858"/>
                </a:cubicBezTo>
                <a:cubicBezTo>
                  <a:pt x="3183462" y="956114"/>
                  <a:pt x="3183338" y="955447"/>
                  <a:pt x="3183152" y="954858"/>
                </a:cubicBezTo>
                <a:cubicBezTo>
                  <a:pt x="3182966" y="954269"/>
                  <a:pt x="3182734" y="953757"/>
                  <a:pt x="3182454" y="953323"/>
                </a:cubicBezTo>
                <a:cubicBezTo>
                  <a:pt x="3182175" y="952889"/>
                  <a:pt x="3181664" y="952300"/>
                  <a:pt x="3180920" y="951556"/>
                </a:cubicBezTo>
                <a:cubicBezTo>
                  <a:pt x="3180176" y="950812"/>
                  <a:pt x="3178982" y="949912"/>
                  <a:pt x="3177338" y="948858"/>
                </a:cubicBezTo>
                <a:cubicBezTo>
                  <a:pt x="3175695" y="947804"/>
                  <a:pt x="3173820" y="946874"/>
                  <a:pt x="3171711" y="946068"/>
                </a:cubicBezTo>
                <a:cubicBezTo>
                  <a:pt x="3169602" y="945262"/>
                  <a:pt x="3167292" y="944610"/>
                  <a:pt x="3164781" y="944114"/>
                </a:cubicBezTo>
                <a:cubicBezTo>
                  <a:pt x="3162270" y="943618"/>
                  <a:pt x="3159681" y="943370"/>
                  <a:pt x="3157014" y="943370"/>
                </a:cubicBezTo>
                <a:close/>
                <a:moveTo>
                  <a:pt x="2852214" y="943370"/>
                </a:moveTo>
                <a:cubicBezTo>
                  <a:pt x="2846695" y="943370"/>
                  <a:pt x="2841564" y="944285"/>
                  <a:pt x="2836820" y="946114"/>
                </a:cubicBezTo>
                <a:cubicBezTo>
                  <a:pt x="2832076" y="947944"/>
                  <a:pt x="2827952" y="950750"/>
                  <a:pt x="2824448" y="954532"/>
                </a:cubicBezTo>
                <a:cubicBezTo>
                  <a:pt x="2820945" y="958315"/>
                  <a:pt x="2818185" y="963167"/>
                  <a:pt x="2816170" y="969090"/>
                </a:cubicBezTo>
                <a:cubicBezTo>
                  <a:pt x="2814154" y="975012"/>
                  <a:pt x="2813147" y="982096"/>
                  <a:pt x="2813147" y="990344"/>
                </a:cubicBezTo>
                <a:cubicBezTo>
                  <a:pt x="2813147" y="997599"/>
                  <a:pt x="2813968" y="1004002"/>
                  <a:pt x="2815612" y="1009552"/>
                </a:cubicBezTo>
                <a:cubicBezTo>
                  <a:pt x="2817255" y="1015102"/>
                  <a:pt x="2819642" y="1019784"/>
                  <a:pt x="2822774" y="1023598"/>
                </a:cubicBezTo>
                <a:cubicBezTo>
                  <a:pt x="2825906" y="1027412"/>
                  <a:pt x="2829797" y="1030311"/>
                  <a:pt x="2834448" y="1032295"/>
                </a:cubicBezTo>
                <a:cubicBezTo>
                  <a:pt x="2839098" y="1034279"/>
                  <a:pt x="2844432" y="1035272"/>
                  <a:pt x="2850447" y="1035272"/>
                </a:cubicBezTo>
                <a:cubicBezTo>
                  <a:pt x="2853361" y="1035272"/>
                  <a:pt x="2856183" y="1034993"/>
                  <a:pt x="2858911" y="1034434"/>
                </a:cubicBezTo>
                <a:cubicBezTo>
                  <a:pt x="2861640" y="1033876"/>
                  <a:pt x="2864167" y="1033148"/>
                  <a:pt x="2866492" y="1032249"/>
                </a:cubicBezTo>
                <a:cubicBezTo>
                  <a:pt x="2868818" y="1031349"/>
                  <a:pt x="2870910" y="1030326"/>
                  <a:pt x="2872771" y="1029179"/>
                </a:cubicBezTo>
                <a:cubicBezTo>
                  <a:pt x="2874631" y="1028032"/>
                  <a:pt x="2875949" y="1027070"/>
                  <a:pt x="2876724" y="1026295"/>
                </a:cubicBezTo>
                <a:cubicBezTo>
                  <a:pt x="2877500" y="1025520"/>
                  <a:pt x="2877996" y="1024931"/>
                  <a:pt x="2878212" y="1024528"/>
                </a:cubicBezTo>
                <a:cubicBezTo>
                  <a:pt x="2878430" y="1024125"/>
                  <a:pt x="2878616" y="1023660"/>
                  <a:pt x="2878770" y="1023133"/>
                </a:cubicBezTo>
                <a:cubicBezTo>
                  <a:pt x="2878926" y="1022606"/>
                  <a:pt x="2879034" y="1021955"/>
                  <a:pt x="2879096" y="1021179"/>
                </a:cubicBezTo>
                <a:cubicBezTo>
                  <a:pt x="2879158" y="1020404"/>
                  <a:pt x="2879189" y="1019490"/>
                  <a:pt x="2879189" y="1018435"/>
                </a:cubicBezTo>
                <a:cubicBezTo>
                  <a:pt x="2879189" y="1017195"/>
                  <a:pt x="2879142" y="1016125"/>
                  <a:pt x="2879050" y="1015226"/>
                </a:cubicBezTo>
                <a:cubicBezTo>
                  <a:pt x="2878956" y="1014327"/>
                  <a:pt x="2878802" y="1013583"/>
                  <a:pt x="2878584" y="1012994"/>
                </a:cubicBezTo>
                <a:cubicBezTo>
                  <a:pt x="2878368" y="1012405"/>
                  <a:pt x="2878104" y="1011986"/>
                  <a:pt x="2877794" y="1011738"/>
                </a:cubicBezTo>
                <a:cubicBezTo>
                  <a:pt x="2877484" y="1011490"/>
                  <a:pt x="2877112" y="1011366"/>
                  <a:pt x="2876678" y="1011366"/>
                </a:cubicBezTo>
                <a:cubicBezTo>
                  <a:pt x="2875934" y="1011366"/>
                  <a:pt x="2874895" y="1011909"/>
                  <a:pt x="2873562" y="1012994"/>
                </a:cubicBezTo>
                <a:cubicBezTo>
                  <a:pt x="2872228" y="1014079"/>
                  <a:pt x="2870585" y="1015288"/>
                  <a:pt x="2868632" y="1016622"/>
                </a:cubicBezTo>
                <a:cubicBezTo>
                  <a:pt x="2866678" y="1017955"/>
                  <a:pt x="2864368" y="1019180"/>
                  <a:pt x="2861702" y="1020296"/>
                </a:cubicBezTo>
                <a:cubicBezTo>
                  <a:pt x="2859036" y="1021412"/>
                  <a:pt x="2855935" y="1021970"/>
                  <a:pt x="2852400" y="1021970"/>
                </a:cubicBezTo>
                <a:cubicBezTo>
                  <a:pt x="2848679" y="1021970"/>
                  <a:pt x="2845377" y="1021303"/>
                  <a:pt x="2842494" y="1019970"/>
                </a:cubicBezTo>
                <a:cubicBezTo>
                  <a:pt x="2839610" y="1018637"/>
                  <a:pt x="2837176" y="1016606"/>
                  <a:pt x="2835192" y="1013878"/>
                </a:cubicBezTo>
                <a:cubicBezTo>
                  <a:pt x="2833208" y="1011149"/>
                  <a:pt x="2831704" y="1007754"/>
                  <a:pt x="2830680" y="1003692"/>
                </a:cubicBezTo>
                <a:cubicBezTo>
                  <a:pt x="2829657" y="999630"/>
                  <a:pt x="2829146" y="994902"/>
                  <a:pt x="2829146" y="989507"/>
                </a:cubicBezTo>
                <a:cubicBezTo>
                  <a:pt x="2829146" y="978717"/>
                  <a:pt x="2831115" y="970485"/>
                  <a:pt x="2835052" y="964811"/>
                </a:cubicBezTo>
                <a:cubicBezTo>
                  <a:pt x="2838990" y="959137"/>
                  <a:pt x="2844649" y="956300"/>
                  <a:pt x="2852028" y="956300"/>
                </a:cubicBezTo>
                <a:cubicBezTo>
                  <a:pt x="2855625" y="956300"/>
                  <a:pt x="2858741" y="956811"/>
                  <a:pt x="2861376" y="957834"/>
                </a:cubicBezTo>
                <a:cubicBezTo>
                  <a:pt x="2864012" y="958858"/>
                  <a:pt x="2866260" y="959989"/>
                  <a:pt x="2868120" y="961230"/>
                </a:cubicBezTo>
                <a:cubicBezTo>
                  <a:pt x="2869980" y="962470"/>
                  <a:pt x="2871515" y="963602"/>
                  <a:pt x="2872724" y="964625"/>
                </a:cubicBezTo>
                <a:cubicBezTo>
                  <a:pt x="2873934" y="965648"/>
                  <a:pt x="2875003" y="966160"/>
                  <a:pt x="2875934" y="966160"/>
                </a:cubicBezTo>
                <a:cubicBezTo>
                  <a:pt x="2876740" y="966160"/>
                  <a:pt x="2877422" y="965679"/>
                  <a:pt x="2877980" y="964718"/>
                </a:cubicBezTo>
                <a:cubicBezTo>
                  <a:pt x="2878538" y="963757"/>
                  <a:pt x="2878817" y="962067"/>
                  <a:pt x="2878817" y="959648"/>
                </a:cubicBezTo>
                <a:cubicBezTo>
                  <a:pt x="2878817" y="958532"/>
                  <a:pt x="2878786" y="957602"/>
                  <a:pt x="2878724" y="956858"/>
                </a:cubicBezTo>
                <a:cubicBezTo>
                  <a:pt x="2878662" y="956114"/>
                  <a:pt x="2878538" y="955447"/>
                  <a:pt x="2878352" y="954858"/>
                </a:cubicBezTo>
                <a:cubicBezTo>
                  <a:pt x="2878166" y="954269"/>
                  <a:pt x="2877934" y="953757"/>
                  <a:pt x="2877654" y="953323"/>
                </a:cubicBezTo>
                <a:cubicBezTo>
                  <a:pt x="2877375" y="952889"/>
                  <a:pt x="2876864" y="952300"/>
                  <a:pt x="2876120" y="951556"/>
                </a:cubicBezTo>
                <a:cubicBezTo>
                  <a:pt x="2875376" y="950812"/>
                  <a:pt x="2874182" y="949912"/>
                  <a:pt x="2872538" y="948858"/>
                </a:cubicBezTo>
                <a:cubicBezTo>
                  <a:pt x="2870895" y="947804"/>
                  <a:pt x="2869020" y="946874"/>
                  <a:pt x="2866911" y="946068"/>
                </a:cubicBezTo>
                <a:cubicBezTo>
                  <a:pt x="2864802" y="945262"/>
                  <a:pt x="2862492" y="944610"/>
                  <a:pt x="2859981" y="944114"/>
                </a:cubicBezTo>
                <a:cubicBezTo>
                  <a:pt x="2857470" y="943618"/>
                  <a:pt x="2854881" y="943370"/>
                  <a:pt x="2852214" y="943370"/>
                </a:cubicBezTo>
                <a:close/>
                <a:moveTo>
                  <a:pt x="3510834" y="943277"/>
                </a:moveTo>
                <a:cubicBezTo>
                  <a:pt x="3504695" y="943277"/>
                  <a:pt x="3499145" y="944347"/>
                  <a:pt x="3494184" y="946486"/>
                </a:cubicBezTo>
                <a:cubicBezTo>
                  <a:pt x="3489223" y="948626"/>
                  <a:pt x="3484991" y="951695"/>
                  <a:pt x="3481487" y="955695"/>
                </a:cubicBezTo>
                <a:cubicBezTo>
                  <a:pt x="3477984" y="959695"/>
                  <a:pt x="3475302" y="964563"/>
                  <a:pt x="3473441" y="970299"/>
                </a:cubicBezTo>
                <a:cubicBezTo>
                  <a:pt x="3471581" y="976035"/>
                  <a:pt x="3470651" y="982500"/>
                  <a:pt x="3470651" y="989693"/>
                </a:cubicBezTo>
                <a:cubicBezTo>
                  <a:pt x="3470651" y="997258"/>
                  <a:pt x="3471550" y="1003894"/>
                  <a:pt x="3473348" y="1009599"/>
                </a:cubicBezTo>
                <a:cubicBezTo>
                  <a:pt x="3475146" y="1015304"/>
                  <a:pt x="3477813" y="1020048"/>
                  <a:pt x="3481348" y="1023830"/>
                </a:cubicBezTo>
                <a:cubicBezTo>
                  <a:pt x="3484882" y="1027613"/>
                  <a:pt x="3489238" y="1030466"/>
                  <a:pt x="3494417" y="1032388"/>
                </a:cubicBezTo>
                <a:cubicBezTo>
                  <a:pt x="3499594" y="1034310"/>
                  <a:pt x="3505625" y="1035272"/>
                  <a:pt x="3512508" y="1035272"/>
                </a:cubicBezTo>
                <a:cubicBezTo>
                  <a:pt x="3516477" y="1035272"/>
                  <a:pt x="3520213" y="1034977"/>
                  <a:pt x="3523717" y="1034388"/>
                </a:cubicBezTo>
                <a:cubicBezTo>
                  <a:pt x="3527221" y="1033799"/>
                  <a:pt x="3530306" y="1033132"/>
                  <a:pt x="3532972" y="1032388"/>
                </a:cubicBezTo>
                <a:cubicBezTo>
                  <a:pt x="3535639" y="1031644"/>
                  <a:pt x="3537810" y="1030884"/>
                  <a:pt x="3539484" y="1030109"/>
                </a:cubicBezTo>
                <a:cubicBezTo>
                  <a:pt x="3541158" y="1029334"/>
                  <a:pt x="3542166" y="1028776"/>
                  <a:pt x="3542507" y="1028435"/>
                </a:cubicBezTo>
                <a:cubicBezTo>
                  <a:pt x="3542848" y="1028094"/>
                  <a:pt x="3543127" y="1027737"/>
                  <a:pt x="3543344" y="1027365"/>
                </a:cubicBezTo>
                <a:cubicBezTo>
                  <a:pt x="3543561" y="1026993"/>
                  <a:pt x="3543716" y="1026574"/>
                  <a:pt x="3543809" y="1026109"/>
                </a:cubicBezTo>
                <a:cubicBezTo>
                  <a:pt x="3543902" y="1025644"/>
                  <a:pt x="3543979" y="1025117"/>
                  <a:pt x="3544042" y="1024528"/>
                </a:cubicBezTo>
                <a:cubicBezTo>
                  <a:pt x="3544104" y="1023939"/>
                  <a:pt x="3544134" y="1023241"/>
                  <a:pt x="3544134" y="1022435"/>
                </a:cubicBezTo>
                <a:cubicBezTo>
                  <a:pt x="3544134" y="1021319"/>
                  <a:pt x="3544088" y="1020373"/>
                  <a:pt x="3543994" y="1019598"/>
                </a:cubicBezTo>
                <a:cubicBezTo>
                  <a:pt x="3543900" y="1018823"/>
                  <a:pt x="3543760" y="1018218"/>
                  <a:pt x="3543574" y="1017784"/>
                </a:cubicBezTo>
                <a:cubicBezTo>
                  <a:pt x="3543386" y="1017350"/>
                  <a:pt x="3543122" y="1017025"/>
                  <a:pt x="3542780" y="1016808"/>
                </a:cubicBezTo>
                <a:cubicBezTo>
                  <a:pt x="3542437" y="1016591"/>
                  <a:pt x="3542048" y="1016482"/>
                  <a:pt x="3541612" y="1016482"/>
                </a:cubicBezTo>
                <a:cubicBezTo>
                  <a:pt x="3540863" y="1016482"/>
                  <a:pt x="3539757" y="1016808"/>
                  <a:pt x="3538293" y="1017459"/>
                </a:cubicBezTo>
                <a:cubicBezTo>
                  <a:pt x="3536828" y="1018110"/>
                  <a:pt x="3534959" y="1018838"/>
                  <a:pt x="3532684" y="1019645"/>
                </a:cubicBezTo>
                <a:cubicBezTo>
                  <a:pt x="3530410" y="1020451"/>
                  <a:pt x="3527714" y="1021179"/>
                  <a:pt x="3524599" y="1021831"/>
                </a:cubicBezTo>
                <a:cubicBezTo>
                  <a:pt x="3521483" y="1022482"/>
                  <a:pt x="3517931" y="1022807"/>
                  <a:pt x="3513943" y="1022807"/>
                </a:cubicBezTo>
                <a:cubicBezTo>
                  <a:pt x="3508896" y="1022807"/>
                  <a:pt x="3504628" y="1022094"/>
                  <a:pt x="3501138" y="1020668"/>
                </a:cubicBezTo>
                <a:cubicBezTo>
                  <a:pt x="3497648" y="1019242"/>
                  <a:pt x="3494813" y="1017195"/>
                  <a:pt x="3492632" y="1014529"/>
                </a:cubicBezTo>
                <a:cubicBezTo>
                  <a:pt x="3490451" y="1011862"/>
                  <a:pt x="3488893" y="1008669"/>
                  <a:pt x="3487959" y="1004948"/>
                </a:cubicBezTo>
                <a:cubicBezTo>
                  <a:pt x="3487024" y="1001227"/>
                  <a:pt x="3486557" y="997041"/>
                  <a:pt x="3486557" y="992390"/>
                </a:cubicBezTo>
                <a:lnTo>
                  <a:pt x="3541688" y="992390"/>
                </a:lnTo>
                <a:cubicBezTo>
                  <a:pt x="3543246" y="992390"/>
                  <a:pt x="3544633" y="991879"/>
                  <a:pt x="3545848" y="990856"/>
                </a:cubicBezTo>
                <a:cubicBezTo>
                  <a:pt x="3547062" y="989832"/>
                  <a:pt x="3547669" y="988112"/>
                  <a:pt x="3547669" y="985693"/>
                </a:cubicBezTo>
                <a:lnTo>
                  <a:pt x="3547669" y="982903"/>
                </a:lnTo>
                <a:cubicBezTo>
                  <a:pt x="3547669" y="977446"/>
                  <a:pt x="3546972" y="972314"/>
                  <a:pt x="3545576" y="967508"/>
                </a:cubicBezTo>
                <a:cubicBezTo>
                  <a:pt x="3544181" y="962702"/>
                  <a:pt x="3541995" y="958517"/>
                  <a:pt x="3539018" y="954951"/>
                </a:cubicBezTo>
                <a:cubicBezTo>
                  <a:pt x="3536042" y="951385"/>
                  <a:pt x="3532244" y="948548"/>
                  <a:pt x="3527624" y="946440"/>
                </a:cubicBezTo>
                <a:cubicBezTo>
                  <a:pt x="3523004" y="944331"/>
                  <a:pt x="3517408" y="943277"/>
                  <a:pt x="3510834" y="943277"/>
                </a:cubicBezTo>
                <a:close/>
                <a:moveTo>
                  <a:pt x="3425891" y="943277"/>
                </a:moveTo>
                <a:cubicBezTo>
                  <a:pt x="3420806" y="943277"/>
                  <a:pt x="3416356" y="943959"/>
                  <a:pt x="3412542" y="945324"/>
                </a:cubicBezTo>
                <a:cubicBezTo>
                  <a:pt x="3408729" y="946688"/>
                  <a:pt x="3405551" y="948502"/>
                  <a:pt x="3403008" y="950765"/>
                </a:cubicBezTo>
                <a:cubicBezTo>
                  <a:pt x="3400466" y="953028"/>
                  <a:pt x="3398559" y="955664"/>
                  <a:pt x="3397288" y="958672"/>
                </a:cubicBezTo>
                <a:cubicBezTo>
                  <a:pt x="3396016" y="961679"/>
                  <a:pt x="3395381" y="964826"/>
                  <a:pt x="3395381" y="968113"/>
                </a:cubicBezTo>
                <a:cubicBezTo>
                  <a:pt x="3395381" y="971834"/>
                  <a:pt x="3395986" y="975027"/>
                  <a:pt x="3397195" y="977694"/>
                </a:cubicBezTo>
                <a:cubicBezTo>
                  <a:pt x="3398404" y="980360"/>
                  <a:pt x="3400001" y="982655"/>
                  <a:pt x="3401985" y="984577"/>
                </a:cubicBezTo>
                <a:cubicBezTo>
                  <a:pt x="3403970" y="986499"/>
                  <a:pt x="3406218" y="988127"/>
                  <a:pt x="3408729" y="989460"/>
                </a:cubicBezTo>
                <a:cubicBezTo>
                  <a:pt x="3411240" y="990794"/>
                  <a:pt x="3413814" y="991987"/>
                  <a:pt x="3416449" y="993042"/>
                </a:cubicBezTo>
                <a:cubicBezTo>
                  <a:pt x="3419085" y="994096"/>
                  <a:pt x="3421643" y="995103"/>
                  <a:pt x="3424123" y="996065"/>
                </a:cubicBezTo>
                <a:cubicBezTo>
                  <a:pt x="3426604" y="997026"/>
                  <a:pt x="3428836" y="998127"/>
                  <a:pt x="3430820" y="999367"/>
                </a:cubicBezTo>
                <a:cubicBezTo>
                  <a:pt x="3432805" y="1000607"/>
                  <a:pt x="3434402" y="1002033"/>
                  <a:pt x="3435611" y="1003646"/>
                </a:cubicBezTo>
                <a:cubicBezTo>
                  <a:pt x="3436820" y="1005258"/>
                  <a:pt x="3437425" y="1007242"/>
                  <a:pt x="3437425" y="1009599"/>
                </a:cubicBezTo>
                <a:cubicBezTo>
                  <a:pt x="3437425" y="1011893"/>
                  <a:pt x="3437006" y="1013878"/>
                  <a:pt x="3436169" y="1015552"/>
                </a:cubicBezTo>
                <a:cubicBezTo>
                  <a:pt x="3435332" y="1017226"/>
                  <a:pt x="3434138" y="1018606"/>
                  <a:pt x="3432588" y="1019691"/>
                </a:cubicBezTo>
                <a:cubicBezTo>
                  <a:pt x="3431038" y="1020776"/>
                  <a:pt x="3429208" y="1021598"/>
                  <a:pt x="3427100" y="1022156"/>
                </a:cubicBezTo>
                <a:cubicBezTo>
                  <a:pt x="3424992" y="1022714"/>
                  <a:pt x="3422635" y="1022993"/>
                  <a:pt x="3420030" y="1022993"/>
                </a:cubicBezTo>
                <a:cubicBezTo>
                  <a:pt x="3416558" y="1022993"/>
                  <a:pt x="3413488" y="1022575"/>
                  <a:pt x="3410822" y="1021738"/>
                </a:cubicBezTo>
                <a:cubicBezTo>
                  <a:pt x="3408156" y="1020900"/>
                  <a:pt x="3405845" y="1019986"/>
                  <a:pt x="3403892" y="1018994"/>
                </a:cubicBezTo>
                <a:cubicBezTo>
                  <a:pt x="3401938" y="1018001"/>
                  <a:pt x="3400296" y="1017087"/>
                  <a:pt x="3398962" y="1016249"/>
                </a:cubicBezTo>
                <a:cubicBezTo>
                  <a:pt x="3397629" y="1015412"/>
                  <a:pt x="3396621" y="1014994"/>
                  <a:pt x="3395939" y="1014994"/>
                </a:cubicBezTo>
                <a:cubicBezTo>
                  <a:pt x="3395505" y="1014994"/>
                  <a:pt x="3395117" y="1015102"/>
                  <a:pt x="3394776" y="1015319"/>
                </a:cubicBezTo>
                <a:cubicBezTo>
                  <a:pt x="3394435" y="1015536"/>
                  <a:pt x="3394172" y="1015893"/>
                  <a:pt x="3393986" y="1016389"/>
                </a:cubicBezTo>
                <a:cubicBezTo>
                  <a:pt x="3393800" y="1016885"/>
                  <a:pt x="3393645" y="1017536"/>
                  <a:pt x="3393520" y="1018342"/>
                </a:cubicBezTo>
                <a:cubicBezTo>
                  <a:pt x="3393396" y="1019149"/>
                  <a:pt x="3393334" y="1020141"/>
                  <a:pt x="3393334" y="1021319"/>
                </a:cubicBezTo>
                <a:cubicBezTo>
                  <a:pt x="3393334" y="1023241"/>
                  <a:pt x="3393490" y="1024761"/>
                  <a:pt x="3393800" y="1025877"/>
                </a:cubicBezTo>
                <a:cubicBezTo>
                  <a:pt x="3394110" y="1026993"/>
                  <a:pt x="3394606" y="1027861"/>
                  <a:pt x="3395288" y="1028481"/>
                </a:cubicBezTo>
                <a:cubicBezTo>
                  <a:pt x="3395970" y="1029101"/>
                  <a:pt x="3397055" y="1029799"/>
                  <a:pt x="3398544" y="1030574"/>
                </a:cubicBezTo>
                <a:cubicBezTo>
                  <a:pt x="3400032" y="1031349"/>
                  <a:pt x="3401846" y="1032093"/>
                  <a:pt x="3403985" y="1032807"/>
                </a:cubicBezTo>
                <a:cubicBezTo>
                  <a:pt x="3406124" y="1033520"/>
                  <a:pt x="3408543" y="1034109"/>
                  <a:pt x="3411240" y="1034574"/>
                </a:cubicBezTo>
                <a:cubicBezTo>
                  <a:pt x="3413938" y="1035039"/>
                  <a:pt x="3416775" y="1035272"/>
                  <a:pt x="3419752" y="1035272"/>
                </a:cubicBezTo>
                <a:cubicBezTo>
                  <a:pt x="3424588" y="1035272"/>
                  <a:pt x="3429022" y="1034682"/>
                  <a:pt x="3433053" y="1033504"/>
                </a:cubicBezTo>
                <a:cubicBezTo>
                  <a:pt x="3437084" y="1032326"/>
                  <a:pt x="3440556" y="1030590"/>
                  <a:pt x="3443471" y="1028295"/>
                </a:cubicBezTo>
                <a:cubicBezTo>
                  <a:pt x="3446386" y="1026001"/>
                  <a:pt x="3448634" y="1023179"/>
                  <a:pt x="3450215" y="1019831"/>
                </a:cubicBezTo>
                <a:cubicBezTo>
                  <a:pt x="3451796" y="1016482"/>
                  <a:pt x="3452587" y="1012668"/>
                  <a:pt x="3452587" y="1008390"/>
                </a:cubicBezTo>
                <a:cubicBezTo>
                  <a:pt x="3452587" y="1004793"/>
                  <a:pt x="3451982" y="1001692"/>
                  <a:pt x="3450773" y="999088"/>
                </a:cubicBezTo>
                <a:cubicBezTo>
                  <a:pt x="3449564" y="996483"/>
                  <a:pt x="3447967" y="994251"/>
                  <a:pt x="3445982" y="992390"/>
                </a:cubicBezTo>
                <a:cubicBezTo>
                  <a:pt x="3443998" y="990530"/>
                  <a:pt x="3441719" y="988949"/>
                  <a:pt x="3439146" y="987647"/>
                </a:cubicBezTo>
                <a:cubicBezTo>
                  <a:pt x="3436572" y="986344"/>
                  <a:pt x="3433968" y="985166"/>
                  <a:pt x="3431332" y="984112"/>
                </a:cubicBezTo>
                <a:cubicBezTo>
                  <a:pt x="3428696" y="983058"/>
                  <a:pt x="3426108" y="982034"/>
                  <a:pt x="3423565" y="981042"/>
                </a:cubicBezTo>
                <a:cubicBezTo>
                  <a:pt x="3421022" y="980050"/>
                  <a:pt x="3418760" y="978934"/>
                  <a:pt x="3416775" y="977694"/>
                </a:cubicBezTo>
                <a:cubicBezTo>
                  <a:pt x="3414790" y="976453"/>
                  <a:pt x="3413178" y="975012"/>
                  <a:pt x="3411938" y="973368"/>
                </a:cubicBezTo>
                <a:cubicBezTo>
                  <a:pt x="3410698" y="971725"/>
                  <a:pt x="3410078" y="969694"/>
                  <a:pt x="3410078" y="967276"/>
                </a:cubicBezTo>
                <a:cubicBezTo>
                  <a:pt x="3410078" y="965539"/>
                  <a:pt x="3410403" y="963927"/>
                  <a:pt x="3411054" y="962439"/>
                </a:cubicBezTo>
                <a:cubicBezTo>
                  <a:pt x="3411706" y="960951"/>
                  <a:pt x="3412667" y="959664"/>
                  <a:pt x="3413938" y="958579"/>
                </a:cubicBezTo>
                <a:cubicBezTo>
                  <a:pt x="3415209" y="957493"/>
                  <a:pt x="3416837" y="956656"/>
                  <a:pt x="3418821" y="956067"/>
                </a:cubicBezTo>
                <a:cubicBezTo>
                  <a:pt x="3420806" y="955478"/>
                  <a:pt x="3423100" y="955183"/>
                  <a:pt x="3425704" y="955183"/>
                </a:cubicBezTo>
                <a:cubicBezTo>
                  <a:pt x="3428619" y="955183"/>
                  <a:pt x="3431208" y="955524"/>
                  <a:pt x="3433472" y="956207"/>
                </a:cubicBezTo>
                <a:cubicBezTo>
                  <a:pt x="3435735" y="956889"/>
                  <a:pt x="3437704" y="957617"/>
                  <a:pt x="3439378" y="958393"/>
                </a:cubicBezTo>
                <a:cubicBezTo>
                  <a:pt x="3441052" y="959168"/>
                  <a:pt x="3442417" y="959896"/>
                  <a:pt x="3443471" y="960578"/>
                </a:cubicBezTo>
                <a:cubicBezTo>
                  <a:pt x="3444525" y="961261"/>
                  <a:pt x="3445331" y="961602"/>
                  <a:pt x="3445890" y="961602"/>
                </a:cubicBezTo>
                <a:cubicBezTo>
                  <a:pt x="3446262" y="961602"/>
                  <a:pt x="3446602" y="961493"/>
                  <a:pt x="3446912" y="961276"/>
                </a:cubicBezTo>
                <a:cubicBezTo>
                  <a:pt x="3447223" y="961059"/>
                  <a:pt x="3447486" y="960702"/>
                  <a:pt x="3447703" y="960206"/>
                </a:cubicBezTo>
                <a:cubicBezTo>
                  <a:pt x="3447920" y="959710"/>
                  <a:pt x="3448075" y="959075"/>
                  <a:pt x="3448168" y="958300"/>
                </a:cubicBezTo>
                <a:cubicBezTo>
                  <a:pt x="3448261" y="957524"/>
                  <a:pt x="3448308" y="956610"/>
                  <a:pt x="3448308" y="955556"/>
                </a:cubicBezTo>
                <a:cubicBezTo>
                  <a:pt x="3448308" y="954563"/>
                  <a:pt x="3448261" y="953726"/>
                  <a:pt x="3448168" y="953044"/>
                </a:cubicBezTo>
                <a:cubicBezTo>
                  <a:pt x="3448075" y="952362"/>
                  <a:pt x="3447982" y="951788"/>
                  <a:pt x="3447889" y="951323"/>
                </a:cubicBezTo>
                <a:cubicBezTo>
                  <a:pt x="3447796" y="950858"/>
                  <a:pt x="3447641" y="950440"/>
                  <a:pt x="3447424" y="950067"/>
                </a:cubicBezTo>
                <a:cubicBezTo>
                  <a:pt x="3447207" y="949695"/>
                  <a:pt x="3446773" y="949261"/>
                  <a:pt x="3446122" y="948765"/>
                </a:cubicBezTo>
                <a:cubicBezTo>
                  <a:pt x="3445471" y="948269"/>
                  <a:pt x="3444510" y="947696"/>
                  <a:pt x="3443238" y="947044"/>
                </a:cubicBezTo>
                <a:cubicBezTo>
                  <a:pt x="3441967" y="946393"/>
                  <a:pt x="3440432" y="945789"/>
                  <a:pt x="3438634" y="945231"/>
                </a:cubicBezTo>
                <a:cubicBezTo>
                  <a:pt x="3436836" y="944672"/>
                  <a:pt x="3434820" y="944207"/>
                  <a:pt x="3432588" y="943835"/>
                </a:cubicBezTo>
                <a:cubicBezTo>
                  <a:pt x="3430356" y="943463"/>
                  <a:pt x="3428123" y="943277"/>
                  <a:pt x="3425891" y="943277"/>
                </a:cubicBezTo>
                <a:close/>
                <a:moveTo>
                  <a:pt x="3230052" y="943277"/>
                </a:moveTo>
                <a:cubicBezTo>
                  <a:pt x="3226827" y="943277"/>
                  <a:pt x="3223633" y="943572"/>
                  <a:pt x="3220470" y="944161"/>
                </a:cubicBezTo>
                <a:cubicBezTo>
                  <a:pt x="3217308" y="944750"/>
                  <a:pt x="3214394" y="945494"/>
                  <a:pt x="3211727" y="946393"/>
                </a:cubicBezTo>
                <a:cubicBezTo>
                  <a:pt x="3209060" y="947292"/>
                  <a:pt x="3206704" y="948285"/>
                  <a:pt x="3204658" y="949370"/>
                </a:cubicBezTo>
                <a:cubicBezTo>
                  <a:pt x="3202611" y="950455"/>
                  <a:pt x="3201170" y="951401"/>
                  <a:pt x="3200332" y="952207"/>
                </a:cubicBezTo>
                <a:cubicBezTo>
                  <a:pt x="3199495" y="953013"/>
                  <a:pt x="3198968" y="953866"/>
                  <a:pt x="3198751" y="954765"/>
                </a:cubicBezTo>
                <a:cubicBezTo>
                  <a:pt x="3198534" y="955664"/>
                  <a:pt x="3198426" y="956889"/>
                  <a:pt x="3198426" y="958439"/>
                </a:cubicBezTo>
                <a:cubicBezTo>
                  <a:pt x="3198426" y="959369"/>
                  <a:pt x="3198488" y="960222"/>
                  <a:pt x="3198612" y="960997"/>
                </a:cubicBezTo>
                <a:cubicBezTo>
                  <a:pt x="3198736" y="961772"/>
                  <a:pt x="3198937" y="962408"/>
                  <a:pt x="3199216" y="962904"/>
                </a:cubicBezTo>
                <a:cubicBezTo>
                  <a:pt x="3199495" y="963400"/>
                  <a:pt x="3199821" y="963772"/>
                  <a:pt x="3200193" y="964020"/>
                </a:cubicBezTo>
                <a:cubicBezTo>
                  <a:pt x="3200565" y="964268"/>
                  <a:pt x="3200999" y="964392"/>
                  <a:pt x="3201495" y="964392"/>
                </a:cubicBezTo>
                <a:cubicBezTo>
                  <a:pt x="3202239" y="964392"/>
                  <a:pt x="3203371" y="963943"/>
                  <a:pt x="3204890" y="963043"/>
                </a:cubicBezTo>
                <a:cubicBezTo>
                  <a:pt x="3206410" y="962144"/>
                  <a:pt x="3208301" y="961152"/>
                  <a:pt x="3210564" y="960067"/>
                </a:cubicBezTo>
                <a:cubicBezTo>
                  <a:pt x="3212828" y="958982"/>
                  <a:pt x="3215463" y="957989"/>
                  <a:pt x="3218471" y="957090"/>
                </a:cubicBezTo>
                <a:cubicBezTo>
                  <a:pt x="3221478" y="956191"/>
                  <a:pt x="3224874" y="955742"/>
                  <a:pt x="3228656" y="955742"/>
                </a:cubicBezTo>
                <a:cubicBezTo>
                  <a:pt x="3232191" y="955742"/>
                  <a:pt x="3235168" y="956160"/>
                  <a:pt x="3237586" y="956997"/>
                </a:cubicBezTo>
                <a:cubicBezTo>
                  <a:pt x="3240004" y="957834"/>
                  <a:pt x="3241973" y="959075"/>
                  <a:pt x="3243492" y="960718"/>
                </a:cubicBezTo>
                <a:cubicBezTo>
                  <a:pt x="3245012" y="962361"/>
                  <a:pt x="3246113" y="964423"/>
                  <a:pt x="3246794" y="966904"/>
                </a:cubicBezTo>
                <a:cubicBezTo>
                  <a:pt x="3247477" y="969384"/>
                  <a:pt x="3247818" y="972237"/>
                  <a:pt x="3247818" y="975461"/>
                </a:cubicBezTo>
                <a:lnTo>
                  <a:pt x="3247818" y="981973"/>
                </a:lnTo>
                <a:lnTo>
                  <a:pt x="3236284" y="981973"/>
                </a:lnTo>
                <a:cubicBezTo>
                  <a:pt x="3229772" y="981973"/>
                  <a:pt x="3223912" y="982546"/>
                  <a:pt x="3218703" y="983693"/>
                </a:cubicBezTo>
                <a:cubicBezTo>
                  <a:pt x="3213494" y="984841"/>
                  <a:pt x="3209092" y="986561"/>
                  <a:pt x="3205495" y="988856"/>
                </a:cubicBezTo>
                <a:cubicBezTo>
                  <a:pt x="3201898" y="991150"/>
                  <a:pt x="3199139" y="994034"/>
                  <a:pt x="3197216" y="997506"/>
                </a:cubicBezTo>
                <a:cubicBezTo>
                  <a:pt x="3195294" y="1000979"/>
                  <a:pt x="3194333" y="1005072"/>
                  <a:pt x="3194333" y="1009785"/>
                </a:cubicBezTo>
                <a:cubicBezTo>
                  <a:pt x="3194333" y="1013815"/>
                  <a:pt x="3195030" y="1017412"/>
                  <a:pt x="3196426" y="1020575"/>
                </a:cubicBezTo>
                <a:cubicBezTo>
                  <a:pt x="3197821" y="1023737"/>
                  <a:pt x="3199774" y="1026404"/>
                  <a:pt x="3202286" y="1028574"/>
                </a:cubicBezTo>
                <a:cubicBezTo>
                  <a:pt x="3204797" y="1030745"/>
                  <a:pt x="3207836" y="1032404"/>
                  <a:pt x="3211402" y="1033551"/>
                </a:cubicBezTo>
                <a:cubicBezTo>
                  <a:pt x="3214967" y="1034698"/>
                  <a:pt x="3218952" y="1035272"/>
                  <a:pt x="3223354" y="1035272"/>
                </a:cubicBezTo>
                <a:cubicBezTo>
                  <a:pt x="3228377" y="1035272"/>
                  <a:pt x="3233137" y="1034186"/>
                  <a:pt x="3237632" y="1032016"/>
                </a:cubicBezTo>
                <a:cubicBezTo>
                  <a:pt x="3242128" y="1029846"/>
                  <a:pt x="3246206" y="1026807"/>
                  <a:pt x="3249864" y="1022900"/>
                </a:cubicBezTo>
                <a:lnTo>
                  <a:pt x="3249864" y="1031272"/>
                </a:lnTo>
                <a:cubicBezTo>
                  <a:pt x="3249864" y="1032016"/>
                  <a:pt x="3250081" y="1032574"/>
                  <a:pt x="3250515" y="1032946"/>
                </a:cubicBezTo>
                <a:cubicBezTo>
                  <a:pt x="3250950" y="1033318"/>
                  <a:pt x="3251647" y="1033597"/>
                  <a:pt x="3252608" y="1033783"/>
                </a:cubicBezTo>
                <a:cubicBezTo>
                  <a:pt x="3253570" y="1033969"/>
                  <a:pt x="3254856" y="1034062"/>
                  <a:pt x="3256468" y="1034062"/>
                </a:cubicBezTo>
                <a:cubicBezTo>
                  <a:pt x="3258143" y="1034062"/>
                  <a:pt x="3259414" y="1033969"/>
                  <a:pt x="3260282" y="1033783"/>
                </a:cubicBezTo>
                <a:cubicBezTo>
                  <a:pt x="3261150" y="1033597"/>
                  <a:pt x="3261832" y="1033318"/>
                  <a:pt x="3262328" y="1032946"/>
                </a:cubicBezTo>
                <a:cubicBezTo>
                  <a:pt x="3262825" y="1032574"/>
                  <a:pt x="3263073" y="1032016"/>
                  <a:pt x="3263073" y="1031272"/>
                </a:cubicBezTo>
                <a:lnTo>
                  <a:pt x="3263073" y="974810"/>
                </a:lnTo>
                <a:cubicBezTo>
                  <a:pt x="3263073" y="969601"/>
                  <a:pt x="3262484" y="965043"/>
                  <a:pt x="3261305" y="961137"/>
                </a:cubicBezTo>
                <a:cubicBezTo>
                  <a:pt x="3260127" y="957230"/>
                  <a:pt x="3258236" y="953959"/>
                  <a:pt x="3255631" y="951323"/>
                </a:cubicBezTo>
                <a:cubicBezTo>
                  <a:pt x="3253027" y="948688"/>
                  <a:pt x="3249616" y="946688"/>
                  <a:pt x="3245399" y="945324"/>
                </a:cubicBezTo>
                <a:cubicBezTo>
                  <a:pt x="3241183" y="943959"/>
                  <a:pt x="3236067" y="943277"/>
                  <a:pt x="3230052" y="943277"/>
                </a:cubicBezTo>
                <a:close/>
                <a:moveTo>
                  <a:pt x="3032594" y="943277"/>
                </a:moveTo>
                <a:cubicBezTo>
                  <a:pt x="3027819" y="943277"/>
                  <a:pt x="3023090" y="944502"/>
                  <a:pt x="3018408" y="946951"/>
                </a:cubicBezTo>
                <a:cubicBezTo>
                  <a:pt x="3013726" y="949401"/>
                  <a:pt x="3009029" y="953261"/>
                  <a:pt x="3004316" y="958532"/>
                </a:cubicBezTo>
                <a:lnTo>
                  <a:pt x="3004316" y="947463"/>
                </a:lnTo>
                <a:cubicBezTo>
                  <a:pt x="3004316" y="946967"/>
                  <a:pt x="3004208" y="946548"/>
                  <a:pt x="3003991" y="946207"/>
                </a:cubicBezTo>
                <a:cubicBezTo>
                  <a:pt x="3003774" y="945866"/>
                  <a:pt x="3003417" y="945556"/>
                  <a:pt x="3002921" y="945277"/>
                </a:cubicBezTo>
                <a:cubicBezTo>
                  <a:pt x="3002425" y="944998"/>
                  <a:pt x="3001727" y="944812"/>
                  <a:pt x="3000828" y="944719"/>
                </a:cubicBezTo>
                <a:cubicBezTo>
                  <a:pt x="2999929" y="944626"/>
                  <a:pt x="2998797" y="944579"/>
                  <a:pt x="2997433" y="944579"/>
                </a:cubicBezTo>
                <a:cubicBezTo>
                  <a:pt x="2996007" y="944579"/>
                  <a:pt x="2994860" y="944626"/>
                  <a:pt x="2993992" y="944719"/>
                </a:cubicBezTo>
                <a:cubicBezTo>
                  <a:pt x="2993123" y="944812"/>
                  <a:pt x="2992410" y="944998"/>
                  <a:pt x="2991852" y="945277"/>
                </a:cubicBezTo>
                <a:cubicBezTo>
                  <a:pt x="2991294" y="945556"/>
                  <a:pt x="2990922" y="945866"/>
                  <a:pt x="2990736" y="946207"/>
                </a:cubicBezTo>
                <a:cubicBezTo>
                  <a:pt x="2990550" y="946548"/>
                  <a:pt x="2990457" y="946967"/>
                  <a:pt x="2990457" y="947463"/>
                </a:cubicBezTo>
                <a:lnTo>
                  <a:pt x="2990457" y="1031179"/>
                </a:lnTo>
                <a:cubicBezTo>
                  <a:pt x="2990457" y="1031675"/>
                  <a:pt x="2990565" y="1032093"/>
                  <a:pt x="2990782" y="1032435"/>
                </a:cubicBezTo>
                <a:cubicBezTo>
                  <a:pt x="2990999" y="1032776"/>
                  <a:pt x="2991402" y="1033070"/>
                  <a:pt x="2991992" y="1033318"/>
                </a:cubicBezTo>
                <a:cubicBezTo>
                  <a:pt x="2992580" y="1033566"/>
                  <a:pt x="2993371" y="1033752"/>
                  <a:pt x="2994364" y="1033876"/>
                </a:cubicBezTo>
                <a:cubicBezTo>
                  <a:pt x="2995356" y="1034000"/>
                  <a:pt x="2996596" y="1034062"/>
                  <a:pt x="2998084" y="1034062"/>
                </a:cubicBezTo>
                <a:cubicBezTo>
                  <a:pt x="2999634" y="1034062"/>
                  <a:pt x="3000906" y="1034000"/>
                  <a:pt x="3001898" y="1033876"/>
                </a:cubicBezTo>
                <a:cubicBezTo>
                  <a:pt x="3002890" y="1033752"/>
                  <a:pt x="3003665" y="1033566"/>
                  <a:pt x="3004223" y="1033318"/>
                </a:cubicBezTo>
                <a:cubicBezTo>
                  <a:pt x="3004782" y="1033070"/>
                  <a:pt x="3005184" y="1032776"/>
                  <a:pt x="3005432" y="1032435"/>
                </a:cubicBezTo>
                <a:cubicBezTo>
                  <a:pt x="3005680" y="1032093"/>
                  <a:pt x="3005805" y="1031675"/>
                  <a:pt x="3005805" y="1031179"/>
                </a:cubicBezTo>
                <a:lnTo>
                  <a:pt x="3005805" y="972671"/>
                </a:lnTo>
                <a:cubicBezTo>
                  <a:pt x="3010021" y="967400"/>
                  <a:pt x="3014052" y="963400"/>
                  <a:pt x="3017897" y="960671"/>
                </a:cubicBezTo>
                <a:cubicBezTo>
                  <a:pt x="3021742" y="957943"/>
                  <a:pt x="3025586" y="956579"/>
                  <a:pt x="3029431" y="956579"/>
                </a:cubicBezTo>
                <a:cubicBezTo>
                  <a:pt x="3032408" y="956579"/>
                  <a:pt x="3035028" y="957137"/>
                  <a:pt x="3037291" y="958253"/>
                </a:cubicBezTo>
                <a:cubicBezTo>
                  <a:pt x="3039554" y="959369"/>
                  <a:pt x="3041399" y="960981"/>
                  <a:pt x="3042826" y="963090"/>
                </a:cubicBezTo>
                <a:cubicBezTo>
                  <a:pt x="3044252" y="965198"/>
                  <a:pt x="3045337" y="967710"/>
                  <a:pt x="3046081" y="970624"/>
                </a:cubicBezTo>
                <a:cubicBezTo>
                  <a:pt x="3046826" y="973539"/>
                  <a:pt x="3047198" y="977384"/>
                  <a:pt x="3047198" y="982159"/>
                </a:cubicBezTo>
                <a:lnTo>
                  <a:pt x="3047198" y="1031179"/>
                </a:lnTo>
                <a:cubicBezTo>
                  <a:pt x="3047198" y="1031675"/>
                  <a:pt x="3047321" y="1032093"/>
                  <a:pt x="3047570" y="1032435"/>
                </a:cubicBezTo>
                <a:cubicBezTo>
                  <a:pt x="3047818" y="1032776"/>
                  <a:pt x="3048221" y="1033070"/>
                  <a:pt x="3048779" y="1033318"/>
                </a:cubicBezTo>
                <a:cubicBezTo>
                  <a:pt x="3049337" y="1033566"/>
                  <a:pt x="3050112" y="1033752"/>
                  <a:pt x="3051104" y="1033876"/>
                </a:cubicBezTo>
                <a:cubicBezTo>
                  <a:pt x="3052096" y="1034000"/>
                  <a:pt x="3053368" y="1034062"/>
                  <a:pt x="3054918" y="1034062"/>
                </a:cubicBezTo>
                <a:cubicBezTo>
                  <a:pt x="3056406" y="1034062"/>
                  <a:pt x="3057646" y="1034000"/>
                  <a:pt x="3058639" y="1033876"/>
                </a:cubicBezTo>
                <a:cubicBezTo>
                  <a:pt x="3059631" y="1033752"/>
                  <a:pt x="3060406" y="1033566"/>
                  <a:pt x="3060964" y="1033318"/>
                </a:cubicBezTo>
                <a:cubicBezTo>
                  <a:pt x="3061522" y="1033070"/>
                  <a:pt x="3061925" y="1032776"/>
                  <a:pt x="3062173" y="1032435"/>
                </a:cubicBezTo>
                <a:cubicBezTo>
                  <a:pt x="3062421" y="1032093"/>
                  <a:pt x="3062545" y="1031675"/>
                  <a:pt x="3062545" y="1031179"/>
                </a:cubicBezTo>
                <a:lnTo>
                  <a:pt x="3062545" y="980112"/>
                </a:lnTo>
                <a:cubicBezTo>
                  <a:pt x="3062545" y="974159"/>
                  <a:pt x="3062034" y="969059"/>
                  <a:pt x="3061010" y="964811"/>
                </a:cubicBezTo>
                <a:cubicBezTo>
                  <a:pt x="3059988" y="960563"/>
                  <a:pt x="3058297" y="956858"/>
                  <a:pt x="3055941" y="953695"/>
                </a:cubicBezTo>
                <a:cubicBezTo>
                  <a:pt x="3053584" y="950533"/>
                  <a:pt x="3050500" y="948006"/>
                  <a:pt x="3046686" y="946114"/>
                </a:cubicBezTo>
                <a:cubicBezTo>
                  <a:pt x="3042872" y="944223"/>
                  <a:pt x="3038175" y="943277"/>
                  <a:pt x="3032594" y="943277"/>
                </a:cubicBezTo>
                <a:close/>
                <a:moveTo>
                  <a:pt x="2925252" y="943277"/>
                </a:moveTo>
                <a:cubicBezTo>
                  <a:pt x="2922026" y="943277"/>
                  <a:pt x="2918833" y="943572"/>
                  <a:pt x="2915670" y="944161"/>
                </a:cubicBezTo>
                <a:cubicBezTo>
                  <a:pt x="2912508" y="944750"/>
                  <a:pt x="2909593" y="945494"/>
                  <a:pt x="2906927" y="946393"/>
                </a:cubicBezTo>
                <a:cubicBezTo>
                  <a:pt x="2904260" y="947292"/>
                  <a:pt x="2901904" y="948285"/>
                  <a:pt x="2899858" y="949370"/>
                </a:cubicBezTo>
                <a:cubicBezTo>
                  <a:pt x="2897811" y="950455"/>
                  <a:pt x="2896370" y="951401"/>
                  <a:pt x="2895532" y="952207"/>
                </a:cubicBezTo>
                <a:cubicBezTo>
                  <a:pt x="2894695" y="953013"/>
                  <a:pt x="2894168" y="953866"/>
                  <a:pt x="2893951" y="954765"/>
                </a:cubicBezTo>
                <a:cubicBezTo>
                  <a:pt x="2893734" y="955664"/>
                  <a:pt x="2893626" y="956889"/>
                  <a:pt x="2893626" y="958439"/>
                </a:cubicBezTo>
                <a:cubicBezTo>
                  <a:pt x="2893626" y="959369"/>
                  <a:pt x="2893687" y="960222"/>
                  <a:pt x="2893812" y="960997"/>
                </a:cubicBezTo>
                <a:cubicBezTo>
                  <a:pt x="2893935" y="961772"/>
                  <a:pt x="2894137" y="962408"/>
                  <a:pt x="2894416" y="962904"/>
                </a:cubicBezTo>
                <a:cubicBezTo>
                  <a:pt x="2894695" y="963400"/>
                  <a:pt x="2895021" y="963772"/>
                  <a:pt x="2895393" y="964020"/>
                </a:cubicBezTo>
                <a:cubicBezTo>
                  <a:pt x="2895765" y="964268"/>
                  <a:pt x="2896199" y="964392"/>
                  <a:pt x="2896695" y="964392"/>
                </a:cubicBezTo>
                <a:cubicBezTo>
                  <a:pt x="2897439" y="964392"/>
                  <a:pt x="2898571" y="963943"/>
                  <a:pt x="2900090" y="963043"/>
                </a:cubicBezTo>
                <a:cubicBezTo>
                  <a:pt x="2901609" y="962144"/>
                  <a:pt x="2903501" y="961152"/>
                  <a:pt x="2905764" y="960067"/>
                </a:cubicBezTo>
                <a:cubicBezTo>
                  <a:pt x="2908028" y="958982"/>
                  <a:pt x="2910663" y="957989"/>
                  <a:pt x="2913671" y="957090"/>
                </a:cubicBezTo>
                <a:cubicBezTo>
                  <a:pt x="2916678" y="956191"/>
                  <a:pt x="2920073" y="955742"/>
                  <a:pt x="2923856" y="955742"/>
                </a:cubicBezTo>
                <a:cubicBezTo>
                  <a:pt x="2927391" y="955742"/>
                  <a:pt x="2930368" y="956160"/>
                  <a:pt x="2932786" y="956997"/>
                </a:cubicBezTo>
                <a:cubicBezTo>
                  <a:pt x="2935204" y="957834"/>
                  <a:pt x="2937173" y="959075"/>
                  <a:pt x="2938692" y="960718"/>
                </a:cubicBezTo>
                <a:cubicBezTo>
                  <a:pt x="2940212" y="962361"/>
                  <a:pt x="2941312" y="964423"/>
                  <a:pt x="2941994" y="966904"/>
                </a:cubicBezTo>
                <a:cubicBezTo>
                  <a:pt x="2942676" y="969384"/>
                  <a:pt x="2943018" y="972237"/>
                  <a:pt x="2943018" y="975461"/>
                </a:cubicBezTo>
                <a:lnTo>
                  <a:pt x="2943018" y="981973"/>
                </a:lnTo>
                <a:lnTo>
                  <a:pt x="2931484" y="981973"/>
                </a:lnTo>
                <a:cubicBezTo>
                  <a:pt x="2924972" y="981973"/>
                  <a:pt x="2919112" y="982546"/>
                  <a:pt x="2913903" y="983693"/>
                </a:cubicBezTo>
                <a:cubicBezTo>
                  <a:pt x="2908694" y="984841"/>
                  <a:pt x="2904291" y="986561"/>
                  <a:pt x="2900695" y="988856"/>
                </a:cubicBezTo>
                <a:cubicBezTo>
                  <a:pt x="2897098" y="991150"/>
                  <a:pt x="2894338" y="994034"/>
                  <a:pt x="2892416" y="997506"/>
                </a:cubicBezTo>
                <a:cubicBezTo>
                  <a:pt x="2890494" y="1000979"/>
                  <a:pt x="2889533" y="1005072"/>
                  <a:pt x="2889533" y="1009785"/>
                </a:cubicBezTo>
                <a:cubicBezTo>
                  <a:pt x="2889533" y="1013815"/>
                  <a:pt x="2890230" y="1017412"/>
                  <a:pt x="2891626" y="1020575"/>
                </a:cubicBezTo>
                <a:cubicBezTo>
                  <a:pt x="2893021" y="1023737"/>
                  <a:pt x="2894974" y="1026404"/>
                  <a:pt x="2897486" y="1028574"/>
                </a:cubicBezTo>
                <a:cubicBezTo>
                  <a:pt x="2899997" y="1030745"/>
                  <a:pt x="2903036" y="1032404"/>
                  <a:pt x="2906602" y="1033551"/>
                </a:cubicBezTo>
                <a:cubicBezTo>
                  <a:pt x="2910167" y="1034698"/>
                  <a:pt x="2914151" y="1035272"/>
                  <a:pt x="2918554" y="1035272"/>
                </a:cubicBezTo>
                <a:cubicBezTo>
                  <a:pt x="2923577" y="1035272"/>
                  <a:pt x="2928336" y="1034186"/>
                  <a:pt x="2932832" y="1032016"/>
                </a:cubicBezTo>
                <a:cubicBezTo>
                  <a:pt x="2937328" y="1029846"/>
                  <a:pt x="2941406" y="1026807"/>
                  <a:pt x="2945064" y="1022900"/>
                </a:cubicBezTo>
                <a:lnTo>
                  <a:pt x="2945064" y="1031272"/>
                </a:lnTo>
                <a:cubicBezTo>
                  <a:pt x="2945064" y="1032016"/>
                  <a:pt x="2945281" y="1032574"/>
                  <a:pt x="2945715" y="1032946"/>
                </a:cubicBezTo>
                <a:cubicBezTo>
                  <a:pt x="2946149" y="1033318"/>
                  <a:pt x="2946847" y="1033597"/>
                  <a:pt x="2947808" y="1033783"/>
                </a:cubicBezTo>
                <a:cubicBezTo>
                  <a:pt x="2948769" y="1033969"/>
                  <a:pt x="2950056" y="1034062"/>
                  <a:pt x="2951668" y="1034062"/>
                </a:cubicBezTo>
                <a:cubicBezTo>
                  <a:pt x="2953343" y="1034062"/>
                  <a:pt x="2954614" y="1033969"/>
                  <a:pt x="2955482" y="1033783"/>
                </a:cubicBezTo>
                <a:cubicBezTo>
                  <a:pt x="2956350" y="1033597"/>
                  <a:pt x="2957032" y="1033318"/>
                  <a:pt x="2957528" y="1032946"/>
                </a:cubicBezTo>
                <a:cubicBezTo>
                  <a:pt x="2958024" y="1032574"/>
                  <a:pt x="2958273" y="1032016"/>
                  <a:pt x="2958273" y="1031272"/>
                </a:cubicBezTo>
                <a:lnTo>
                  <a:pt x="2958273" y="974810"/>
                </a:lnTo>
                <a:cubicBezTo>
                  <a:pt x="2958273" y="969601"/>
                  <a:pt x="2957684" y="965043"/>
                  <a:pt x="2956505" y="961137"/>
                </a:cubicBezTo>
                <a:cubicBezTo>
                  <a:pt x="2955327" y="957230"/>
                  <a:pt x="2953436" y="953959"/>
                  <a:pt x="2950831" y="951323"/>
                </a:cubicBezTo>
                <a:cubicBezTo>
                  <a:pt x="2948227" y="948688"/>
                  <a:pt x="2944816" y="946688"/>
                  <a:pt x="2940599" y="945324"/>
                </a:cubicBezTo>
                <a:cubicBezTo>
                  <a:pt x="2936382" y="943959"/>
                  <a:pt x="2931266" y="943277"/>
                  <a:pt x="2925252" y="943277"/>
                </a:cubicBezTo>
                <a:close/>
                <a:moveTo>
                  <a:pt x="2740091" y="943277"/>
                </a:moveTo>
                <a:cubicBezTo>
                  <a:pt x="2735006" y="943277"/>
                  <a:pt x="2730556" y="943959"/>
                  <a:pt x="2726742" y="945324"/>
                </a:cubicBezTo>
                <a:cubicBezTo>
                  <a:pt x="2722929" y="946688"/>
                  <a:pt x="2719750" y="948502"/>
                  <a:pt x="2717208" y="950765"/>
                </a:cubicBezTo>
                <a:cubicBezTo>
                  <a:pt x="2714666" y="953028"/>
                  <a:pt x="2712759" y="955664"/>
                  <a:pt x="2711488" y="958672"/>
                </a:cubicBezTo>
                <a:cubicBezTo>
                  <a:pt x="2710216" y="961679"/>
                  <a:pt x="2709581" y="964826"/>
                  <a:pt x="2709581" y="968113"/>
                </a:cubicBezTo>
                <a:cubicBezTo>
                  <a:pt x="2709581" y="971834"/>
                  <a:pt x="2710186" y="975027"/>
                  <a:pt x="2711395" y="977694"/>
                </a:cubicBezTo>
                <a:cubicBezTo>
                  <a:pt x="2712604" y="980360"/>
                  <a:pt x="2714201" y="982655"/>
                  <a:pt x="2716185" y="984577"/>
                </a:cubicBezTo>
                <a:cubicBezTo>
                  <a:pt x="2718169" y="986499"/>
                  <a:pt x="2720418" y="988127"/>
                  <a:pt x="2722929" y="989460"/>
                </a:cubicBezTo>
                <a:cubicBezTo>
                  <a:pt x="2725440" y="990794"/>
                  <a:pt x="2728014" y="991987"/>
                  <a:pt x="2730649" y="993042"/>
                </a:cubicBezTo>
                <a:cubicBezTo>
                  <a:pt x="2733285" y="994096"/>
                  <a:pt x="2735843" y="995103"/>
                  <a:pt x="2738323" y="996065"/>
                </a:cubicBezTo>
                <a:cubicBezTo>
                  <a:pt x="2740804" y="997026"/>
                  <a:pt x="2743036" y="998127"/>
                  <a:pt x="2745020" y="999367"/>
                </a:cubicBezTo>
                <a:cubicBezTo>
                  <a:pt x="2747005" y="1000607"/>
                  <a:pt x="2748602" y="1002033"/>
                  <a:pt x="2749811" y="1003646"/>
                </a:cubicBezTo>
                <a:cubicBezTo>
                  <a:pt x="2751020" y="1005258"/>
                  <a:pt x="2751625" y="1007242"/>
                  <a:pt x="2751625" y="1009599"/>
                </a:cubicBezTo>
                <a:cubicBezTo>
                  <a:pt x="2751625" y="1011893"/>
                  <a:pt x="2751206" y="1013878"/>
                  <a:pt x="2750369" y="1015552"/>
                </a:cubicBezTo>
                <a:cubicBezTo>
                  <a:pt x="2749532" y="1017226"/>
                  <a:pt x="2748338" y="1018606"/>
                  <a:pt x="2746788" y="1019691"/>
                </a:cubicBezTo>
                <a:cubicBezTo>
                  <a:pt x="2745238" y="1020776"/>
                  <a:pt x="2743408" y="1021598"/>
                  <a:pt x="2741300" y="1022156"/>
                </a:cubicBezTo>
                <a:cubicBezTo>
                  <a:pt x="2739191" y="1022714"/>
                  <a:pt x="2736835" y="1022993"/>
                  <a:pt x="2734230" y="1022993"/>
                </a:cubicBezTo>
                <a:cubicBezTo>
                  <a:pt x="2730758" y="1022993"/>
                  <a:pt x="2727688" y="1022575"/>
                  <a:pt x="2725022" y="1021738"/>
                </a:cubicBezTo>
                <a:cubicBezTo>
                  <a:pt x="2722355" y="1020900"/>
                  <a:pt x="2720045" y="1019986"/>
                  <a:pt x="2718092" y="1018994"/>
                </a:cubicBezTo>
                <a:cubicBezTo>
                  <a:pt x="2716138" y="1018001"/>
                  <a:pt x="2714495" y="1017087"/>
                  <a:pt x="2713162" y="1016249"/>
                </a:cubicBezTo>
                <a:cubicBezTo>
                  <a:pt x="2711829" y="1015412"/>
                  <a:pt x="2710821" y="1014994"/>
                  <a:pt x="2710139" y="1014994"/>
                </a:cubicBezTo>
                <a:cubicBezTo>
                  <a:pt x="2709705" y="1014994"/>
                  <a:pt x="2709317" y="1015102"/>
                  <a:pt x="2708976" y="1015319"/>
                </a:cubicBezTo>
                <a:cubicBezTo>
                  <a:pt x="2708635" y="1015536"/>
                  <a:pt x="2708372" y="1015893"/>
                  <a:pt x="2708186" y="1016389"/>
                </a:cubicBezTo>
                <a:cubicBezTo>
                  <a:pt x="2708000" y="1016885"/>
                  <a:pt x="2707844" y="1017536"/>
                  <a:pt x="2707720" y="1018342"/>
                </a:cubicBezTo>
                <a:cubicBezTo>
                  <a:pt x="2707596" y="1019149"/>
                  <a:pt x="2707534" y="1020141"/>
                  <a:pt x="2707534" y="1021319"/>
                </a:cubicBezTo>
                <a:cubicBezTo>
                  <a:pt x="2707534" y="1023241"/>
                  <a:pt x="2707690" y="1024761"/>
                  <a:pt x="2708000" y="1025877"/>
                </a:cubicBezTo>
                <a:cubicBezTo>
                  <a:pt x="2708310" y="1026993"/>
                  <a:pt x="2708806" y="1027861"/>
                  <a:pt x="2709488" y="1028481"/>
                </a:cubicBezTo>
                <a:cubicBezTo>
                  <a:pt x="2710170" y="1029101"/>
                  <a:pt x="2711255" y="1029799"/>
                  <a:pt x="2712744" y="1030574"/>
                </a:cubicBezTo>
                <a:cubicBezTo>
                  <a:pt x="2714232" y="1031349"/>
                  <a:pt x="2716046" y="1032093"/>
                  <a:pt x="2718185" y="1032807"/>
                </a:cubicBezTo>
                <a:cubicBezTo>
                  <a:pt x="2720324" y="1033520"/>
                  <a:pt x="2722743" y="1034109"/>
                  <a:pt x="2725440" y="1034574"/>
                </a:cubicBezTo>
                <a:cubicBezTo>
                  <a:pt x="2728138" y="1035039"/>
                  <a:pt x="2730975" y="1035272"/>
                  <a:pt x="2733952" y="1035272"/>
                </a:cubicBezTo>
                <a:cubicBezTo>
                  <a:pt x="2738788" y="1035272"/>
                  <a:pt x="2743222" y="1034682"/>
                  <a:pt x="2747253" y="1033504"/>
                </a:cubicBezTo>
                <a:cubicBezTo>
                  <a:pt x="2751284" y="1032326"/>
                  <a:pt x="2754756" y="1030590"/>
                  <a:pt x="2757671" y="1028295"/>
                </a:cubicBezTo>
                <a:cubicBezTo>
                  <a:pt x="2760585" y="1026001"/>
                  <a:pt x="2762834" y="1023179"/>
                  <a:pt x="2764415" y="1019831"/>
                </a:cubicBezTo>
                <a:cubicBezTo>
                  <a:pt x="2765996" y="1016482"/>
                  <a:pt x="2766787" y="1012668"/>
                  <a:pt x="2766787" y="1008390"/>
                </a:cubicBezTo>
                <a:cubicBezTo>
                  <a:pt x="2766787" y="1004793"/>
                  <a:pt x="2766182" y="1001692"/>
                  <a:pt x="2764973" y="999088"/>
                </a:cubicBezTo>
                <a:cubicBezTo>
                  <a:pt x="2763764" y="996483"/>
                  <a:pt x="2762166" y="994251"/>
                  <a:pt x="2760182" y="992390"/>
                </a:cubicBezTo>
                <a:cubicBezTo>
                  <a:pt x="2758198" y="990530"/>
                  <a:pt x="2755919" y="988949"/>
                  <a:pt x="2753346" y="987647"/>
                </a:cubicBezTo>
                <a:cubicBezTo>
                  <a:pt x="2750772" y="986344"/>
                  <a:pt x="2748168" y="985166"/>
                  <a:pt x="2745532" y="984112"/>
                </a:cubicBezTo>
                <a:cubicBezTo>
                  <a:pt x="2742896" y="983058"/>
                  <a:pt x="2740308" y="982034"/>
                  <a:pt x="2737765" y="981042"/>
                </a:cubicBezTo>
                <a:cubicBezTo>
                  <a:pt x="2735222" y="980050"/>
                  <a:pt x="2732959" y="978934"/>
                  <a:pt x="2730975" y="977694"/>
                </a:cubicBezTo>
                <a:cubicBezTo>
                  <a:pt x="2728990" y="976453"/>
                  <a:pt x="2727378" y="975012"/>
                  <a:pt x="2726138" y="973368"/>
                </a:cubicBezTo>
                <a:cubicBezTo>
                  <a:pt x="2724898" y="971725"/>
                  <a:pt x="2724278" y="969694"/>
                  <a:pt x="2724278" y="967276"/>
                </a:cubicBezTo>
                <a:cubicBezTo>
                  <a:pt x="2724278" y="965539"/>
                  <a:pt x="2724603" y="963927"/>
                  <a:pt x="2725254" y="962439"/>
                </a:cubicBezTo>
                <a:cubicBezTo>
                  <a:pt x="2725906" y="960951"/>
                  <a:pt x="2726866" y="959664"/>
                  <a:pt x="2728138" y="958579"/>
                </a:cubicBezTo>
                <a:cubicBezTo>
                  <a:pt x="2729409" y="957493"/>
                  <a:pt x="2731037" y="956656"/>
                  <a:pt x="2733021" y="956067"/>
                </a:cubicBezTo>
                <a:cubicBezTo>
                  <a:pt x="2735006" y="955478"/>
                  <a:pt x="2737300" y="955183"/>
                  <a:pt x="2739904" y="955183"/>
                </a:cubicBezTo>
                <a:cubicBezTo>
                  <a:pt x="2742819" y="955183"/>
                  <a:pt x="2745408" y="955524"/>
                  <a:pt x="2747672" y="956207"/>
                </a:cubicBezTo>
                <a:cubicBezTo>
                  <a:pt x="2749935" y="956889"/>
                  <a:pt x="2751904" y="957617"/>
                  <a:pt x="2753578" y="958393"/>
                </a:cubicBezTo>
                <a:cubicBezTo>
                  <a:pt x="2755252" y="959168"/>
                  <a:pt x="2756617" y="959896"/>
                  <a:pt x="2757671" y="960578"/>
                </a:cubicBezTo>
                <a:cubicBezTo>
                  <a:pt x="2758725" y="961261"/>
                  <a:pt x="2759531" y="961602"/>
                  <a:pt x="2760090" y="961602"/>
                </a:cubicBezTo>
                <a:cubicBezTo>
                  <a:pt x="2760462" y="961602"/>
                  <a:pt x="2760802" y="961493"/>
                  <a:pt x="2761112" y="961276"/>
                </a:cubicBezTo>
                <a:cubicBezTo>
                  <a:pt x="2761422" y="961059"/>
                  <a:pt x="2761686" y="960702"/>
                  <a:pt x="2761903" y="960206"/>
                </a:cubicBezTo>
                <a:cubicBezTo>
                  <a:pt x="2762120" y="959710"/>
                  <a:pt x="2762275" y="959075"/>
                  <a:pt x="2762368" y="958300"/>
                </a:cubicBezTo>
                <a:cubicBezTo>
                  <a:pt x="2762461" y="957524"/>
                  <a:pt x="2762508" y="956610"/>
                  <a:pt x="2762508" y="955556"/>
                </a:cubicBezTo>
                <a:cubicBezTo>
                  <a:pt x="2762508" y="954563"/>
                  <a:pt x="2762461" y="953726"/>
                  <a:pt x="2762368" y="953044"/>
                </a:cubicBezTo>
                <a:cubicBezTo>
                  <a:pt x="2762275" y="952362"/>
                  <a:pt x="2762182" y="951788"/>
                  <a:pt x="2762089" y="951323"/>
                </a:cubicBezTo>
                <a:cubicBezTo>
                  <a:pt x="2761996" y="950858"/>
                  <a:pt x="2761841" y="950440"/>
                  <a:pt x="2761624" y="950067"/>
                </a:cubicBezTo>
                <a:cubicBezTo>
                  <a:pt x="2761407" y="949695"/>
                  <a:pt x="2760973" y="949261"/>
                  <a:pt x="2760322" y="948765"/>
                </a:cubicBezTo>
                <a:cubicBezTo>
                  <a:pt x="2759671" y="948269"/>
                  <a:pt x="2758710" y="947696"/>
                  <a:pt x="2757438" y="947044"/>
                </a:cubicBezTo>
                <a:cubicBezTo>
                  <a:pt x="2756167" y="946393"/>
                  <a:pt x="2754632" y="945789"/>
                  <a:pt x="2752834" y="945231"/>
                </a:cubicBezTo>
                <a:cubicBezTo>
                  <a:pt x="2751036" y="944672"/>
                  <a:pt x="2749020" y="944207"/>
                  <a:pt x="2746788" y="943835"/>
                </a:cubicBezTo>
                <a:cubicBezTo>
                  <a:pt x="2744556" y="943463"/>
                  <a:pt x="2742323" y="943277"/>
                  <a:pt x="2740091" y="943277"/>
                </a:cubicBezTo>
                <a:close/>
                <a:moveTo>
                  <a:pt x="2653584" y="943277"/>
                </a:moveTo>
                <a:cubicBezTo>
                  <a:pt x="2647445" y="943277"/>
                  <a:pt x="2641895" y="944347"/>
                  <a:pt x="2636934" y="946486"/>
                </a:cubicBezTo>
                <a:cubicBezTo>
                  <a:pt x="2631973" y="948626"/>
                  <a:pt x="2627741" y="951695"/>
                  <a:pt x="2624237" y="955695"/>
                </a:cubicBezTo>
                <a:cubicBezTo>
                  <a:pt x="2620734" y="959695"/>
                  <a:pt x="2618052" y="964563"/>
                  <a:pt x="2616191" y="970299"/>
                </a:cubicBezTo>
                <a:cubicBezTo>
                  <a:pt x="2614331" y="976035"/>
                  <a:pt x="2613401" y="982500"/>
                  <a:pt x="2613401" y="989693"/>
                </a:cubicBezTo>
                <a:cubicBezTo>
                  <a:pt x="2613401" y="997258"/>
                  <a:pt x="2614300" y="1003894"/>
                  <a:pt x="2616098" y="1009599"/>
                </a:cubicBezTo>
                <a:cubicBezTo>
                  <a:pt x="2617896" y="1015304"/>
                  <a:pt x="2620563" y="1020048"/>
                  <a:pt x="2624098" y="1023830"/>
                </a:cubicBezTo>
                <a:cubicBezTo>
                  <a:pt x="2627632" y="1027613"/>
                  <a:pt x="2631988" y="1030466"/>
                  <a:pt x="2637167" y="1032388"/>
                </a:cubicBezTo>
                <a:cubicBezTo>
                  <a:pt x="2642344" y="1034310"/>
                  <a:pt x="2648375" y="1035272"/>
                  <a:pt x="2655258" y="1035272"/>
                </a:cubicBezTo>
                <a:cubicBezTo>
                  <a:pt x="2659227" y="1035272"/>
                  <a:pt x="2662963" y="1034977"/>
                  <a:pt x="2666467" y="1034388"/>
                </a:cubicBezTo>
                <a:cubicBezTo>
                  <a:pt x="2669971" y="1033799"/>
                  <a:pt x="2673056" y="1033132"/>
                  <a:pt x="2675722" y="1032388"/>
                </a:cubicBezTo>
                <a:cubicBezTo>
                  <a:pt x="2678389" y="1031644"/>
                  <a:pt x="2680560" y="1030884"/>
                  <a:pt x="2682234" y="1030109"/>
                </a:cubicBezTo>
                <a:cubicBezTo>
                  <a:pt x="2683908" y="1029334"/>
                  <a:pt x="2684916" y="1028776"/>
                  <a:pt x="2685257" y="1028435"/>
                </a:cubicBezTo>
                <a:cubicBezTo>
                  <a:pt x="2685598" y="1028094"/>
                  <a:pt x="2685877" y="1027737"/>
                  <a:pt x="2686094" y="1027365"/>
                </a:cubicBezTo>
                <a:cubicBezTo>
                  <a:pt x="2686311" y="1026993"/>
                  <a:pt x="2686466" y="1026574"/>
                  <a:pt x="2686559" y="1026109"/>
                </a:cubicBezTo>
                <a:cubicBezTo>
                  <a:pt x="2686652" y="1025644"/>
                  <a:pt x="2686729" y="1025117"/>
                  <a:pt x="2686792" y="1024528"/>
                </a:cubicBezTo>
                <a:cubicBezTo>
                  <a:pt x="2686854" y="1023939"/>
                  <a:pt x="2686884" y="1023241"/>
                  <a:pt x="2686884" y="1022435"/>
                </a:cubicBezTo>
                <a:cubicBezTo>
                  <a:pt x="2686884" y="1021319"/>
                  <a:pt x="2686838" y="1020373"/>
                  <a:pt x="2686744" y="1019598"/>
                </a:cubicBezTo>
                <a:cubicBezTo>
                  <a:pt x="2686651" y="1018823"/>
                  <a:pt x="2686510" y="1018218"/>
                  <a:pt x="2686324" y="1017784"/>
                </a:cubicBezTo>
                <a:cubicBezTo>
                  <a:pt x="2686136" y="1017350"/>
                  <a:pt x="2685872" y="1017025"/>
                  <a:pt x="2685530" y="1016808"/>
                </a:cubicBezTo>
                <a:cubicBezTo>
                  <a:pt x="2685187" y="1016591"/>
                  <a:pt x="2684798" y="1016482"/>
                  <a:pt x="2684362" y="1016482"/>
                </a:cubicBezTo>
                <a:cubicBezTo>
                  <a:pt x="2683613" y="1016482"/>
                  <a:pt x="2682507" y="1016808"/>
                  <a:pt x="2681043" y="1017459"/>
                </a:cubicBezTo>
                <a:cubicBezTo>
                  <a:pt x="2679578" y="1018110"/>
                  <a:pt x="2677709" y="1018838"/>
                  <a:pt x="2675434" y="1019645"/>
                </a:cubicBezTo>
                <a:cubicBezTo>
                  <a:pt x="2673160" y="1020451"/>
                  <a:pt x="2670464" y="1021179"/>
                  <a:pt x="2667349" y="1021831"/>
                </a:cubicBezTo>
                <a:cubicBezTo>
                  <a:pt x="2664233" y="1022482"/>
                  <a:pt x="2660681" y="1022807"/>
                  <a:pt x="2656693" y="1022807"/>
                </a:cubicBezTo>
                <a:cubicBezTo>
                  <a:pt x="2651646" y="1022807"/>
                  <a:pt x="2647378" y="1022094"/>
                  <a:pt x="2643888" y="1020668"/>
                </a:cubicBezTo>
                <a:cubicBezTo>
                  <a:pt x="2640398" y="1019242"/>
                  <a:pt x="2637563" y="1017195"/>
                  <a:pt x="2635382" y="1014529"/>
                </a:cubicBezTo>
                <a:cubicBezTo>
                  <a:pt x="2633201" y="1011862"/>
                  <a:pt x="2631643" y="1008669"/>
                  <a:pt x="2630709" y="1004948"/>
                </a:cubicBezTo>
                <a:cubicBezTo>
                  <a:pt x="2629774" y="1001227"/>
                  <a:pt x="2629307" y="997041"/>
                  <a:pt x="2629307" y="992390"/>
                </a:cubicBezTo>
                <a:lnTo>
                  <a:pt x="2684438" y="992390"/>
                </a:lnTo>
                <a:cubicBezTo>
                  <a:pt x="2685996" y="992390"/>
                  <a:pt x="2687383" y="991879"/>
                  <a:pt x="2688598" y="990856"/>
                </a:cubicBezTo>
                <a:cubicBezTo>
                  <a:pt x="2689812" y="989832"/>
                  <a:pt x="2690419" y="988112"/>
                  <a:pt x="2690419" y="985693"/>
                </a:cubicBezTo>
                <a:lnTo>
                  <a:pt x="2690419" y="982903"/>
                </a:lnTo>
                <a:cubicBezTo>
                  <a:pt x="2690419" y="977446"/>
                  <a:pt x="2689722" y="972314"/>
                  <a:pt x="2688326" y="967508"/>
                </a:cubicBezTo>
                <a:cubicBezTo>
                  <a:pt x="2686931" y="962702"/>
                  <a:pt x="2684745" y="958517"/>
                  <a:pt x="2681768" y="954951"/>
                </a:cubicBezTo>
                <a:cubicBezTo>
                  <a:pt x="2678792" y="951385"/>
                  <a:pt x="2674994" y="948548"/>
                  <a:pt x="2670374" y="946440"/>
                </a:cubicBezTo>
                <a:cubicBezTo>
                  <a:pt x="2665754" y="944331"/>
                  <a:pt x="2660158" y="943277"/>
                  <a:pt x="2653584" y="943277"/>
                </a:cubicBezTo>
                <a:close/>
                <a:moveTo>
                  <a:pt x="2598574" y="943277"/>
                </a:moveTo>
                <a:cubicBezTo>
                  <a:pt x="2596775" y="943277"/>
                  <a:pt x="2594992" y="943510"/>
                  <a:pt x="2593225" y="943975"/>
                </a:cubicBezTo>
                <a:cubicBezTo>
                  <a:pt x="2591458" y="944440"/>
                  <a:pt x="2589675" y="945277"/>
                  <a:pt x="2587877" y="946486"/>
                </a:cubicBezTo>
                <a:cubicBezTo>
                  <a:pt x="2586078" y="947696"/>
                  <a:pt x="2584171" y="949354"/>
                  <a:pt x="2582156" y="951463"/>
                </a:cubicBezTo>
                <a:cubicBezTo>
                  <a:pt x="2580140" y="953571"/>
                  <a:pt x="2577986" y="956300"/>
                  <a:pt x="2575691" y="959648"/>
                </a:cubicBezTo>
                <a:lnTo>
                  <a:pt x="2575691" y="947463"/>
                </a:lnTo>
                <a:cubicBezTo>
                  <a:pt x="2575691" y="946967"/>
                  <a:pt x="2575583" y="946548"/>
                  <a:pt x="2575366" y="946207"/>
                </a:cubicBezTo>
                <a:cubicBezTo>
                  <a:pt x="2575149" y="945866"/>
                  <a:pt x="2574792" y="945556"/>
                  <a:pt x="2574296" y="945277"/>
                </a:cubicBezTo>
                <a:cubicBezTo>
                  <a:pt x="2573800" y="944998"/>
                  <a:pt x="2573102" y="944812"/>
                  <a:pt x="2572203" y="944719"/>
                </a:cubicBezTo>
                <a:cubicBezTo>
                  <a:pt x="2571304" y="944626"/>
                  <a:pt x="2570172" y="944579"/>
                  <a:pt x="2568808" y="944579"/>
                </a:cubicBezTo>
                <a:cubicBezTo>
                  <a:pt x="2567382" y="944579"/>
                  <a:pt x="2566234" y="944626"/>
                  <a:pt x="2565366" y="944719"/>
                </a:cubicBezTo>
                <a:cubicBezTo>
                  <a:pt x="2564498" y="944812"/>
                  <a:pt x="2563785" y="944998"/>
                  <a:pt x="2563227" y="945277"/>
                </a:cubicBezTo>
                <a:cubicBezTo>
                  <a:pt x="2562669" y="945556"/>
                  <a:pt x="2562297" y="945866"/>
                  <a:pt x="2562111" y="946207"/>
                </a:cubicBezTo>
                <a:cubicBezTo>
                  <a:pt x="2561925" y="946548"/>
                  <a:pt x="2561832" y="946967"/>
                  <a:pt x="2561832" y="947463"/>
                </a:cubicBezTo>
                <a:lnTo>
                  <a:pt x="2561832" y="1031179"/>
                </a:lnTo>
                <a:cubicBezTo>
                  <a:pt x="2561832" y="1031675"/>
                  <a:pt x="2561940" y="1032093"/>
                  <a:pt x="2562157" y="1032435"/>
                </a:cubicBezTo>
                <a:cubicBezTo>
                  <a:pt x="2562374" y="1032776"/>
                  <a:pt x="2562777" y="1033070"/>
                  <a:pt x="2563366" y="1033318"/>
                </a:cubicBezTo>
                <a:cubicBezTo>
                  <a:pt x="2563956" y="1033566"/>
                  <a:pt x="2564746" y="1033752"/>
                  <a:pt x="2565738" y="1033876"/>
                </a:cubicBezTo>
                <a:cubicBezTo>
                  <a:pt x="2566730" y="1034000"/>
                  <a:pt x="2567971" y="1034062"/>
                  <a:pt x="2569459" y="1034062"/>
                </a:cubicBezTo>
                <a:cubicBezTo>
                  <a:pt x="2571010" y="1034062"/>
                  <a:pt x="2572280" y="1034000"/>
                  <a:pt x="2573273" y="1033876"/>
                </a:cubicBezTo>
                <a:cubicBezTo>
                  <a:pt x="2574265" y="1033752"/>
                  <a:pt x="2575040" y="1033566"/>
                  <a:pt x="2575598" y="1033318"/>
                </a:cubicBezTo>
                <a:cubicBezTo>
                  <a:pt x="2576156" y="1033070"/>
                  <a:pt x="2576559" y="1032776"/>
                  <a:pt x="2576808" y="1032435"/>
                </a:cubicBezTo>
                <a:cubicBezTo>
                  <a:pt x="2577056" y="1032093"/>
                  <a:pt x="2577180" y="1031675"/>
                  <a:pt x="2577180" y="1031179"/>
                </a:cubicBezTo>
                <a:lnTo>
                  <a:pt x="2577180" y="976112"/>
                </a:lnTo>
                <a:cubicBezTo>
                  <a:pt x="2579350" y="972702"/>
                  <a:pt x="2581334" y="969818"/>
                  <a:pt x="2583133" y="967462"/>
                </a:cubicBezTo>
                <a:cubicBezTo>
                  <a:pt x="2584931" y="965105"/>
                  <a:pt x="2586652" y="963214"/>
                  <a:pt x="2588295" y="961788"/>
                </a:cubicBezTo>
                <a:cubicBezTo>
                  <a:pt x="2589938" y="960361"/>
                  <a:pt x="2591504" y="959338"/>
                  <a:pt x="2592993" y="958718"/>
                </a:cubicBezTo>
                <a:cubicBezTo>
                  <a:pt x="2594481" y="958098"/>
                  <a:pt x="2596000" y="957788"/>
                  <a:pt x="2597550" y="957788"/>
                </a:cubicBezTo>
                <a:cubicBezTo>
                  <a:pt x="2598853" y="957788"/>
                  <a:pt x="2600062" y="957912"/>
                  <a:pt x="2601178" y="958160"/>
                </a:cubicBezTo>
                <a:cubicBezTo>
                  <a:pt x="2602294" y="958408"/>
                  <a:pt x="2603302" y="958672"/>
                  <a:pt x="2604201" y="958951"/>
                </a:cubicBezTo>
                <a:cubicBezTo>
                  <a:pt x="2605100" y="959230"/>
                  <a:pt x="2605906" y="959509"/>
                  <a:pt x="2606620" y="959788"/>
                </a:cubicBezTo>
                <a:cubicBezTo>
                  <a:pt x="2607333" y="960067"/>
                  <a:pt x="2607937" y="960206"/>
                  <a:pt x="2608434" y="960206"/>
                </a:cubicBezTo>
                <a:cubicBezTo>
                  <a:pt x="2608930" y="960206"/>
                  <a:pt x="2609317" y="960067"/>
                  <a:pt x="2609596" y="959788"/>
                </a:cubicBezTo>
                <a:cubicBezTo>
                  <a:pt x="2609875" y="959509"/>
                  <a:pt x="2610108" y="959106"/>
                  <a:pt x="2610294" y="958579"/>
                </a:cubicBezTo>
                <a:cubicBezTo>
                  <a:pt x="2610480" y="958051"/>
                  <a:pt x="2610604" y="957323"/>
                  <a:pt x="2610666" y="956393"/>
                </a:cubicBezTo>
                <a:cubicBezTo>
                  <a:pt x="2610728" y="955462"/>
                  <a:pt x="2610759" y="954315"/>
                  <a:pt x="2610759" y="952951"/>
                </a:cubicBezTo>
                <a:cubicBezTo>
                  <a:pt x="2610759" y="951525"/>
                  <a:pt x="2610743" y="950393"/>
                  <a:pt x="2610712" y="949556"/>
                </a:cubicBezTo>
                <a:cubicBezTo>
                  <a:pt x="2610682" y="948719"/>
                  <a:pt x="2610620" y="948083"/>
                  <a:pt x="2610526" y="947649"/>
                </a:cubicBezTo>
                <a:cubicBezTo>
                  <a:pt x="2610434" y="947215"/>
                  <a:pt x="2610325" y="946858"/>
                  <a:pt x="2610201" y="946579"/>
                </a:cubicBezTo>
                <a:cubicBezTo>
                  <a:pt x="2610077" y="946300"/>
                  <a:pt x="2609829" y="946006"/>
                  <a:pt x="2609457" y="945696"/>
                </a:cubicBezTo>
                <a:cubicBezTo>
                  <a:pt x="2609085" y="945386"/>
                  <a:pt x="2608449" y="945075"/>
                  <a:pt x="2607550" y="944765"/>
                </a:cubicBezTo>
                <a:cubicBezTo>
                  <a:pt x="2606650" y="944455"/>
                  <a:pt x="2605643" y="944176"/>
                  <a:pt x="2604527" y="943928"/>
                </a:cubicBezTo>
                <a:cubicBezTo>
                  <a:pt x="2603410" y="943680"/>
                  <a:pt x="2602341" y="943510"/>
                  <a:pt x="2601318" y="943417"/>
                </a:cubicBezTo>
                <a:cubicBezTo>
                  <a:pt x="2600294" y="943324"/>
                  <a:pt x="2599380" y="943277"/>
                  <a:pt x="2598574" y="943277"/>
                </a:cubicBezTo>
                <a:close/>
                <a:moveTo>
                  <a:pt x="2325176" y="943277"/>
                </a:moveTo>
                <a:cubicBezTo>
                  <a:pt x="2321952" y="943277"/>
                  <a:pt x="2318758" y="943572"/>
                  <a:pt x="2315596" y="944161"/>
                </a:cubicBezTo>
                <a:cubicBezTo>
                  <a:pt x="2312433" y="944750"/>
                  <a:pt x="2309518" y="945494"/>
                  <a:pt x="2306852" y="946393"/>
                </a:cubicBezTo>
                <a:cubicBezTo>
                  <a:pt x="2304186" y="947292"/>
                  <a:pt x="2301829" y="948285"/>
                  <a:pt x="2299783" y="949370"/>
                </a:cubicBezTo>
                <a:cubicBezTo>
                  <a:pt x="2297736" y="950455"/>
                  <a:pt x="2296294" y="951401"/>
                  <a:pt x="2295457" y="952207"/>
                </a:cubicBezTo>
                <a:cubicBezTo>
                  <a:pt x="2294620" y="953013"/>
                  <a:pt x="2294093" y="953866"/>
                  <a:pt x="2293876" y="954765"/>
                </a:cubicBezTo>
                <a:cubicBezTo>
                  <a:pt x="2293659" y="955664"/>
                  <a:pt x="2293550" y="956889"/>
                  <a:pt x="2293550" y="958439"/>
                </a:cubicBezTo>
                <a:cubicBezTo>
                  <a:pt x="2293550" y="959369"/>
                  <a:pt x="2293612" y="960222"/>
                  <a:pt x="2293736" y="960997"/>
                </a:cubicBezTo>
                <a:cubicBezTo>
                  <a:pt x="2293860" y="961772"/>
                  <a:pt x="2294062" y="962408"/>
                  <a:pt x="2294341" y="962904"/>
                </a:cubicBezTo>
                <a:cubicBezTo>
                  <a:pt x="2294620" y="963400"/>
                  <a:pt x="2294946" y="963772"/>
                  <a:pt x="2295318" y="964020"/>
                </a:cubicBezTo>
                <a:cubicBezTo>
                  <a:pt x="2295690" y="964268"/>
                  <a:pt x="2296124" y="964392"/>
                  <a:pt x="2296620" y="964392"/>
                </a:cubicBezTo>
                <a:cubicBezTo>
                  <a:pt x="2297364" y="964392"/>
                  <a:pt x="2298496" y="963943"/>
                  <a:pt x="2300015" y="963043"/>
                </a:cubicBezTo>
                <a:cubicBezTo>
                  <a:pt x="2301534" y="962144"/>
                  <a:pt x="2303426" y="961152"/>
                  <a:pt x="2305689" y="960067"/>
                </a:cubicBezTo>
                <a:cubicBezTo>
                  <a:pt x="2307952" y="958982"/>
                  <a:pt x="2310588" y="957989"/>
                  <a:pt x="2313596" y="957090"/>
                </a:cubicBezTo>
                <a:cubicBezTo>
                  <a:pt x="2316603" y="956191"/>
                  <a:pt x="2319998" y="955742"/>
                  <a:pt x="2323781" y="955742"/>
                </a:cubicBezTo>
                <a:cubicBezTo>
                  <a:pt x="2327316" y="955742"/>
                  <a:pt x="2330292" y="956160"/>
                  <a:pt x="2332711" y="956997"/>
                </a:cubicBezTo>
                <a:cubicBezTo>
                  <a:pt x="2335129" y="957834"/>
                  <a:pt x="2337098" y="959075"/>
                  <a:pt x="2338618" y="960718"/>
                </a:cubicBezTo>
                <a:cubicBezTo>
                  <a:pt x="2340137" y="962361"/>
                  <a:pt x="2341238" y="964423"/>
                  <a:pt x="2341920" y="966904"/>
                </a:cubicBezTo>
                <a:cubicBezTo>
                  <a:pt x="2342602" y="969384"/>
                  <a:pt x="2342943" y="972237"/>
                  <a:pt x="2342943" y="975461"/>
                </a:cubicBezTo>
                <a:lnTo>
                  <a:pt x="2342943" y="981973"/>
                </a:lnTo>
                <a:lnTo>
                  <a:pt x="2331408" y="981973"/>
                </a:lnTo>
                <a:cubicBezTo>
                  <a:pt x="2324897" y="981973"/>
                  <a:pt x="2319037" y="982546"/>
                  <a:pt x="2313828" y="983693"/>
                </a:cubicBezTo>
                <a:cubicBezTo>
                  <a:pt x="2308619" y="984841"/>
                  <a:pt x="2304216" y="986561"/>
                  <a:pt x="2300620" y="988856"/>
                </a:cubicBezTo>
                <a:cubicBezTo>
                  <a:pt x="2297023" y="991150"/>
                  <a:pt x="2294264" y="994034"/>
                  <a:pt x="2292341" y="997506"/>
                </a:cubicBezTo>
                <a:cubicBezTo>
                  <a:pt x="2290419" y="1000979"/>
                  <a:pt x="2289458" y="1005072"/>
                  <a:pt x="2289458" y="1009785"/>
                </a:cubicBezTo>
                <a:cubicBezTo>
                  <a:pt x="2289458" y="1013815"/>
                  <a:pt x="2290155" y="1017412"/>
                  <a:pt x="2291550" y="1020575"/>
                </a:cubicBezTo>
                <a:cubicBezTo>
                  <a:pt x="2292946" y="1023737"/>
                  <a:pt x="2294899" y="1026404"/>
                  <a:pt x="2297411" y="1028574"/>
                </a:cubicBezTo>
                <a:cubicBezTo>
                  <a:pt x="2299922" y="1030745"/>
                  <a:pt x="2302961" y="1032404"/>
                  <a:pt x="2306526" y="1033551"/>
                </a:cubicBezTo>
                <a:cubicBezTo>
                  <a:pt x="2310092" y="1034698"/>
                  <a:pt x="2314076" y="1035272"/>
                  <a:pt x="2318479" y="1035272"/>
                </a:cubicBezTo>
                <a:cubicBezTo>
                  <a:pt x="2323502" y="1035272"/>
                  <a:pt x="2328262" y="1034186"/>
                  <a:pt x="2332757" y="1032016"/>
                </a:cubicBezTo>
                <a:cubicBezTo>
                  <a:pt x="2337253" y="1029846"/>
                  <a:pt x="2341330" y="1026807"/>
                  <a:pt x="2344989" y="1022900"/>
                </a:cubicBezTo>
                <a:lnTo>
                  <a:pt x="2344989" y="1031272"/>
                </a:lnTo>
                <a:cubicBezTo>
                  <a:pt x="2344989" y="1032016"/>
                  <a:pt x="2345206" y="1032574"/>
                  <a:pt x="2345640" y="1032946"/>
                </a:cubicBezTo>
                <a:cubicBezTo>
                  <a:pt x="2346074" y="1033318"/>
                  <a:pt x="2346772" y="1033597"/>
                  <a:pt x="2347733" y="1033783"/>
                </a:cubicBezTo>
                <a:cubicBezTo>
                  <a:pt x="2348694" y="1033969"/>
                  <a:pt x="2349981" y="1034062"/>
                  <a:pt x="2351594" y="1034062"/>
                </a:cubicBezTo>
                <a:cubicBezTo>
                  <a:pt x="2353268" y="1034062"/>
                  <a:pt x="2354539" y="1033969"/>
                  <a:pt x="2355407" y="1033783"/>
                </a:cubicBezTo>
                <a:cubicBezTo>
                  <a:pt x="2356275" y="1033597"/>
                  <a:pt x="2356958" y="1033318"/>
                  <a:pt x="2357454" y="1032946"/>
                </a:cubicBezTo>
                <a:cubicBezTo>
                  <a:pt x="2357950" y="1032574"/>
                  <a:pt x="2358198" y="1032016"/>
                  <a:pt x="2358198" y="1031272"/>
                </a:cubicBezTo>
                <a:lnTo>
                  <a:pt x="2358198" y="974810"/>
                </a:lnTo>
                <a:cubicBezTo>
                  <a:pt x="2358198" y="969601"/>
                  <a:pt x="2357608" y="965043"/>
                  <a:pt x="2356430" y="961137"/>
                </a:cubicBezTo>
                <a:cubicBezTo>
                  <a:pt x="2355252" y="957230"/>
                  <a:pt x="2353361" y="953959"/>
                  <a:pt x="2350756" y="951323"/>
                </a:cubicBezTo>
                <a:cubicBezTo>
                  <a:pt x="2348152" y="948688"/>
                  <a:pt x="2344741" y="946688"/>
                  <a:pt x="2340524" y="945324"/>
                </a:cubicBezTo>
                <a:cubicBezTo>
                  <a:pt x="2336308" y="943959"/>
                  <a:pt x="2331192" y="943277"/>
                  <a:pt x="2325176" y="943277"/>
                </a:cubicBezTo>
                <a:close/>
                <a:moveTo>
                  <a:pt x="2265199" y="943277"/>
                </a:moveTo>
                <a:cubicBezTo>
                  <a:pt x="2263400" y="943277"/>
                  <a:pt x="2261618" y="943510"/>
                  <a:pt x="2259850" y="943975"/>
                </a:cubicBezTo>
                <a:cubicBezTo>
                  <a:pt x="2258083" y="944440"/>
                  <a:pt x="2256300" y="945277"/>
                  <a:pt x="2254502" y="946486"/>
                </a:cubicBezTo>
                <a:cubicBezTo>
                  <a:pt x="2252703" y="947696"/>
                  <a:pt x="2250796" y="949354"/>
                  <a:pt x="2248781" y="951463"/>
                </a:cubicBezTo>
                <a:cubicBezTo>
                  <a:pt x="2246766" y="953571"/>
                  <a:pt x="2244611" y="956300"/>
                  <a:pt x="2242316" y="959648"/>
                </a:cubicBezTo>
                <a:lnTo>
                  <a:pt x="2242316" y="947463"/>
                </a:lnTo>
                <a:cubicBezTo>
                  <a:pt x="2242316" y="946967"/>
                  <a:pt x="2242208" y="946548"/>
                  <a:pt x="2241991" y="946207"/>
                </a:cubicBezTo>
                <a:cubicBezTo>
                  <a:pt x="2241774" y="945866"/>
                  <a:pt x="2241417" y="945556"/>
                  <a:pt x="2240921" y="945277"/>
                </a:cubicBezTo>
                <a:cubicBezTo>
                  <a:pt x="2240425" y="944998"/>
                  <a:pt x="2239727" y="944812"/>
                  <a:pt x="2238828" y="944719"/>
                </a:cubicBezTo>
                <a:cubicBezTo>
                  <a:pt x="2237929" y="944626"/>
                  <a:pt x="2236797" y="944579"/>
                  <a:pt x="2235433" y="944579"/>
                </a:cubicBezTo>
                <a:cubicBezTo>
                  <a:pt x="2234007" y="944579"/>
                  <a:pt x="2232860" y="944626"/>
                  <a:pt x="2231992" y="944719"/>
                </a:cubicBezTo>
                <a:cubicBezTo>
                  <a:pt x="2231123" y="944812"/>
                  <a:pt x="2230410" y="944998"/>
                  <a:pt x="2229852" y="945277"/>
                </a:cubicBezTo>
                <a:cubicBezTo>
                  <a:pt x="2229294" y="945556"/>
                  <a:pt x="2228922" y="945866"/>
                  <a:pt x="2228736" y="946207"/>
                </a:cubicBezTo>
                <a:cubicBezTo>
                  <a:pt x="2228550" y="946548"/>
                  <a:pt x="2228457" y="946967"/>
                  <a:pt x="2228457" y="947463"/>
                </a:cubicBezTo>
                <a:lnTo>
                  <a:pt x="2228457" y="1031179"/>
                </a:lnTo>
                <a:cubicBezTo>
                  <a:pt x="2228457" y="1031675"/>
                  <a:pt x="2228565" y="1032093"/>
                  <a:pt x="2228782" y="1032435"/>
                </a:cubicBezTo>
                <a:cubicBezTo>
                  <a:pt x="2228999" y="1032776"/>
                  <a:pt x="2229402" y="1033070"/>
                  <a:pt x="2229992" y="1033318"/>
                </a:cubicBezTo>
                <a:cubicBezTo>
                  <a:pt x="2230580" y="1033566"/>
                  <a:pt x="2231371" y="1033752"/>
                  <a:pt x="2232364" y="1033876"/>
                </a:cubicBezTo>
                <a:cubicBezTo>
                  <a:pt x="2233356" y="1034000"/>
                  <a:pt x="2234596" y="1034062"/>
                  <a:pt x="2236084" y="1034062"/>
                </a:cubicBezTo>
                <a:cubicBezTo>
                  <a:pt x="2237634" y="1034062"/>
                  <a:pt x="2238906" y="1034000"/>
                  <a:pt x="2239898" y="1033876"/>
                </a:cubicBezTo>
                <a:cubicBezTo>
                  <a:pt x="2240890" y="1033752"/>
                  <a:pt x="2241665" y="1033566"/>
                  <a:pt x="2242223" y="1033318"/>
                </a:cubicBezTo>
                <a:cubicBezTo>
                  <a:pt x="2242782" y="1033070"/>
                  <a:pt x="2243184" y="1032776"/>
                  <a:pt x="2243432" y="1032435"/>
                </a:cubicBezTo>
                <a:cubicBezTo>
                  <a:pt x="2243680" y="1032093"/>
                  <a:pt x="2243805" y="1031675"/>
                  <a:pt x="2243805" y="1031179"/>
                </a:cubicBezTo>
                <a:lnTo>
                  <a:pt x="2243805" y="976112"/>
                </a:lnTo>
                <a:cubicBezTo>
                  <a:pt x="2245975" y="972702"/>
                  <a:pt x="2247959" y="969818"/>
                  <a:pt x="2249758" y="967462"/>
                </a:cubicBezTo>
                <a:cubicBezTo>
                  <a:pt x="2251556" y="965105"/>
                  <a:pt x="2253277" y="963214"/>
                  <a:pt x="2254920" y="961788"/>
                </a:cubicBezTo>
                <a:cubicBezTo>
                  <a:pt x="2256564" y="960361"/>
                  <a:pt x="2258129" y="959338"/>
                  <a:pt x="2259618" y="958718"/>
                </a:cubicBezTo>
                <a:cubicBezTo>
                  <a:pt x="2261106" y="958098"/>
                  <a:pt x="2262625" y="957788"/>
                  <a:pt x="2264176" y="957788"/>
                </a:cubicBezTo>
                <a:cubicBezTo>
                  <a:pt x="2265478" y="957788"/>
                  <a:pt x="2266687" y="957912"/>
                  <a:pt x="2267803" y="958160"/>
                </a:cubicBezTo>
                <a:cubicBezTo>
                  <a:pt x="2268920" y="958408"/>
                  <a:pt x="2269927" y="958672"/>
                  <a:pt x="2270826" y="958951"/>
                </a:cubicBezTo>
                <a:cubicBezTo>
                  <a:pt x="2271725" y="959230"/>
                  <a:pt x="2272532" y="959509"/>
                  <a:pt x="2273245" y="959788"/>
                </a:cubicBezTo>
                <a:cubicBezTo>
                  <a:pt x="2273958" y="960067"/>
                  <a:pt x="2274562" y="960206"/>
                  <a:pt x="2275058" y="960206"/>
                </a:cubicBezTo>
                <a:cubicBezTo>
                  <a:pt x="2275554" y="960206"/>
                  <a:pt x="2275942" y="960067"/>
                  <a:pt x="2276221" y="959788"/>
                </a:cubicBezTo>
                <a:cubicBezTo>
                  <a:pt x="2276500" y="959509"/>
                  <a:pt x="2276733" y="959106"/>
                  <a:pt x="2276919" y="958579"/>
                </a:cubicBezTo>
                <a:cubicBezTo>
                  <a:pt x="2277105" y="958051"/>
                  <a:pt x="2277229" y="957323"/>
                  <a:pt x="2277291" y="956393"/>
                </a:cubicBezTo>
                <a:cubicBezTo>
                  <a:pt x="2277353" y="955462"/>
                  <a:pt x="2277384" y="954315"/>
                  <a:pt x="2277384" y="952951"/>
                </a:cubicBezTo>
                <a:cubicBezTo>
                  <a:pt x="2277384" y="951525"/>
                  <a:pt x="2277368" y="950393"/>
                  <a:pt x="2277338" y="949556"/>
                </a:cubicBezTo>
                <a:cubicBezTo>
                  <a:pt x="2277306" y="948719"/>
                  <a:pt x="2277244" y="948083"/>
                  <a:pt x="2277152" y="947649"/>
                </a:cubicBezTo>
                <a:cubicBezTo>
                  <a:pt x="2277058" y="947215"/>
                  <a:pt x="2276950" y="946858"/>
                  <a:pt x="2276826" y="946579"/>
                </a:cubicBezTo>
                <a:cubicBezTo>
                  <a:pt x="2276702" y="946300"/>
                  <a:pt x="2276454" y="946006"/>
                  <a:pt x="2276082" y="945696"/>
                </a:cubicBezTo>
                <a:cubicBezTo>
                  <a:pt x="2275710" y="945386"/>
                  <a:pt x="2275074" y="945075"/>
                  <a:pt x="2274175" y="944765"/>
                </a:cubicBezTo>
                <a:cubicBezTo>
                  <a:pt x="2273276" y="944455"/>
                  <a:pt x="2272268" y="944176"/>
                  <a:pt x="2271152" y="943928"/>
                </a:cubicBezTo>
                <a:cubicBezTo>
                  <a:pt x="2270036" y="943680"/>
                  <a:pt x="2268966" y="943510"/>
                  <a:pt x="2267943" y="943417"/>
                </a:cubicBezTo>
                <a:cubicBezTo>
                  <a:pt x="2266920" y="943324"/>
                  <a:pt x="2266005" y="943277"/>
                  <a:pt x="2265199" y="943277"/>
                </a:cubicBezTo>
                <a:close/>
                <a:moveTo>
                  <a:pt x="2167809" y="943277"/>
                </a:moveTo>
                <a:cubicBezTo>
                  <a:pt x="2161670" y="943277"/>
                  <a:pt x="2156120" y="944347"/>
                  <a:pt x="2151159" y="946486"/>
                </a:cubicBezTo>
                <a:cubicBezTo>
                  <a:pt x="2146198" y="948626"/>
                  <a:pt x="2141966" y="951695"/>
                  <a:pt x="2138462" y="955695"/>
                </a:cubicBezTo>
                <a:cubicBezTo>
                  <a:pt x="2134958" y="959695"/>
                  <a:pt x="2132276" y="964563"/>
                  <a:pt x="2130416" y="970299"/>
                </a:cubicBezTo>
                <a:cubicBezTo>
                  <a:pt x="2128556" y="976035"/>
                  <a:pt x="2127626" y="982500"/>
                  <a:pt x="2127626" y="989693"/>
                </a:cubicBezTo>
                <a:cubicBezTo>
                  <a:pt x="2127626" y="997258"/>
                  <a:pt x="2128525" y="1003894"/>
                  <a:pt x="2130323" y="1009599"/>
                </a:cubicBezTo>
                <a:cubicBezTo>
                  <a:pt x="2132122" y="1015304"/>
                  <a:pt x="2134788" y="1020048"/>
                  <a:pt x="2138323" y="1023830"/>
                </a:cubicBezTo>
                <a:cubicBezTo>
                  <a:pt x="2141858" y="1027613"/>
                  <a:pt x="2146214" y="1030466"/>
                  <a:pt x="2151392" y="1032388"/>
                </a:cubicBezTo>
                <a:cubicBezTo>
                  <a:pt x="2156570" y="1034310"/>
                  <a:pt x="2162600" y="1035272"/>
                  <a:pt x="2169484" y="1035272"/>
                </a:cubicBezTo>
                <a:cubicBezTo>
                  <a:pt x="2173452" y="1035272"/>
                  <a:pt x="2177188" y="1034977"/>
                  <a:pt x="2180692" y="1034388"/>
                </a:cubicBezTo>
                <a:cubicBezTo>
                  <a:pt x="2184196" y="1033799"/>
                  <a:pt x="2187281" y="1033132"/>
                  <a:pt x="2189948" y="1032388"/>
                </a:cubicBezTo>
                <a:cubicBezTo>
                  <a:pt x="2192614" y="1031644"/>
                  <a:pt x="2194784" y="1030884"/>
                  <a:pt x="2196459" y="1030109"/>
                </a:cubicBezTo>
                <a:cubicBezTo>
                  <a:pt x="2198133" y="1029334"/>
                  <a:pt x="2199141" y="1028776"/>
                  <a:pt x="2199482" y="1028435"/>
                </a:cubicBezTo>
                <a:cubicBezTo>
                  <a:pt x="2199823" y="1028094"/>
                  <a:pt x="2200102" y="1027737"/>
                  <a:pt x="2200319" y="1027365"/>
                </a:cubicBezTo>
                <a:cubicBezTo>
                  <a:pt x="2200536" y="1026993"/>
                  <a:pt x="2200691" y="1026574"/>
                  <a:pt x="2200784" y="1026109"/>
                </a:cubicBezTo>
                <a:cubicBezTo>
                  <a:pt x="2200877" y="1025644"/>
                  <a:pt x="2200954" y="1025117"/>
                  <a:pt x="2201016" y="1024528"/>
                </a:cubicBezTo>
                <a:cubicBezTo>
                  <a:pt x="2201078" y="1023939"/>
                  <a:pt x="2201110" y="1023241"/>
                  <a:pt x="2201110" y="1022435"/>
                </a:cubicBezTo>
                <a:cubicBezTo>
                  <a:pt x="2201110" y="1021319"/>
                  <a:pt x="2201063" y="1020373"/>
                  <a:pt x="2200969" y="1019598"/>
                </a:cubicBezTo>
                <a:cubicBezTo>
                  <a:pt x="2200876" y="1018823"/>
                  <a:pt x="2200736" y="1018218"/>
                  <a:pt x="2200548" y="1017784"/>
                </a:cubicBezTo>
                <a:cubicBezTo>
                  <a:pt x="2200362" y="1017350"/>
                  <a:pt x="2200097" y="1017025"/>
                  <a:pt x="2199754" y="1016808"/>
                </a:cubicBezTo>
                <a:cubicBezTo>
                  <a:pt x="2199412" y="1016591"/>
                  <a:pt x="2199022" y="1016482"/>
                  <a:pt x="2198586" y="1016482"/>
                </a:cubicBezTo>
                <a:cubicBezTo>
                  <a:pt x="2197838" y="1016482"/>
                  <a:pt x="2196732" y="1016808"/>
                  <a:pt x="2195268" y="1017459"/>
                </a:cubicBezTo>
                <a:cubicBezTo>
                  <a:pt x="2193803" y="1018110"/>
                  <a:pt x="2191934" y="1018838"/>
                  <a:pt x="2189659" y="1019645"/>
                </a:cubicBezTo>
                <a:cubicBezTo>
                  <a:pt x="2187384" y="1020451"/>
                  <a:pt x="2184689" y="1021179"/>
                  <a:pt x="2181574" y="1021831"/>
                </a:cubicBezTo>
                <a:cubicBezTo>
                  <a:pt x="2178458" y="1022482"/>
                  <a:pt x="2174906" y="1022807"/>
                  <a:pt x="2170918" y="1022807"/>
                </a:cubicBezTo>
                <a:cubicBezTo>
                  <a:pt x="2165871" y="1022807"/>
                  <a:pt x="2161602" y="1022094"/>
                  <a:pt x="2158113" y="1020668"/>
                </a:cubicBezTo>
                <a:cubicBezTo>
                  <a:pt x="2154623" y="1019242"/>
                  <a:pt x="2151788" y="1017195"/>
                  <a:pt x="2149607" y="1014529"/>
                </a:cubicBezTo>
                <a:cubicBezTo>
                  <a:pt x="2147426" y="1011862"/>
                  <a:pt x="2145868" y="1008669"/>
                  <a:pt x="2144934" y="1004948"/>
                </a:cubicBezTo>
                <a:cubicBezTo>
                  <a:pt x="2143999" y="1001227"/>
                  <a:pt x="2143532" y="997041"/>
                  <a:pt x="2143532" y="992390"/>
                </a:cubicBezTo>
                <a:lnTo>
                  <a:pt x="2198664" y="992390"/>
                </a:lnTo>
                <a:cubicBezTo>
                  <a:pt x="2200222" y="992390"/>
                  <a:pt x="2201608" y="991879"/>
                  <a:pt x="2202822" y="990856"/>
                </a:cubicBezTo>
                <a:cubicBezTo>
                  <a:pt x="2204037" y="989832"/>
                  <a:pt x="2204644" y="988112"/>
                  <a:pt x="2204644" y="985693"/>
                </a:cubicBezTo>
                <a:lnTo>
                  <a:pt x="2204644" y="982903"/>
                </a:lnTo>
                <a:cubicBezTo>
                  <a:pt x="2204644" y="977446"/>
                  <a:pt x="2203946" y="972314"/>
                  <a:pt x="2202551" y="967508"/>
                </a:cubicBezTo>
                <a:cubicBezTo>
                  <a:pt x="2201156" y="962702"/>
                  <a:pt x="2198970" y="958517"/>
                  <a:pt x="2195994" y="954951"/>
                </a:cubicBezTo>
                <a:cubicBezTo>
                  <a:pt x="2193017" y="951385"/>
                  <a:pt x="2189219" y="948548"/>
                  <a:pt x="2184599" y="946440"/>
                </a:cubicBezTo>
                <a:cubicBezTo>
                  <a:pt x="2179979" y="944331"/>
                  <a:pt x="2174382" y="943277"/>
                  <a:pt x="2167809" y="943277"/>
                </a:cubicBezTo>
                <a:close/>
                <a:moveTo>
                  <a:pt x="2071685" y="943277"/>
                </a:moveTo>
                <a:cubicBezTo>
                  <a:pt x="2068894" y="943277"/>
                  <a:pt x="2066243" y="943603"/>
                  <a:pt x="2063732" y="944254"/>
                </a:cubicBezTo>
                <a:cubicBezTo>
                  <a:pt x="2061220" y="944905"/>
                  <a:pt x="2058771" y="945866"/>
                  <a:pt x="2056384" y="947137"/>
                </a:cubicBezTo>
                <a:cubicBezTo>
                  <a:pt x="2053996" y="948409"/>
                  <a:pt x="2051624" y="950005"/>
                  <a:pt x="2049268" y="951928"/>
                </a:cubicBezTo>
                <a:cubicBezTo>
                  <a:pt x="2046911" y="953850"/>
                  <a:pt x="2044462" y="956114"/>
                  <a:pt x="2041919" y="958718"/>
                </a:cubicBezTo>
                <a:lnTo>
                  <a:pt x="2041919" y="947463"/>
                </a:lnTo>
                <a:cubicBezTo>
                  <a:pt x="2041919" y="946905"/>
                  <a:pt x="2041811" y="946455"/>
                  <a:pt x="2041594" y="946114"/>
                </a:cubicBezTo>
                <a:cubicBezTo>
                  <a:pt x="2041377" y="945773"/>
                  <a:pt x="2040989" y="945479"/>
                  <a:pt x="2040431" y="945231"/>
                </a:cubicBezTo>
                <a:cubicBezTo>
                  <a:pt x="2039873" y="944982"/>
                  <a:pt x="2039175" y="944812"/>
                  <a:pt x="2038338" y="944719"/>
                </a:cubicBezTo>
                <a:cubicBezTo>
                  <a:pt x="2037501" y="944626"/>
                  <a:pt x="2036431" y="944579"/>
                  <a:pt x="2035129" y="944579"/>
                </a:cubicBezTo>
                <a:cubicBezTo>
                  <a:pt x="2033889" y="944579"/>
                  <a:pt x="2032835" y="944626"/>
                  <a:pt x="2031967" y="944719"/>
                </a:cubicBezTo>
                <a:cubicBezTo>
                  <a:pt x="2031098" y="944812"/>
                  <a:pt x="2030385" y="944982"/>
                  <a:pt x="2029827" y="945231"/>
                </a:cubicBezTo>
                <a:cubicBezTo>
                  <a:pt x="2029269" y="945479"/>
                  <a:pt x="2028897" y="945773"/>
                  <a:pt x="2028711" y="946114"/>
                </a:cubicBezTo>
                <a:cubicBezTo>
                  <a:pt x="2028525" y="946455"/>
                  <a:pt x="2028432" y="946905"/>
                  <a:pt x="2028432" y="947463"/>
                </a:cubicBezTo>
                <a:lnTo>
                  <a:pt x="2028432" y="1064386"/>
                </a:lnTo>
                <a:cubicBezTo>
                  <a:pt x="2028432" y="1064882"/>
                  <a:pt x="2028540" y="1065316"/>
                  <a:pt x="2028757" y="1065688"/>
                </a:cubicBezTo>
                <a:cubicBezTo>
                  <a:pt x="2028975" y="1066060"/>
                  <a:pt x="2029378" y="1066370"/>
                  <a:pt x="2029967" y="1066619"/>
                </a:cubicBezTo>
                <a:cubicBezTo>
                  <a:pt x="2030556" y="1066867"/>
                  <a:pt x="2031347" y="1067053"/>
                  <a:pt x="2032339" y="1067177"/>
                </a:cubicBezTo>
                <a:cubicBezTo>
                  <a:pt x="2033331" y="1067301"/>
                  <a:pt x="2034571" y="1067363"/>
                  <a:pt x="2036059" y="1067363"/>
                </a:cubicBezTo>
                <a:cubicBezTo>
                  <a:pt x="2037609" y="1067363"/>
                  <a:pt x="2038881" y="1067301"/>
                  <a:pt x="2039873" y="1067177"/>
                </a:cubicBezTo>
                <a:cubicBezTo>
                  <a:pt x="2040865" y="1067053"/>
                  <a:pt x="2041640" y="1066867"/>
                  <a:pt x="2042198" y="1066619"/>
                </a:cubicBezTo>
                <a:cubicBezTo>
                  <a:pt x="2042756" y="1066370"/>
                  <a:pt x="2043160" y="1066060"/>
                  <a:pt x="2043408" y="1065688"/>
                </a:cubicBezTo>
                <a:cubicBezTo>
                  <a:pt x="2043656" y="1065316"/>
                  <a:pt x="2043780" y="1064882"/>
                  <a:pt x="2043780" y="1064386"/>
                </a:cubicBezTo>
                <a:lnTo>
                  <a:pt x="2043780" y="1022528"/>
                </a:lnTo>
                <a:cubicBezTo>
                  <a:pt x="2046012" y="1024699"/>
                  <a:pt x="2048120" y="1026590"/>
                  <a:pt x="2050105" y="1028202"/>
                </a:cubicBezTo>
                <a:cubicBezTo>
                  <a:pt x="2052089" y="1029815"/>
                  <a:pt x="2054089" y="1031148"/>
                  <a:pt x="2056104" y="1032202"/>
                </a:cubicBezTo>
                <a:cubicBezTo>
                  <a:pt x="2058120" y="1033256"/>
                  <a:pt x="2060182" y="1034031"/>
                  <a:pt x="2062290" y="1034527"/>
                </a:cubicBezTo>
                <a:cubicBezTo>
                  <a:pt x="2064398" y="1035023"/>
                  <a:pt x="2066693" y="1035272"/>
                  <a:pt x="2069174" y="1035272"/>
                </a:cubicBezTo>
                <a:cubicBezTo>
                  <a:pt x="2075002" y="1035272"/>
                  <a:pt x="2080181" y="1034171"/>
                  <a:pt x="2084707" y="1031969"/>
                </a:cubicBezTo>
                <a:cubicBezTo>
                  <a:pt x="2089234" y="1029768"/>
                  <a:pt x="2093032" y="1026636"/>
                  <a:pt x="2096102" y="1022575"/>
                </a:cubicBezTo>
                <a:cubicBezTo>
                  <a:pt x="2099172" y="1018513"/>
                  <a:pt x="2101497" y="1013567"/>
                  <a:pt x="2103078" y="1007738"/>
                </a:cubicBezTo>
                <a:cubicBezTo>
                  <a:pt x="2104660" y="1001909"/>
                  <a:pt x="2105450" y="995336"/>
                  <a:pt x="2105450" y="988019"/>
                </a:cubicBezTo>
                <a:cubicBezTo>
                  <a:pt x="2105450" y="981941"/>
                  <a:pt x="2104830" y="976190"/>
                  <a:pt x="2103590" y="970764"/>
                </a:cubicBezTo>
                <a:cubicBezTo>
                  <a:pt x="2102350" y="965338"/>
                  <a:pt x="2100381" y="960578"/>
                  <a:pt x="2097683" y="956486"/>
                </a:cubicBezTo>
                <a:cubicBezTo>
                  <a:pt x="2094986" y="952393"/>
                  <a:pt x="2091498" y="949168"/>
                  <a:pt x="2087219" y="946812"/>
                </a:cubicBezTo>
                <a:cubicBezTo>
                  <a:pt x="2082940" y="944455"/>
                  <a:pt x="2077762" y="943277"/>
                  <a:pt x="2071685" y="943277"/>
                </a:cubicBezTo>
                <a:close/>
                <a:moveTo>
                  <a:pt x="1917053" y="943277"/>
                </a:moveTo>
                <a:cubicBezTo>
                  <a:pt x="1912526" y="943277"/>
                  <a:pt x="1908046" y="944502"/>
                  <a:pt x="1903612" y="946951"/>
                </a:cubicBezTo>
                <a:cubicBezTo>
                  <a:pt x="1899178" y="949401"/>
                  <a:pt x="1894604" y="953261"/>
                  <a:pt x="1889892" y="958532"/>
                </a:cubicBezTo>
                <a:lnTo>
                  <a:pt x="1889892" y="947463"/>
                </a:lnTo>
                <a:cubicBezTo>
                  <a:pt x="1889892" y="946967"/>
                  <a:pt x="1889783" y="946548"/>
                  <a:pt x="1889566" y="946207"/>
                </a:cubicBezTo>
                <a:cubicBezTo>
                  <a:pt x="1889349" y="945866"/>
                  <a:pt x="1888992" y="945556"/>
                  <a:pt x="1888496" y="945277"/>
                </a:cubicBezTo>
                <a:cubicBezTo>
                  <a:pt x="1888000" y="944998"/>
                  <a:pt x="1887303" y="944812"/>
                  <a:pt x="1886403" y="944719"/>
                </a:cubicBezTo>
                <a:cubicBezTo>
                  <a:pt x="1885504" y="944626"/>
                  <a:pt x="1884373" y="944579"/>
                  <a:pt x="1883008" y="944579"/>
                </a:cubicBezTo>
                <a:cubicBezTo>
                  <a:pt x="1881582" y="944579"/>
                  <a:pt x="1880435" y="944626"/>
                  <a:pt x="1879567" y="944719"/>
                </a:cubicBezTo>
                <a:cubicBezTo>
                  <a:pt x="1878698" y="944812"/>
                  <a:pt x="1877985" y="944998"/>
                  <a:pt x="1877427" y="945277"/>
                </a:cubicBezTo>
                <a:cubicBezTo>
                  <a:pt x="1876869" y="945556"/>
                  <a:pt x="1876497" y="945866"/>
                  <a:pt x="1876311" y="946207"/>
                </a:cubicBezTo>
                <a:cubicBezTo>
                  <a:pt x="1876125" y="946548"/>
                  <a:pt x="1876032" y="946967"/>
                  <a:pt x="1876032" y="947463"/>
                </a:cubicBezTo>
                <a:lnTo>
                  <a:pt x="1876032" y="1031179"/>
                </a:lnTo>
                <a:cubicBezTo>
                  <a:pt x="1876032" y="1031675"/>
                  <a:pt x="1876141" y="1032093"/>
                  <a:pt x="1876357" y="1032435"/>
                </a:cubicBezTo>
                <a:cubicBezTo>
                  <a:pt x="1876575" y="1032776"/>
                  <a:pt x="1876978" y="1033070"/>
                  <a:pt x="1877567" y="1033318"/>
                </a:cubicBezTo>
                <a:cubicBezTo>
                  <a:pt x="1878156" y="1033566"/>
                  <a:pt x="1878947" y="1033752"/>
                  <a:pt x="1879939" y="1033876"/>
                </a:cubicBezTo>
                <a:cubicBezTo>
                  <a:pt x="1880931" y="1034000"/>
                  <a:pt x="1882171" y="1034062"/>
                  <a:pt x="1883659" y="1034062"/>
                </a:cubicBezTo>
                <a:cubicBezTo>
                  <a:pt x="1885210" y="1034062"/>
                  <a:pt x="1886481" y="1034000"/>
                  <a:pt x="1887473" y="1033876"/>
                </a:cubicBezTo>
                <a:cubicBezTo>
                  <a:pt x="1888465" y="1033752"/>
                  <a:pt x="1889240" y="1033566"/>
                  <a:pt x="1889799" y="1033318"/>
                </a:cubicBezTo>
                <a:cubicBezTo>
                  <a:pt x="1890357" y="1033070"/>
                  <a:pt x="1890760" y="1032776"/>
                  <a:pt x="1891008" y="1032435"/>
                </a:cubicBezTo>
                <a:cubicBezTo>
                  <a:pt x="1891256" y="1032093"/>
                  <a:pt x="1891380" y="1031675"/>
                  <a:pt x="1891380" y="1031179"/>
                </a:cubicBezTo>
                <a:lnTo>
                  <a:pt x="1891380" y="972671"/>
                </a:lnTo>
                <a:cubicBezTo>
                  <a:pt x="1895597" y="967400"/>
                  <a:pt x="1899503" y="963400"/>
                  <a:pt x="1903100" y="960671"/>
                </a:cubicBezTo>
                <a:cubicBezTo>
                  <a:pt x="1906697" y="957943"/>
                  <a:pt x="1910262" y="956579"/>
                  <a:pt x="1913797" y="956579"/>
                </a:cubicBezTo>
                <a:cubicBezTo>
                  <a:pt x="1916650" y="956579"/>
                  <a:pt x="1919115" y="957137"/>
                  <a:pt x="1921192" y="958253"/>
                </a:cubicBezTo>
                <a:cubicBezTo>
                  <a:pt x="1923269" y="959369"/>
                  <a:pt x="1924990" y="960981"/>
                  <a:pt x="1926354" y="963090"/>
                </a:cubicBezTo>
                <a:cubicBezTo>
                  <a:pt x="1927719" y="965198"/>
                  <a:pt x="1928742" y="967710"/>
                  <a:pt x="1929424" y="970624"/>
                </a:cubicBezTo>
                <a:cubicBezTo>
                  <a:pt x="1930106" y="973539"/>
                  <a:pt x="1930447" y="976764"/>
                  <a:pt x="1930447" y="980298"/>
                </a:cubicBezTo>
                <a:lnTo>
                  <a:pt x="1930447" y="1031179"/>
                </a:lnTo>
                <a:cubicBezTo>
                  <a:pt x="1930447" y="1031675"/>
                  <a:pt x="1930556" y="1032093"/>
                  <a:pt x="1930773" y="1032435"/>
                </a:cubicBezTo>
                <a:cubicBezTo>
                  <a:pt x="1930990" y="1032776"/>
                  <a:pt x="1931393" y="1033070"/>
                  <a:pt x="1931982" y="1033318"/>
                </a:cubicBezTo>
                <a:cubicBezTo>
                  <a:pt x="1932571" y="1033566"/>
                  <a:pt x="1933377" y="1033752"/>
                  <a:pt x="1934400" y="1033876"/>
                </a:cubicBezTo>
                <a:cubicBezTo>
                  <a:pt x="1935424" y="1034000"/>
                  <a:pt x="1936648" y="1034062"/>
                  <a:pt x="1938075" y="1034062"/>
                </a:cubicBezTo>
                <a:cubicBezTo>
                  <a:pt x="1939563" y="1034062"/>
                  <a:pt x="1940803" y="1034000"/>
                  <a:pt x="1941795" y="1033876"/>
                </a:cubicBezTo>
                <a:cubicBezTo>
                  <a:pt x="1942788" y="1033752"/>
                  <a:pt x="1943578" y="1033566"/>
                  <a:pt x="1944167" y="1033318"/>
                </a:cubicBezTo>
                <a:cubicBezTo>
                  <a:pt x="1944757" y="1033070"/>
                  <a:pt x="1945175" y="1032776"/>
                  <a:pt x="1945423" y="1032435"/>
                </a:cubicBezTo>
                <a:cubicBezTo>
                  <a:pt x="1945671" y="1032093"/>
                  <a:pt x="1945795" y="1031675"/>
                  <a:pt x="1945795" y="1031179"/>
                </a:cubicBezTo>
                <a:lnTo>
                  <a:pt x="1945795" y="972671"/>
                </a:lnTo>
                <a:cubicBezTo>
                  <a:pt x="1950074" y="967400"/>
                  <a:pt x="1953996" y="963400"/>
                  <a:pt x="1957562" y="960671"/>
                </a:cubicBezTo>
                <a:cubicBezTo>
                  <a:pt x="1961128" y="957943"/>
                  <a:pt x="1964678" y="956579"/>
                  <a:pt x="1968212" y="956579"/>
                </a:cubicBezTo>
                <a:cubicBezTo>
                  <a:pt x="1971065" y="956579"/>
                  <a:pt x="1973545" y="957137"/>
                  <a:pt x="1975654" y="958253"/>
                </a:cubicBezTo>
                <a:cubicBezTo>
                  <a:pt x="1977762" y="959369"/>
                  <a:pt x="1979499" y="960981"/>
                  <a:pt x="1980863" y="963090"/>
                </a:cubicBezTo>
                <a:cubicBezTo>
                  <a:pt x="1982227" y="965198"/>
                  <a:pt x="1983219" y="967710"/>
                  <a:pt x="1983839" y="970624"/>
                </a:cubicBezTo>
                <a:cubicBezTo>
                  <a:pt x="1984459" y="973539"/>
                  <a:pt x="1984769" y="976764"/>
                  <a:pt x="1984769" y="980298"/>
                </a:cubicBezTo>
                <a:lnTo>
                  <a:pt x="1984769" y="1031179"/>
                </a:lnTo>
                <a:cubicBezTo>
                  <a:pt x="1984769" y="1031675"/>
                  <a:pt x="1984894" y="1032093"/>
                  <a:pt x="1985142" y="1032435"/>
                </a:cubicBezTo>
                <a:cubicBezTo>
                  <a:pt x="1985390" y="1032776"/>
                  <a:pt x="1985808" y="1033070"/>
                  <a:pt x="1986397" y="1033318"/>
                </a:cubicBezTo>
                <a:cubicBezTo>
                  <a:pt x="1986986" y="1033566"/>
                  <a:pt x="1987777" y="1033752"/>
                  <a:pt x="1988769" y="1033876"/>
                </a:cubicBezTo>
                <a:cubicBezTo>
                  <a:pt x="1989761" y="1034000"/>
                  <a:pt x="1991033" y="1034062"/>
                  <a:pt x="1992583" y="1034062"/>
                </a:cubicBezTo>
                <a:cubicBezTo>
                  <a:pt x="1994071" y="1034062"/>
                  <a:pt x="1995312" y="1034000"/>
                  <a:pt x="1996304" y="1033876"/>
                </a:cubicBezTo>
                <a:cubicBezTo>
                  <a:pt x="1997296" y="1033752"/>
                  <a:pt x="1998071" y="1033566"/>
                  <a:pt x="1998629" y="1033318"/>
                </a:cubicBezTo>
                <a:cubicBezTo>
                  <a:pt x="1999187" y="1033070"/>
                  <a:pt x="1999590" y="1032776"/>
                  <a:pt x="1999838" y="1032435"/>
                </a:cubicBezTo>
                <a:cubicBezTo>
                  <a:pt x="2000086" y="1032093"/>
                  <a:pt x="2000210" y="1031675"/>
                  <a:pt x="2000210" y="1031179"/>
                </a:cubicBezTo>
                <a:lnTo>
                  <a:pt x="2000210" y="978252"/>
                </a:lnTo>
                <a:cubicBezTo>
                  <a:pt x="2000210" y="973539"/>
                  <a:pt x="1999730" y="969059"/>
                  <a:pt x="1998769" y="964811"/>
                </a:cubicBezTo>
                <a:cubicBezTo>
                  <a:pt x="1997807" y="960563"/>
                  <a:pt x="1996195" y="956858"/>
                  <a:pt x="1993932" y="953695"/>
                </a:cubicBezTo>
                <a:cubicBezTo>
                  <a:pt x="1991668" y="950533"/>
                  <a:pt x="1988707" y="948006"/>
                  <a:pt x="1985049" y="946114"/>
                </a:cubicBezTo>
                <a:cubicBezTo>
                  <a:pt x="1981390" y="944223"/>
                  <a:pt x="1976863" y="943277"/>
                  <a:pt x="1971468" y="943277"/>
                </a:cubicBezTo>
                <a:cubicBezTo>
                  <a:pt x="1969236" y="943277"/>
                  <a:pt x="1967019" y="943572"/>
                  <a:pt x="1964817" y="944161"/>
                </a:cubicBezTo>
                <a:cubicBezTo>
                  <a:pt x="1962616" y="944750"/>
                  <a:pt x="1960352" y="945696"/>
                  <a:pt x="1958027" y="946998"/>
                </a:cubicBezTo>
                <a:cubicBezTo>
                  <a:pt x="1955701" y="948300"/>
                  <a:pt x="1953283" y="950005"/>
                  <a:pt x="1950772" y="952114"/>
                </a:cubicBezTo>
                <a:cubicBezTo>
                  <a:pt x="1948260" y="954222"/>
                  <a:pt x="1945609" y="956796"/>
                  <a:pt x="1942819" y="959834"/>
                </a:cubicBezTo>
                <a:cubicBezTo>
                  <a:pt x="1941826" y="957354"/>
                  <a:pt x="1940586" y="955106"/>
                  <a:pt x="1939098" y="953091"/>
                </a:cubicBezTo>
                <a:cubicBezTo>
                  <a:pt x="1937610" y="951075"/>
                  <a:pt x="1935811" y="949339"/>
                  <a:pt x="1933703" y="947882"/>
                </a:cubicBezTo>
                <a:cubicBezTo>
                  <a:pt x="1931595" y="946424"/>
                  <a:pt x="1929161" y="945293"/>
                  <a:pt x="1926401" y="944486"/>
                </a:cubicBezTo>
                <a:cubicBezTo>
                  <a:pt x="1923642" y="943680"/>
                  <a:pt x="1920525" y="943277"/>
                  <a:pt x="1917053" y="943277"/>
                </a:cubicBezTo>
                <a:close/>
                <a:moveTo>
                  <a:pt x="1815384" y="943277"/>
                </a:moveTo>
                <a:cubicBezTo>
                  <a:pt x="1809245" y="943277"/>
                  <a:pt x="1803695" y="944347"/>
                  <a:pt x="1798734" y="946486"/>
                </a:cubicBezTo>
                <a:cubicBezTo>
                  <a:pt x="1793773" y="948626"/>
                  <a:pt x="1789541" y="951695"/>
                  <a:pt x="1786038" y="955695"/>
                </a:cubicBezTo>
                <a:cubicBezTo>
                  <a:pt x="1782534" y="959695"/>
                  <a:pt x="1779852" y="964563"/>
                  <a:pt x="1777991" y="970299"/>
                </a:cubicBezTo>
                <a:cubicBezTo>
                  <a:pt x="1776131" y="976035"/>
                  <a:pt x="1775201" y="982500"/>
                  <a:pt x="1775201" y="989693"/>
                </a:cubicBezTo>
                <a:cubicBezTo>
                  <a:pt x="1775201" y="997258"/>
                  <a:pt x="1776100" y="1003894"/>
                  <a:pt x="1777898" y="1009599"/>
                </a:cubicBezTo>
                <a:cubicBezTo>
                  <a:pt x="1779697" y="1015304"/>
                  <a:pt x="1782363" y="1020048"/>
                  <a:pt x="1785898" y="1023830"/>
                </a:cubicBezTo>
                <a:cubicBezTo>
                  <a:pt x="1789433" y="1027613"/>
                  <a:pt x="1793789" y="1030466"/>
                  <a:pt x="1798967" y="1032388"/>
                </a:cubicBezTo>
                <a:cubicBezTo>
                  <a:pt x="1804145" y="1034310"/>
                  <a:pt x="1810176" y="1035272"/>
                  <a:pt x="1817059" y="1035272"/>
                </a:cubicBezTo>
                <a:cubicBezTo>
                  <a:pt x="1821028" y="1035272"/>
                  <a:pt x="1824764" y="1034977"/>
                  <a:pt x="1828267" y="1034388"/>
                </a:cubicBezTo>
                <a:cubicBezTo>
                  <a:pt x="1831771" y="1033799"/>
                  <a:pt x="1834856" y="1033132"/>
                  <a:pt x="1837523" y="1032388"/>
                </a:cubicBezTo>
                <a:cubicBezTo>
                  <a:pt x="1840189" y="1031644"/>
                  <a:pt x="1842360" y="1030884"/>
                  <a:pt x="1844034" y="1030109"/>
                </a:cubicBezTo>
                <a:cubicBezTo>
                  <a:pt x="1845708" y="1029334"/>
                  <a:pt x="1846716" y="1028776"/>
                  <a:pt x="1847057" y="1028435"/>
                </a:cubicBezTo>
                <a:cubicBezTo>
                  <a:pt x="1847398" y="1028094"/>
                  <a:pt x="1847677" y="1027737"/>
                  <a:pt x="1847894" y="1027365"/>
                </a:cubicBezTo>
                <a:cubicBezTo>
                  <a:pt x="1848111" y="1026993"/>
                  <a:pt x="1848266" y="1026574"/>
                  <a:pt x="1848359" y="1026109"/>
                </a:cubicBezTo>
                <a:cubicBezTo>
                  <a:pt x="1848452" y="1025644"/>
                  <a:pt x="1848530" y="1025117"/>
                  <a:pt x="1848592" y="1024528"/>
                </a:cubicBezTo>
                <a:cubicBezTo>
                  <a:pt x="1848654" y="1023939"/>
                  <a:pt x="1848685" y="1023241"/>
                  <a:pt x="1848685" y="1022435"/>
                </a:cubicBezTo>
                <a:cubicBezTo>
                  <a:pt x="1848685" y="1021319"/>
                  <a:pt x="1848638" y="1020373"/>
                  <a:pt x="1848545" y="1019598"/>
                </a:cubicBezTo>
                <a:cubicBezTo>
                  <a:pt x="1848451" y="1018823"/>
                  <a:pt x="1848311" y="1018218"/>
                  <a:pt x="1848124" y="1017784"/>
                </a:cubicBezTo>
                <a:cubicBezTo>
                  <a:pt x="1847937" y="1017350"/>
                  <a:pt x="1847672" y="1017025"/>
                  <a:pt x="1847329" y="1016808"/>
                </a:cubicBezTo>
                <a:cubicBezTo>
                  <a:pt x="1846987" y="1016591"/>
                  <a:pt x="1846598" y="1016482"/>
                  <a:pt x="1846162" y="1016482"/>
                </a:cubicBezTo>
                <a:cubicBezTo>
                  <a:pt x="1845414" y="1016482"/>
                  <a:pt x="1844307" y="1016808"/>
                  <a:pt x="1842843" y="1017459"/>
                </a:cubicBezTo>
                <a:cubicBezTo>
                  <a:pt x="1841378" y="1018110"/>
                  <a:pt x="1839509" y="1018838"/>
                  <a:pt x="1837234" y="1019645"/>
                </a:cubicBezTo>
                <a:cubicBezTo>
                  <a:pt x="1834960" y="1020451"/>
                  <a:pt x="1832265" y="1021179"/>
                  <a:pt x="1829149" y="1021831"/>
                </a:cubicBezTo>
                <a:cubicBezTo>
                  <a:pt x="1826033" y="1022482"/>
                  <a:pt x="1822481" y="1022807"/>
                  <a:pt x="1818493" y="1022807"/>
                </a:cubicBezTo>
                <a:cubicBezTo>
                  <a:pt x="1813446" y="1022807"/>
                  <a:pt x="1809178" y="1022094"/>
                  <a:pt x="1805688" y="1020668"/>
                </a:cubicBezTo>
                <a:cubicBezTo>
                  <a:pt x="1802199" y="1019242"/>
                  <a:pt x="1799363" y="1017195"/>
                  <a:pt x="1797182" y="1014529"/>
                </a:cubicBezTo>
                <a:cubicBezTo>
                  <a:pt x="1795001" y="1011862"/>
                  <a:pt x="1793443" y="1008669"/>
                  <a:pt x="1792509" y="1004948"/>
                </a:cubicBezTo>
                <a:cubicBezTo>
                  <a:pt x="1791574" y="1001227"/>
                  <a:pt x="1791107" y="997041"/>
                  <a:pt x="1791107" y="992390"/>
                </a:cubicBezTo>
                <a:lnTo>
                  <a:pt x="1846239" y="992390"/>
                </a:lnTo>
                <a:cubicBezTo>
                  <a:pt x="1847797" y="992390"/>
                  <a:pt x="1849183" y="991879"/>
                  <a:pt x="1850398" y="990856"/>
                </a:cubicBezTo>
                <a:cubicBezTo>
                  <a:pt x="1851612" y="989832"/>
                  <a:pt x="1852219" y="988112"/>
                  <a:pt x="1852219" y="985693"/>
                </a:cubicBezTo>
                <a:lnTo>
                  <a:pt x="1852219" y="982903"/>
                </a:lnTo>
                <a:cubicBezTo>
                  <a:pt x="1852219" y="977446"/>
                  <a:pt x="1851522" y="972314"/>
                  <a:pt x="1850127" y="967508"/>
                </a:cubicBezTo>
                <a:cubicBezTo>
                  <a:pt x="1848731" y="962702"/>
                  <a:pt x="1846545" y="958517"/>
                  <a:pt x="1843569" y="954951"/>
                </a:cubicBezTo>
                <a:cubicBezTo>
                  <a:pt x="1840592" y="951385"/>
                  <a:pt x="1836794" y="948548"/>
                  <a:pt x="1832174" y="946440"/>
                </a:cubicBezTo>
                <a:cubicBezTo>
                  <a:pt x="1827554" y="944331"/>
                  <a:pt x="1821958" y="943277"/>
                  <a:pt x="1815384" y="943277"/>
                </a:cubicBezTo>
                <a:close/>
                <a:moveTo>
                  <a:pt x="1146644" y="943277"/>
                </a:moveTo>
                <a:cubicBezTo>
                  <a:pt x="1141869" y="943277"/>
                  <a:pt x="1137141" y="944502"/>
                  <a:pt x="1132459" y="946951"/>
                </a:cubicBezTo>
                <a:cubicBezTo>
                  <a:pt x="1127777" y="949401"/>
                  <a:pt x="1123079" y="953261"/>
                  <a:pt x="1118367" y="958532"/>
                </a:cubicBezTo>
                <a:lnTo>
                  <a:pt x="1118367" y="947463"/>
                </a:lnTo>
                <a:cubicBezTo>
                  <a:pt x="1118367" y="946967"/>
                  <a:pt x="1118258" y="946548"/>
                  <a:pt x="1118041" y="946207"/>
                </a:cubicBezTo>
                <a:cubicBezTo>
                  <a:pt x="1117824" y="945866"/>
                  <a:pt x="1117467" y="945556"/>
                  <a:pt x="1116971" y="945277"/>
                </a:cubicBezTo>
                <a:cubicBezTo>
                  <a:pt x="1116475" y="944998"/>
                  <a:pt x="1115777" y="944812"/>
                  <a:pt x="1114878" y="944719"/>
                </a:cubicBezTo>
                <a:cubicBezTo>
                  <a:pt x="1113979" y="944626"/>
                  <a:pt x="1112847" y="944579"/>
                  <a:pt x="1111483" y="944579"/>
                </a:cubicBezTo>
                <a:cubicBezTo>
                  <a:pt x="1110057" y="944579"/>
                  <a:pt x="1108910" y="944626"/>
                  <a:pt x="1108042" y="944719"/>
                </a:cubicBezTo>
                <a:cubicBezTo>
                  <a:pt x="1107173" y="944812"/>
                  <a:pt x="1106460" y="944998"/>
                  <a:pt x="1105902" y="945277"/>
                </a:cubicBezTo>
                <a:cubicBezTo>
                  <a:pt x="1105344" y="945556"/>
                  <a:pt x="1104972" y="945866"/>
                  <a:pt x="1104786" y="946207"/>
                </a:cubicBezTo>
                <a:cubicBezTo>
                  <a:pt x="1104600" y="946548"/>
                  <a:pt x="1104507" y="946967"/>
                  <a:pt x="1104507" y="947463"/>
                </a:cubicBezTo>
                <a:lnTo>
                  <a:pt x="1104507" y="1031179"/>
                </a:lnTo>
                <a:cubicBezTo>
                  <a:pt x="1104507" y="1031675"/>
                  <a:pt x="1104615" y="1032093"/>
                  <a:pt x="1104832" y="1032435"/>
                </a:cubicBezTo>
                <a:cubicBezTo>
                  <a:pt x="1105049" y="1032776"/>
                  <a:pt x="1105453" y="1033070"/>
                  <a:pt x="1106042" y="1033318"/>
                </a:cubicBezTo>
                <a:cubicBezTo>
                  <a:pt x="1106631" y="1033566"/>
                  <a:pt x="1107421" y="1033752"/>
                  <a:pt x="1108414" y="1033876"/>
                </a:cubicBezTo>
                <a:cubicBezTo>
                  <a:pt x="1109406" y="1034000"/>
                  <a:pt x="1110646" y="1034062"/>
                  <a:pt x="1112134" y="1034062"/>
                </a:cubicBezTo>
                <a:cubicBezTo>
                  <a:pt x="1113685" y="1034062"/>
                  <a:pt x="1114956" y="1034000"/>
                  <a:pt x="1115948" y="1033876"/>
                </a:cubicBezTo>
                <a:cubicBezTo>
                  <a:pt x="1116940" y="1033752"/>
                  <a:pt x="1117715" y="1033566"/>
                  <a:pt x="1118274" y="1033318"/>
                </a:cubicBezTo>
                <a:cubicBezTo>
                  <a:pt x="1118832" y="1033070"/>
                  <a:pt x="1119235" y="1032776"/>
                  <a:pt x="1119483" y="1032435"/>
                </a:cubicBezTo>
                <a:cubicBezTo>
                  <a:pt x="1119731" y="1032093"/>
                  <a:pt x="1119855" y="1031675"/>
                  <a:pt x="1119855" y="1031179"/>
                </a:cubicBezTo>
                <a:lnTo>
                  <a:pt x="1119855" y="972671"/>
                </a:lnTo>
                <a:cubicBezTo>
                  <a:pt x="1124072" y="967400"/>
                  <a:pt x="1128102" y="963400"/>
                  <a:pt x="1131947" y="960671"/>
                </a:cubicBezTo>
                <a:cubicBezTo>
                  <a:pt x="1135792" y="957943"/>
                  <a:pt x="1139637" y="956579"/>
                  <a:pt x="1143481" y="956579"/>
                </a:cubicBezTo>
                <a:cubicBezTo>
                  <a:pt x="1146458" y="956579"/>
                  <a:pt x="1149078" y="957137"/>
                  <a:pt x="1151341" y="958253"/>
                </a:cubicBezTo>
                <a:cubicBezTo>
                  <a:pt x="1153605" y="959369"/>
                  <a:pt x="1155450" y="960981"/>
                  <a:pt x="1156876" y="963090"/>
                </a:cubicBezTo>
                <a:cubicBezTo>
                  <a:pt x="1158302" y="965198"/>
                  <a:pt x="1159387" y="967710"/>
                  <a:pt x="1160131" y="970624"/>
                </a:cubicBezTo>
                <a:cubicBezTo>
                  <a:pt x="1160876" y="973539"/>
                  <a:pt x="1161248" y="977384"/>
                  <a:pt x="1161248" y="982159"/>
                </a:cubicBezTo>
                <a:lnTo>
                  <a:pt x="1161248" y="1031179"/>
                </a:lnTo>
                <a:cubicBezTo>
                  <a:pt x="1161248" y="1031675"/>
                  <a:pt x="1161372" y="1032093"/>
                  <a:pt x="1161620" y="1032435"/>
                </a:cubicBezTo>
                <a:cubicBezTo>
                  <a:pt x="1161868" y="1032776"/>
                  <a:pt x="1162271" y="1033070"/>
                  <a:pt x="1162829" y="1033318"/>
                </a:cubicBezTo>
                <a:cubicBezTo>
                  <a:pt x="1163387" y="1033566"/>
                  <a:pt x="1164162" y="1033752"/>
                  <a:pt x="1165154" y="1033876"/>
                </a:cubicBezTo>
                <a:cubicBezTo>
                  <a:pt x="1166147" y="1034000"/>
                  <a:pt x="1167418" y="1034062"/>
                  <a:pt x="1168968" y="1034062"/>
                </a:cubicBezTo>
                <a:cubicBezTo>
                  <a:pt x="1170456" y="1034062"/>
                  <a:pt x="1171697" y="1034000"/>
                  <a:pt x="1172689" y="1033876"/>
                </a:cubicBezTo>
                <a:cubicBezTo>
                  <a:pt x="1173681" y="1033752"/>
                  <a:pt x="1174456" y="1033566"/>
                  <a:pt x="1175014" y="1033318"/>
                </a:cubicBezTo>
                <a:cubicBezTo>
                  <a:pt x="1175572" y="1033070"/>
                  <a:pt x="1175975" y="1032776"/>
                  <a:pt x="1176223" y="1032435"/>
                </a:cubicBezTo>
                <a:cubicBezTo>
                  <a:pt x="1176472" y="1032093"/>
                  <a:pt x="1176596" y="1031675"/>
                  <a:pt x="1176596" y="1031179"/>
                </a:cubicBezTo>
                <a:lnTo>
                  <a:pt x="1176596" y="980112"/>
                </a:lnTo>
                <a:cubicBezTo>
                  <a:pt x="1176596" y="974159"/>
                  <a:pt x="1176084" y="969059"/>
                  <a:pt x="1175061" y="964811"/>
                </a:cubicBezTo>
                <a:cubicBezTo>
                  <a:pt x="1174038" y="960563"/>
                  <a:pt x="1172348" y="956858"/>
                  <a:pt x="1169991" y="953695"/>
                </a:cubicBezTo>
                <a:cubicBezTo>
                  <a:pt x="1167635" y="950533"/>
                  <a:pt x="1164550" y="948006"/>
                  <a:pt x="1160736" y="946114"/>
                </a:cubicBezTo>
                <a:cubicBezTo>
                  <a:pt x="1156922" y="944223"/>
                  <a:pt x="1152225" y="943277"/>
                  <a:pt x="1146644" y="943277"/>
                </a:cubicBezTo>
                <a:close/>
                <a:moveTo>
                  <a:pt x="1039302" y="943277"/>
                </a:moveTo>
                <a:cubicBezTo>
                  <a:pt x="1036077" y="943277"/>
                  <a:pt x="1032883" y="943572"/>
                  <a:pt x="1029721" y="944161"/>
                </a:cubicBezTo>
                <a:cubicBezTo>
                  <a:pt x="1026558" y="944750"/>
                  <a:pt x="1023644" y="945494"/>
                  <a:pt x="1020977" y="946393"/>
                </a:cubicBezTo>
                <a:cubicBezTo>
                  <a:pt x="1018311" y="947292"/>
                  <a:pt x="1015954" y="948285"/>
                  <a:pt x="1013908" y="949370"/>
                </a:cubicBezTo>
                <a:cubicBezTo>
                  <a:pt x="1011861" y="950455"/>
                  <a:pt x="1010420" y="951401"/>
                  <a:pt x="1009583" y="952207"/>
                </a:cubicBezTo>
                <a:cubicBezTo>
                  <a:pt x="1008745" y="953013"/>
                  <a:pt x="1008218" y="953866"/>
                  <a:pt x="1008001" y="954765"/>
                </a:cubicBezTo>
                <a:cubicBezTo>
                  <a:pt x="1007784" y="955664"/>
                  <a:pt x="1007676" y="956889"/>
                  <a:pt x="1007676" y="958439"/>
                </a:cubicBezTo>
                <a:cubicBezTo>
                  <a:pt x="1007676" y="959369"/>
                  <a:pt x="1007738" y="960222"/>
                  <a:pt x="1007862" y="960997"/>
                </a:cubicBezTo>
                <a:cubicBezTo>
                  <a:pt x="1007986" y="961772"/>
                  <a:pt x="1008187" y="962408"/>
                  <a:pt x="1008466" y="962904"/>
                </a:cubicBezTo>
                <a:cubicBezTo>
                  <a:pt x="1008745" y="963400"/>
                  <a:pt x="1009071" y="963772"/>
                  <a:pt x="1009443" y="964020"/>
                </a:cubicBezTo>
                <a:cubicBezTo>
                  <a:pt x="1009815" y="964268"/>
                  <a:pt x="1010249" y="964392"/>
                  <a:pt x="1010745" y="964392"/>
                </a:cubicBezTo>
                <a:cubicBezTo>
                  <a:pt x="1011489" y="964392"/>
                  <a:pt x="1012621" y="963943"/>
                  <a:pt x="1014140" y="963043"/>
                </a:cubicBezTo>
                <a:cubicBezTo>
                  <a:pt x="1015660" y="962144"/>
                  <a:pt x="1017551" y="961152"/>
                  <a:pt x="1019814" y="960067"/>
                </a:cubicBezTo>
                <a:cubicBezTo>
                  <a:pt x="1022078" y="958982"/>
                  <a:pt x="1024713" y="957989"/>
                  <a:pt x="1027721" y="957090"/>
                </a:cubicBezTo>
                <a:cubicBezTo>
                  <a:pt x="1030728" y="956191"/>
                  <a:pt x="1034124" y="955742"/>
                  <a:pt x="1037906" y="955742"/>
                </a:cubicBezTo>
                <a:cubicBezTo>
                  <a:pt x="1041441" y="955742"/>
                  <a:pt x="1044418" y="956160"/>
                  <a:pt x="1046836" y="956997"/>
                </a:cubicBezTo>
                <a:cubicBezTo>
                  <a:pt x="1049254" y="957834"/>
                  <a:pt x="1051223" y="959075"/>
                  <a:pt x="1052743" y="960718"/>
                </a:cubicBezTo>
                <a:cubicBezTo>
                  <a:pt x="1054262" y="962361"/>
                  <a:pt x="1055363" y="964423"/>
                  <a:pt x="1056045" y="966904"/>
                </a:cubicBezTo>
                <a:cubicBezTo>
                  <a:pt x="1056727" y="969384"/>
                  <a:pt x="1057068" y="972237"/>
                  <a:pt x="1057068" y="975461"/>
                </a:cubicBezTo>
                <a:lnTo>
                  <a:pt x="1057068" y="981973"/>
                </a:lnTo>
                <a:lnTo>
                  <a:pt x="1045534" y="981973"/>
                </a:lnTo>
                <a:cubicBezTo>
                  <a:pt x="1039023" y="981973"/>
                  <a:pt x="1033162" y="982546"/>
                  <a:pt x="1027953" y="983693"/>
                </a:cubicBezTo>
                <a:cubicBezTo>
                  <a:pt x="1022744" y="984841"/>
                  <a:pt x="1018342" y="986561"/>
                  <a:pt x="1014745" y="988856"/>
                </a:cubicBezTo>
                <a:cubicBezTo>
                  <a:pt x="1011148" y="991150"/>
                  <a:pt x="1008389" y="994034"/>
                  <a:pt x="1006466" y="997506"/>
                </a:cubicBezTo>
                <a:cubicBezTo>
                  <a:pt x="1004544" y="1000979"/>
                  <a:pt x="1003583" y="1005072"/>
                  <a:pt x="1003583" y="1009785"/>
                </a:cubicBezTo>
                <a:cubicBezTo>
                  <a:pt x="1003583" y="1013815"/>
                  <a:pt x="1004281" y="1017412"/>
                  <a:pt x="1005676" y="1020575"/>
                </a:cubicBezTo>
                <a:cubicBezTo>
                  <a:pt x="1007071" y="1023737"/>
                  <a:pt x="1009024" y="1026404"/>
                  <a:pt x="1011536" y="1028574"/>
                </a:cubicBezTo>
                <a:cubicBezTo>
                  <a:pt x="1014047" y="1030745"/>
                  <a:pt x="1017086" y="1032404"/>
                  <a:pt x="1020652" y="1033551"/>
                </a:cubicBezTo>
                <a:cubicBezTo>
                  <a:pt x="1024217" y="1034698"/>
                  <a:pt x="1028202" y="1035272"/>
                  <a:pt x="1032604" y="1035272"/>
                </a:cubicBezTo>
                <a:cubicBezTo>
                  <a:pt x="1037627" y="1035272"/>
                  <a:pt x="1042387" y="1034186"/>
                  <a:pt x="1046883" y="1032016"/>
                </a:cubicBezTo>
                <a:cubicBezTo>
                  <a:pt x="1051378" y="1029846"/>
                  <a:pt x="1055456" y="1026807"/>
                  <a:pt x="1059114" y="1022900"/>
                </a:cubicBezTo>
                <a:lnTo>
                  <a:pt x="1059114" y="1031272"/>
                </a:lnTo>
                <a:cubicBezTo>
                  <a:pt x="1059114" y="1032016"/>
                  <a:pt x="1059331" y="1032574"/>
                  <a:pt x="1059765" y="1032946"/>
                </a:cubicBezTo>
                <a:cubicBezTo>
                  <a:pt x="1060200" y="1033318"/>
                  <a:pt x="1060897" y="1033597"/>
                  <a:pt x="1061858" y="1033783"/>
                </a:cubicBezTo>
                <a:cubicBezTo>
                  <a:pt x="1062820" y="1033969"/>
                  <a:pt x="1064106" y="1034062"/>
                  <a:pt x="1065719" y="1034062"/>
                </a:cubicBezTo>
                <a:cubicBezTo>
                  <a:pt x="1067393" y="1034062"/>
                  <a:pt x="1068664" y="1033969"/>
                  <a:pt x="1069532" y="1033783"/>
                </a:cubicBezTo>
                <a:cubicBezTo>
                  <a:pt x="1070400" y="1033597"/>
                  <a:pt x="1071083" y="1033318"/>
                  <a:pt x="1071579" y="1032946"/>
                </a:cubicBezTo>
                <a:cubicBezTo>
                  <a:pt x="1072075" y="1032574"/>
                  <a:pt x="1072323" y="1032016"/>
                  <a:pt x="1072323" y="1031272"/>
                </a:cubicBezTo>
                <a:lnTo>
                  <a:pt x="1072323" y="974810"/>
                </a:lnTo>
                <a:cubicBezTo>
                  <a:pt x="1072323" y="969601"/>
                  <a:pt x="1071734" y="965043"/>
                  <a:pt x="1070556" y="961137"/>
                </a:cubicBezTo>
                <a:cubicBezTo>
                  <a:pt x="1069377" y="957230"/>
                  <a:pt x="1067486" y="953959"/>
                  <a:pt x="1064881" y="951323"/>
                </a:cubicBezTo>
                <a:cubicBezTo>
                  <a:pt x="1062277" y="948688"/>
                  <a:pt x="1058866" y="946688"/>
                  <a:pt x="1054650" y="945324"/>
                </a:cubicBezTo>
                <a:cubicBezTo>
                  <a:pt x="1050433" y="943959"/>
                  <a:pt x="1045317" y="943277"/>
                  <a:pt x="1039302" y="943277"/>
                </a:cubicBezTo>
                <a:close/>
                <a:moveTo>
                  <a:pt x="930341" y="943277"/>
                </a:moveTo>
                <a:cubicBezTo>
                  <a:pt x="925256" y="943277"/>
                  <a:pt x="920807" y="943959"/>
                  <a:pt x="916993" y="945324"/>
                </a:cubicBezTo>
                <a:cubicBezTo>
                  <a:pt x="913179" y="946688"/>
                  <a:pt x="910001" y="948502"/>
                  <a:pt x="907459" y="950765"/>
                </a:cubicBezTo>
                <a:cubicBezTo>
                  <a:pt x="904916" y="953028"/>
                  <a:pt x="903009" y="955664"/>
                  <a:pt x="901738" y="958672"/>
                </a:cubicBezTo>
                <a:cubicBezTo>
                  <a:pt x="900467" y="961679"/>
                  <a:pt x="899831" y="964826"/>
                  <a:pt x="899831" y="968113"/>
                </a:cubicBezTo>
                <a:cubicBezTo>
                  <a:pt x="899831" y="971834"/>
                  <a:pt x="900436" y="975027"/>
                  <a:pt x="901645" y="977694"/>
                </a:cubicBezTo>
                <a:cubicBezTo>
                  <a:pt x="902854" y="980360"/>
                  <a:pt x="904451" y="982655"/>
                  <a:pt x="906435" y="984577"/>
                </a:cubicBezTo>
                <a:cubicBezTo>
                  <a:pt x="908420" y="986499"/>
                  <a:pt x="910668" y="988127"/>
                  <a:pt x="913179" y="989460"/>
                </a:cubicBezTo>
                <a:cubicBezTo>
                  <a:pt x="915691" y="990794"/>
                  <a:pt x="918264" y="991987"/>
                  <a:pt x="920899" y="993042"/>
                </a:cubicBezTo>
                <a:cubicBezTo>
                  <a:pt x="923535" y="994096"/>
                  <a:pt x="926093" y="995103"/>
                  <a:pt x="928573" y="996065"/>
                </a:cubicBezTo>
                <a:cubicBezTo>
                  <a:pt x="931054" y="997026"/>
                  <a:pt x="933286" y="998127"/>
                  <a:pt x="935271" y="999367"/>
                </a:cubicBezTo>
                <a:cubicBezTo>
                  <a:pt x="937255" y="1000607"/>
                  <a:pt x="938852" y="1002033"/>
                  <a:pt x="940061" y="1003646"/>
                </a:cubicBezTo>
                <a:cubicBezTo>
                  <a:pt x="941270" y="1005258"/>
                  <a:pt x="941875" y="1007242"/>
                  <a:pt x="941875" y="1009599"/>
                </a:cubicBezTo>
                <a:cubicBezTo>
                  <a:pt x="941875" y="1011893"/>
                  <a:pt x="941456" y="1013878"/>
                  <a:pt x="940619" y="1015552"/>
                </a:cubicBezTo>
                <a:cubicBezTo>
                  <a:pt x="939782" y="1017226"/>
                  <a:pt x="938588" y="1018606"/>
                  <a:pt x="937038" y="1019691"/>
                </a:cubicBezTo>
                <a:cubicBezTo>
                  <a:pt x="935488" y="1020776"/>
                  <a:pt x="933658" y="1021598"/>
                  <a:pt x="931550" y="1022156"/>
                </a:cubicBezTo>
                <a:cubicBezTo>
                  <a:pt x="929442" y="1022714"/>
                  <a:pt x="927085" y="1022993"/>
                  <a:pt x="924481" y="1022993"/>
                </a:cubicBezTo>
                <a:cubicBezTo>
                  <a:pt x="921008" y="1022993"/>
                  <a:pt x="917939" y="1022575"/>
                  <a:pt x="915272" y="1021738"/>
                </a:cubicBezTo>
                <a:cubicBezTo>
                  <a:pt x="912605" y="1020900"/>
                  <a:pt x="910295" y="1019986"/>
                  <a:pt x="908342" y="1018994"/>
                </a:cubicBezTo>
                <a:cubicBezTo>
                  <a:pt x="906389" y="1018001"/>
                  <a:pt x="904746" y="1017087"/>
                  <a:pt x="903412" y="1016249"/>
                </a:cubicBezTo>
                <a:cubicBezTo>
                  <a:pt x="902079" y="1015412"/>
                  <a:pt x="901071" y="1014994"/>
                  <a:pt x="900389" y="1014994"/>
                </a:cubicBezTo>
                <a:cubicBezTo>
                  <a:pt x="899955" y="1014994"/>
                  <a:pt x="899568" y="1015102"/>
                  <a:pt x="899226" y="1015319"/>
                </a:cubicBezTo>
                <a:cubicBezTo>
                  <a:pt x="898885" y="1015536"/>
                  <a:pt x="898622" y="1015893"/>
                  <a:pt x="898436" y="1016389"/>
                </a:cubicBezTo>
                <a:cubicBezTo>
                  <a:pt x="898250" y="1016885"/>
                  <a:pt x="898095" y="1017536"/>
                  <a:pt x="897971" y="1018342"/>
                </a:cubicBezTo>
                <a:cubicBezTo>
                  <a:pt x="897847" y="1019149"/>
                  <a:pt x="897785" y="1020141"/>
                  <a:pt x="897785" y="1021319"/>
                </a:cubicBezTo>
                <a:cubicBezTo>
                  <a:pt x="897785" y="1023241"/>
                  <a:pt x="897940" y="1024761"/>
                  <a:pt x="898250" y="1025877"/>
                </a:cubicBezTo>
                <a:cubicBezTo>
                  <a:pt x="898560" y="1026993"/>
                  <a:pt x="899056" y="1027861"/>
                  <a:pt x="899738" y="1028481"/>
                </a:cubicBezTo>
                <a:cubicBezTo>
                  <a:pt x="900420" y="1029101"/>
                  <a:pt x="901505" y="1029799"/>
                  <a:pt x="902994" y="1030574"/>
                </a:cubicBezTo>
                <a:cubicBezTo>
                  <a:pt x="904482" y="1031349"/>
                  <a:pt x="906296" y="1032093"/>
                  <a:pt x="908435" y="1032807"/>
                </a:cubicBezTo>
                <a:cubicBezTo>
                  <a:pt x="910575" y="1033520"/>
                  <a:pt x="912993" y="1034109"/>
                  <a:pt x="915691" y="1034574"/>
                </a:cubicBezTo>
                <a:cubicBezTo>
                  <a:pt x="918388" y="1035039"/>
                  <a:pt x="921225" y="1035272"/>
                  <a:pt x="924202" y="1035272"/>
                </a:cubicBezTo>
                <a:cubicBezTo>
                  <a:pt x="929039" y="1035272"/>
                  <a:pt x="933472" y="1034682"/>
                  <a:pt x="937503" y="1033504"/>
                </a:cubicBezTo>
                <a:cubicBezTo>
                  <a:pt x="941534" y="1032326"/>
                  <a:pt x="945007" y="1030590"/>
                  <a:pt x="947921" y="1028295"/>
                </a:cubicBezTo>
                <a:cubicBezTo>
                  <a:pt x="950836" y="1026001"/>
                  <a:pt x="953084" y="1023179"/>
                  <a:pt x="954665" y="1019831"/>
                </a:cubicBezTo>
                <a:cubicBezTo>
                  <a:pt x="956246" y="1016482"/>
                  <a:pt x="957037" y="1012668"/>
                  <a:pt x="957037" y="1008390"/>
                </a:cubicBezTo>
                <a:cubicBezTo>
                  <a:pt x="957037" y="1004793"/>
                  <a:pt x="956432" y="1001692"/>
                  <a:pt x="955223" y="999088"/>
                </a:cubicBezTo>
                <a:cubicBezTo>
                  <a:pt x="954014" y="996483"/>
                  <a:pt x="952417" y="994251"/>
                  <a:pt x="950433" y="992390"/>
                </a:cubicBezTo>
                <a:cubicBezTo>
                  <a:pt x="948448" y="990530"/>
                  <a:pt x="946169" y="988949"/>
                  <a:pt x="943596" y="987647"/>
                </a:cubicBezTo>
                <a:cubicBezTo>
                  <a:pt x="941022" y="986344"/>
                  <a:pt x="938418" y="985166"/>
                  <a:pt x="935782" y="984112"/>
                </a:cubicBezTo>
                <a:cubicBezTo>
                  <a:pt x="933147" y="983058"/>
                  <a:pt x="930558" y="982034"/>
                  <a:pt x="928015" y="981042"/>
                </a:cubicBezTo>
                <a:cubicBezTo>
                  <a:pt x="925473" y="980050"/>
                  <a:pt x="923209" y="978934"/>
                  <a:pt x="921225" y="977694"/>
                </a:cubicBezTo>
                <a:cubicBezTo>
                  <a:pt x="919241" y="976453"/>
                  <a:pt x="917628" y="975012"/>
                  <a:pt x="916388" y="973368"/>
                </a:cubicBezTo>
                <a:cubicBezTo>
                  <a:pt x="915148" y="971725"/>
                  <a:pt x="914528" y="969694"/>
                  <a:pt x="914528" y="967276"/>
                </a:cubicBezTo>
                <a:cubicBezTo>
                  <a:pt x="914528" y="965539"/>
                  <a:pt x="914853" y="963927"/>
                  <a:pt x="915505" y="962439"/>
                </a:cubicBezTo>
                <a:cubicBezTo>
                  <a:pt x="916156" y="960951"/>
                  <a:pt x="917117" y="959664"/>
                  <a:pt x="918388" y="958579"/>
                </a:cubicBezTo>
                <a:cubicBezTo>
                  <a:pt x="919659" y="957493"/>
                  <a:pt x="921287" y="956656"/>
                  <a:pt x="923271" y="956067"/>
                </a:cubicBezTo>
                <a:cubicBezTo>
                  <a:pt x="925256" y="955478"/>
                  <a:pt x="927550" y="955183"/>
                  <a:pt x="930155" y="955183"/>
                </a:cubicBezTo>
                <a:cubicBezTo>
                  <a:pt x="933069" y="955183"/>
                  <a:pt x="935658" y="955524"/>
                  <a:pt x="937922" y="956207"/>
                </a:cubicBezTo>
                <a:cubicBezTo>
                  <a:pt x="940185" y="956889"/>
                  <a:pt x="942154" y="957617"/>
                  <a:pt x="943828" y="958393"/>
                </a:cubicBezTo>
                <a:cubicBezTo>
                  <a:pt x="945503" y="959168"/>
                  <a:pt x="946867" y="959896"/>
                  <a:pt x="947921" y="960578"/>
                </a:cubicBezTo>
                <a:cubicBezTo>
                  <a:pt x="948975" y="961261"/>
                  <a:pt x="949781" y="961602"/>
                  <a:pt x="950340" y="961602"/>
                </a:cubicBezTo>
                <a:cubicBezTo>
                  <a:pt x="950712" y="961602"/>
                  <a:pt x="951053" y="961493"/>
                  <a:pt x="951363" y="961276"/>
                </a:cubicBezTo>
                <a:cubicBezTo>
                  <a:pt x="951673" y="961059"/>
                  <a:pt x="951936" y="960702"/>
                  <a:pt x="952153" y="960206"/>
                </a:cubicBezTo>
                <a:cubicBezTo>
                  <a:pt x="952371" y="959710"/>
                  <a:pt x="952526" y="959075"/>
                  <a:pt x="952619" y="958300"/>
                </a:cubicBezTo>
                <a:cubicBezTo>
                  <a:pt x="952712" y="957524"/>
                  <a:pt x="952758" y="956610"/>
                  <a:pt x="952758" y="955556"/>
                </a:cubicBezTo>
                <a:cubicBezTo>
                  <a:pt x="952758" y="954563"/>
                  <a:pt x="952712" y="953726"/>
                  <a:pt x="952619" y="953044"/>
                </a:cubicBezTo>
                <a:cubicBezTo>
                  <a:pt x="952526" y="952362"/>
                  <a:pt x="952433" y="951788"/>
                  <a:pt x="952340" y="951323"/>
                </a:cubicBezTo>
                <a:cubicBezTo>
                  <a:pt x="952246" y="950858"/>
                  <a:pt x="952091" y="950440"/>
                  <a:pt x="951874" y="950067"/>
                </a:cubicBezTo>
                <a:cubicBezTo>
                  <a:pt x="951657" y="949695"/>
                  <a:pt x="951223" y="949261"/>
                  <a:pt x="950572" y="948765"/>
                </a:cubicBezTo>
                <a:cubicBezTo>
                  <a:pt x="949921" y="948269"/>
                  <a:pt x="948960" y="947696"/>
                  <a:pt x="947689" y="947044"/>
                </a:cubicBezTo>
                <a:cubicBezTo>
                  <a:pt x="946417" y="946393"/>
                  <a:pt x="944883" y="945789"/>
                  <a:pt x="943084" y="945231"/>
                </a:cubicBezTo>
                <a:cubicBezTo>
                  <a:pt x="941286" y="944672"/>
                  <a:pt x="939271" y="944207"/>
                  <a:pt x="937038" y="943835"/>
                </a:cubicBezTo>
                <a:cubicBezTo>
                  <a:pt x="934806" y="943463"/>
                  <a:pt x="932573" y="943277"/>
                  <a:pt x="930341" y="943277"/>
                </a:cubicBezTo>
                <a:close/>
                <a:moveTo>
                  <a:pt x="775169" y="943277"/>
                </a:moveTo>
                <a:cubicBezTo>
                  <a:pt x="770394" y="943277"/>
                  <a:pt x="765666" y="944502"/>
                  <a:pt x="760984" y="946951"/>
                </a:cubicBezTo>
                <a:cubicBezTo>
                  <a:pt x="756302" y="949401"/>
                  <a:pt x="751604" y="953261"/>
                  <a:pt x="746892" y="958532"/>
                </a:cubicBezTo>
                <a:lnTo>
                  <a:pt x="746892" y="947463"/>
                </a:lnTo>
                <a:cubicBezTo>
                  <a:pt x="746892" y="946967"/>
                  <a:pt x="746783" y="946548"/>
                  <a:pt x="746566" y="946207"/>
                </a:cubicBezTo>
                <a:cubicBezTo>
                  <a:pt x="746349" y="945866"/>
                  <a:pt x="745992" y="945556"/>
                  <a:pt x="745496" y="945277"/>
                </a:cubicBezTo>
                <a:cubicBezTo>
                  <a:pt x="745000" y="944998"/>
                  <a:pt x="744303" y="944812"/>
                  <a:pt x="743403" y="944719"/>
                </a:cubicBezTo>
                <a:cubicBezTo>
                  <a:pt x="742504" y="944626"/>
                  <a:pt x="741373" y="944579"/>
                  <a:pt x="740008" y="944579"/>
                </a:cubicBezTo>
                <a:cubicBezTo>
                  <a:pt x="738582" y="944579"/>
                  <a:pt x="737435" y="944626"/>
                  <a:pt x="736567" y="944719"/>
                </a:cubicBezTo>
                <a:cubicBezTo>
                  <a:pt x="735698" y="944812"/>
                  <a:pt x="734985" y="944998"/>
                  <a:pt x="734427" y="945277"/>
                </a:cubicBezTo>
                <a:cubicBezTo>
                  <a:pt x="733869" y="945556"/>
                  <a:pt x="733497" y="945866"/>
                  <a:pt x="733311" y="946207"/>
                </a:cubicBezTo>
                <a:cubicBezTo>
                  <a:pt x="733125" y="946548"/>
                  <a:pt x="733032" y="946967"/>
                  <a:pt x="733032" y="947463"/>
                </a:cubicBezTo>
                <a:lnTo>
                  <a:pt x="733032" y="1031179"/>
                </a:lnTo>
                <a:cubicBezTo>
                  <a:pt x="733032" y="1031675"/>
                  <a:pt x="733140" y="1032093"/>
                  <a:pt x="733358" y="1032435"/>
                </a:cubicBezTo>
                <a:cubicBezTo>
                  <a:pt x="733575" y="1032776"/>
                  <a:pt x="733978" y="1033070"/>
                  <a:pt x="734567" y="1033318"/>
                </a:cubicBezTo>
                <a:cubicBezTo>
                  <a:pt x="735156" y="1033566"/>
                  <a:pt x="735946" y="1033752"/>
                  <a:pt x="736939" y="1033876"/>
                </a:cubicBezTo>
                <a:cubicBezTo>
                  <a:pt x="737931" y="1034000"/>
                  <a:pt x="739171" y="1034062"/>
                  <a:pt x="740659" y="1034062"/>
                </a:cubicBezTo>
                <a:cubicBezTo>
                  <a:pt x="742210" y="1034062"/>
                  <a:pt x="743481" y="1034000"/>
                  <a:pt x="744473" y="1033876"/>
                </a:cubicBezTo>
                <a:cubicBezTo>
                  <a:pt x="745465" y="1033752"/>
                  <a:pt x="746240" y="1033566"/>
                  <a:pt x="746799" y="1033318"/>
                </a:cubicBezTo>
                <a:cubicBezTo>
                  <a:pt x="747357" y="1033070"/>
                  <a:pt x="747760" y="1032776"/>
                  <a:pt x="748008" y="1032435"/>
                </a:cubicBezTo>
                <a:cubicBezTo>
                  <a:pt x="748256" y="1032093"/>
                  <a:pt x="748380" y="1031675"/>
                  <a:pt x="748380" y="1031179"/>
                </a:cubicBezTo>
                <a:lnTo>
                  <a:pt x="748380" y="972671"/>
                </a:lnTo>
                <a:cubicBezTo>
                  <a:pt x="752597" y="967400"/>
                  <a:pt x="756627" y="963400"/>
                  <a:pt x="760472" y="960671"/>
                </a:cubicBezTo>
                <a:cubicBezTo>
                  <a:pt x="764317" y="957943"/>
                  <a:pt x="768162" y="956579"/>
                  <a:pt x="772006" y="956579"/>
                </a:cubicBezTo>
                <a:cubicBezTo>
                  <a:pt x="774983" y="956579"/>
                  <a:pt x="777603" y="957137"/>
                  <a:pt x="779866" y="958253"/>
                </a:cubicBezTo>
                <a:cubicBezTo>
                  <a:pt x="782130" y="959369"/>
                  <a:pt x="783975" y="960981"/>
                  <a:pt x="785401" y="963090"/>
                </a:cubicBezTo>
                <a:cubicBezTo>
                  <a:pt x="786827" y="965198"/>
                  <a:pt x="787912" y="967710"/>
                  <a:pt x="788656" y="970624"/>
                </a:cubicBezTo>
                <a:cubicBezTo>
                  <a:pt x="789401" y="973539"/>
                  <a:pt x="789773" y="977384"/>
                  <a:pt x="789773" y="982159"/>
                </a:cubicBezTo>
                <a:lnTo>
                  <a:pt x="789773" y="1031179"/>
                </a:lnTo>
                <a:cubicBezTo>
                  <a:pt x="789773" y="1031675"/>
                  <a:pt x="789897" y="1032093"/>
                  <a:pt x="790145" y="1032435"/>
                </a:cubicBezTo>
                <a:cubicBezTo>
                  <a:pt x="790393" y="1032776"/>
                  <a:pt x="790796" y="1033070"/>
                  <a:pt x="791354" y="1033318"/>
                </a:cubicBezTo>
                <a:cubicBezTo>
                  <a:pt x="791912" y="1033566"/>
                  <a:pt x="792687" y="1033752"/>
                  <a:pt x="793679" y="1033876"/>
                </a:cubicBezTo>
                <a:cubicBezTo>
                  <a:pt x="794672" y="1034000"/>
                  <a:pt x="795943" y="1034062"/>
                  <a:pt x="797493" y="1034062"/>
                </a:cubicBezTo>
                <a:cubicBezTo>
                  <a:pt x="798981" y="1034062"/>
                  <a:pt x="800222" y="1034000"/>
                  <a:pt x="801214" y="1033876"/>
                </a:cubicBezTo>
                <a:cubicBezTo>
                  <a:pt x="802206" y="1033752"/>
                  <a:pt x="802981" y="1033566"/>
                  <a:pt x="803539" y="1033318"/>
                </a:cubicBezTo>
                <a:cubicBezTo>
                  <a:pt x="804097" y="1033070"/>
                  <a:pt x="804500" y="1032776"/>
                  <a:pt x="804749" y="1032435"/>
                </a:cubicBezTo>
                <a:cubicBezTo>
                  <a:pt x="804997" y="1032093"/>
                  <a:pt x="805121" y="1031675"/>
                  <a:pt x="805121" y="1031179"/>
                </a:cubicBezTo>
                <a:lnTo>
                  <a:pt x="805121" y="980112"/>
                </a:lnTo>
                <a:cubicBezTo>
                  <a:pt x="805121" y="974159"/>
                  <a:pt x="804609" y="969059"/>
                  <a:pt x="803586" y="964811"/>
                </a:cubicBezTo>
                <a:cubicBezTo>
                  <a:pt x="802563" y="960563"/>
                  <a:pt x="800873" y="956858"/>
                  <a:pt x="798516" y="953695"/>
                </a:cubicBezTo>
                <a:cubicBezTo>
                  <a:pt x="796160" y="950533"/>
                  <a:pt x="793075" y="948006"/>
                  <a:pt x="789261" y="946114"/>
                </a:cubicBezTo>
                <a:cubicBezTo>
                  <a:pt x="785447" y="944223"/>
                  <a:pt x="780750" y="943277"/>
                  <a:pt x="775169" y="943277"/>
                </a:cubicBezTo>
                <a:close/>
                <a:moveTo>
                  <a:pt x="672385" y="943277"/>
                </a:moveTo>
                <a:cubicBezTo>
                  <a:pt x="666245" y="943277"/>
                  <a:pt x="660695" y="944347"/>
                  <a:pt x="655734" y="946486"/>
                </a:cubicBezTo>
                <a:cubicBezTo>
                  <a:pt x="650773" y="948626"/>
                  <a:pt x="646541" y="951695"/>
                  <a:pt x="643037" y="955695"/>
                </a:cubicBezTo>
                <a:cubicBezTo>
                  <a:pt x="639534" y="959695"/>
                  <a:pt x="636852" y="964563"/>
                  <a:pt x="634991" y="970299"/>
                </a:cubicBezTo>
                <a:cubicBezTo>
                  <a:pt x="633131" y="976035"/>
                  <a:pt x="632201" y="982500"/>
                  <a:pt x="632201" y="989693"/>
                </a:cubicBezTo>
                <a:cubicBezTo>
                  <a:pt x="632201" y="997258"/>
                  <a:pt x="633100" y="1003894"/>
                  <a:pt x="634898" y="1009599"/>
                </a:cubicBezTo>
                <a:cubicBezTo>
                  <a:pt x="636697" y="1015304"/>
                  <a:pt x="639363" y="1020048"/>
                  <a:pt x="642898" y="1023830"/>
                </a:cubicBezTo>
                <a:cubicBezTo>
                  <a:pt x="646433" y="1027613"/>
                  <a:pt x="650789" y="1030466"/>
                  <a:pt x="655967" y="1032388"/>
                </a:cubicBezTo>
                <a:cubicBezTo>
                  <a:pt x="661145" y="1034310"/>
                  <a:pt x="667176" y="1035272"/>
                  <a:pt x="674059" y="1035272"/>
                </a:cubicBezTo>
                <a:cubicBezTo>
                  <a:pt x="678028" y="1035272"/>
                  <a:pt x="681764" y="1034977"/>
                  <a:pt x="685267" y="1034388"/>
                </a:cubicBezTo>
                <a:cubicBezTo>
                  <a:pt x="688771" y="1033799"/>
                  <a:pt x="691856" y="1033132"/>
                  <a:pt x="694523" y="1032388"/>
                </a:cubicBezTo>
                <a:cubicBezTo>
                  <a:pt x="697189" y="1031644"/>
                  <a:pt x="699360" y="1030884"/>
                  <a:pt x="701034" y="1030109"/>
                </a:cubicBezTo>
                <a:cubicBezTo>
                  <a:pt x="702708" y="1029334"/>
                  <a:pt x="703716" y="1028776"/>
                  <a:pt x="704057" y="1028435"/>
                </a:cubicBezTo>
                <a:cubicBezTo>
                  <a:pt x="704398" y="1028094"/>
                  <a:pt x="704677" y="1027737"/>
                  <a:pt x="704894" y="1027365"/>
                </a:cubicBezTo>
                <a:cubicBezTo>
                  <a:pt x="705111" y="1026993"/>
                  <a:pt x="705266" y="1026574"/>
                  <a:pt x="705359" y="1026109"/>
                </a:cubicBezTo>
                <a:cubicBezTo>
                  <a:pt x="705452" y="1025644"/>
                  <a:pt x="705530" y="1025117"/>
                  <a:pt x="705592" y="1024528"/>
                </a:cubicBezTo>
                <a:cubicBezTo>
                  <a:pt x="705654" y="1023939"/>
                  <a:pt x="705685" y="1023241"/>
                  <a:pt x="705685" y="1022435"/>
                </a:cubicBezTo>
                <a:cubicBezTo>
                  <a:pt x="705685" y="1021319"/>
                  <a:pt x="705638" y="1020373"/>
                  <a:pt x="705545" y="1019598"/>
                </a:cubicBezTo>
                <a:cubicBezTo>
                  <a:pt x="705451" y="1018823"/>
                  <a:pt x="705311" y="1018218"/>
                  <a:pt x="705124" y="1017784"/>
                </a:cubicBezTo>
                <a:cubicBezTo>
                  <a:pt x="704937" y="1017350"/>
                  <a:pt x="704672" y="1017025"/>
                  <a:pt x="704330" y="1016808"/>
                </a:cubicBezTo>
                <a:cubicBezTo>
                  <a:pt x="703987" y="1016591"/>
                  <a:pt x="703598" y="1016482"/>
                  <a:pt x="703162" y="1016482"/>
                </a:cubicBezTo>
                <a:cubicBezTo>
                  <a:pt x="702414" y="1016482"/>
                  <a:pt x="701307" y="1016808"/>
                  <a:pt x="699843" y="1017459"/>
                </a:cubicBezTo>
                <a:cubicBezTo>
                  <a:pt x="698378" y="1018110"/>
                  <a:pt x="696509" y="1018838"/>
                  <a:pt x="694234" y="1019645"/>
                </a:cubicBezTo>
                <a:cubicBezTo>
                  <a:pt x="691960" y="1020451"/>
                  <a:pt x="689265" y="1021179"/>
                  <a:pt x="686149" y="1021831"/>
                </a:cubicBezTo>
                <a:cubicBezTo>
                  <a:pt x="683033" y="1022482"/>
                  <a:pt x="679481" y="1022807"/>
                  <a:pt x="675493" y="1022807"/>
                </a:cubicBezTo>
                <a:cubicBezTo>
                  <a:pt x="670446" y="1022807"/>
                  <a:pt x="666178" y="1022094"/>
                  <a:pt x="662688" y="1020668"/>
                </a:cubicBezTo>
                <a:cubicBezTo>
                  <a:pt x="659199" y="1019242"/>
                  <a:pt x="656363" y="1017195"/>
                  <a:pt x="654182" y="1014529"/>
                </a:cubicBezTo>
                <a:cubicBezTo>
                  <a:pt x="652001" y="1011862"/>
                  <a:pt x="650443" y="1008669"/>
                  <a:pt x="649509" y="1004948"/>
                </a:cubicBezTo>
                <a:cubicBezTo>
                  <a:pt x="648574" y="1001227"/>
                  <a:pt x="648107" y="997041"/>
                  <a:pt x="648107" y="992390"/>
                </a:cubicBezTo>
                <a:lnTo>
                  <a:pt x="703239" y="992390"/>
                </a:lnTo>
                <a:cubicBezTo>
                  <a:pt x="704797" y="992390"/>
                  <a:pt x="706183" y="991879"/>
                  <a:pt x="707398" y="990856"/>
                </a:cubicBezTo>
                <a:cubicBezTo>
                  <a:pt x="708612" y="989832"/>
                  <a:pt x="709219" y="988112"/>
                  <a:pt x="709219" y="985693"/>
                </a:cubicBezTo>
                <a:lnTo>
                  <a:pt x="709219" y="982903"/>
                </a:lnTo>
                <a:cubicBezTo>
                  <a:pt x="709219" y="977446"/>
                  <a:pt x="708522" y="972314"/>
                  <a:pt x="707127" y="967508"/>
                </a:cubicBezTo>
                <a:cubicBezTo>
                  <a:pt x="705731" y="962702"/>
                  <a:pt x="703545" y="958517"/>
                  <a:pt x="700569" y="954951"/>
                </a:cubicBezTo>
                <a:cubicBezTo>
                  <a:pt x="697592" y="951385"/>
                  <a:pt x="693794" y="948548"/>
                  <a:pt x="689174" y="946440"/>
                </a:cubicBezTo>
                <a:cubicBezTo>
                  <a:pt x="684554" y="944331"/>
                  <a:pt x="678958" y="943277"/>
                  <a:pt x="672385" y="943277"/>
                </a:cubicBezTo>
                <a:close/>
                <a:moveTo>
                  <a:pt x="522124" y="943277"/>
                </a:moveTo>
                <a:cubicBezTo>
                  <a:pt x="520326" y="943277"/>
                  <a:pt x="518543" y="943510"/>
                  <a:pt x="516775" y="943975"/>
                </a:cubicBezTo>
                <a:cubicBezTo>
                  <a:pt x="515008" y="944440"/>
                  <a:pt x="513225" y="945277"/>
                  <a:pt x="511427" y="946486"/>
                </a:cubicBezTo>
                <a:cubicBezTo>
                  <a:pt x="509629" y="947696"/>
                  <a:pt x="507722" y="949354"/>
                  <a:pt x="505706" y="951463"/>
                </a:cubicBezTo>
                <a:cubicBezTo>
                  <a:pt x="503691" y="953571"/>
                  <a:pt x="501536" y="956300"/>
                  <a:pt x="499242" y="959648"/>
                </a:cubicBezTo>
                <a:lnTo>
                  <a:pt x="499242" y="947463"/>
                </a:lnTo>
                <a:cubicBezTo>
                  <a:pt x="499242" y="946967"/>
                  <a:pt x="499133" y="946548"/>
                  <a:pt x="498916" y="946207"/>
                </a:cubicBezTo>
                <a:cubicBezTo>
                  <a:pt x="498699" y="945866"/>
                  <a:pt x="498342" y="945556"/>
                  <a:pt x="497846" y="945277"/>
                </a:cubicBezTo>
                <a:cubicBezTo>
                  <a:pt x="497350" y="944998"/>
                  <a:pt x="496653" y="944812"/>
                  <a:pt x="495753" y="944719"/>
                </a:cubicBezTo>
                <a:cubicBezTo>
                  <a:pt x="494854" y="944626"/>
                  <a:pt x="493723" y="944579"/>
                  <a:pt x="492358" y="944579"/>
                </a:cubicBezTo>
                <a:cubicBezTo>
                  <a:pt x="490932" y="944579"/>
                  <a:pt x="489785" y="944626"/>
                  <a:pt x="488917" y="944719"/>
                </a:cubicBezTo>
                <a:cubicBezTo>
                  <a:pt x="488048" y="944812"/>
                  <a:pt x="487335" y="944998"/>
                  <a:pt x="486777" y="945277"/>
                </a:cubicBezTo>
                <a:cubicBezTo>
                  <a:pt x="486219" y="945556"/>
                  <a:pt x="485847" y="945866"/>
                  <a:pt x="485661" y="946207"/>
                </a:cubicBezTo>
                <a:cubicBezTo>
                  <a:pt x="485475" y="946548"/>
                  <a:pt x="485382" y="946967"/>
                  <a:pt x="485382" y="947463"/>
                </a:cubicBezTo>
                <a:lnTo>
                  <a:pt x="485382" y="1031179"/>
                </a:lnTo>
                <a:cubicBezTo>
                  <a:pt x="485382" y="1031675"/>
                  <a:pt x="485490" y="1032093"/>
                  <a:pt x="485708" y="1032435"/>
                </a:cubicBezTo>
                <a:cubicBezTo>
                  <a:pt x="485925" y="1032776"/>
                  <a:pt x="486328" y="1033070"/>
                  <a:pt x="486917" y="1033318"/>
                </a:cubicBezTo>
                <a:cubicBezTo>
                  <a:pt x="487506" y="1033566"/>
                  <a:pt x="488297" y="1033752"/>
                  <a:pt x="489289" y="1033876"/>
                </a:cubicBezTo>
                <a:cubicBezTo>
                  <a:pt x="490281" y="1034000"/>
                  <a:pt x="491521" y="1034062"/>
                  <a:pt x="493009" y="1034062"/>
                </a:cubicBezTo>
                <a:cubicBezTo>
                  <a:pt x="494560" y="1034062"/>
                  <a:pt x="495831" y="1034000"/>
                  <a:pt x="496823" y="1033876"/>
                </a:cubicBezTo>
                <a:cubicBezTo>
                  <a:pt x="497815" y="1033752"/>
                  <a:pt x="498590" y="1033566"/>
                  <a:pt x="499149" y="1033318"/>
                </a:cubicBezTo>
                <a:cubicBezTo>
                  <a:pt x="499707" y="1033070"/>
                  <a:pt x="500110" y="1032776"/>
                  <a:pt x="500358" y="1032435"/>
                </a:cubicBezTo>
                <a:cubicBezTo>
                  <a:pt x="500606" y="1032093"/>
                  <a:pt x="500730" y="1031675"/>
                  <a:pt x="500730" y="1031179"/>
                </a:cubicBezTo>
                <a:lnTo>
                  <a:pt x="500730" y="976112"/>
                </a:lnTo>
                <a:cubicBezTo>
                  <a:pt x="502900" y="972702"/>
                  <a:pt x="504885" y="969818"/>
                  <a:pt x="506683" y="967462"/>
                </a:cubicBezTo>
                <a:cubicBezTo>
                  <a:pt x="508481" y="965105"/>
                  <a:pt x="510202" y="963214"/>
                  <a:pt x="511845" y="961788"/>
                </a:cubicBezTo>
                <a:cubicBezTo>
                  <a:pt x="513489" y="960361"/>
                  <a:pt x="515055" y="959338"/>
                  <a:pt x="516543" y="958718"/>
                </a:cubicBezTo>
                <a:cubicBezTo>
                  <a:pt x="518031" y="958098"/>
                  <a:pt x="519550" y="957788"/>
                  <a:pt x="521101" y="957788"/>
                </a:cubicBezTo>
                <a:cubicBezTo>
                  <a:pt x="522403" y="957788"/>
                  <a:pt x="523612" y="957912"/>
                  <a:pt x="524728" y="958160"/>
                </a:cubicBezTo>
                <a:cubicBezTo>
                  <a:pt x="525845" y="958408"/>
                  <a:pt x="526852" y="958672"/>
                  <a:pt x="527751" y="958951"/>
                </a:cubicBezTo>
                <a:cubicBezTo>
                  <a:pt x="528651" y="959230"/>
                  <a:pt x="529457" y="959509"/>
                  <a:pt x="530170" y="959788"/>
                </a:cubicBezTo>
                <a:cubicBezTo>
                  <a:pt x="530883" y="960067"/>
                  <a:pt x="531488" y="960206"/>
                  <a:pt x="531984" y="960206"/>
                </a:cubicBezTo>
                <a:cubicBezTo>
                  <a:pt x="532480" y="960206"/>
                  <a:pt x="532867" y="960067"/>
                  <a:pt x="533146" y="959788"/>
                </a:cubicBezTo>
                <a:cubicBezTo>
                  <a:pt x="533426" y="959509"/>
                  <a:pt x="533658" y="959106"/>
                  <a:pt x="533844" y="958579"/>
                </a:cubicBezTo>
                <a:cubicBezTo>
                  <a:pt x="534030" y="958051"/>
                  <a:pt x="534154" y="957323"/>
                  <a:pt x="534216" y="956393"/>
                </a:cubicBezTo>
                <a:cubicBezTo>
                  <a:pt x="534278" y="955462"/>
                  <a:pt x="534309" y="954315"/>
                  <a:pt x="534309" y="952951"/>
                </a:cubicBezTo>
                <a:cubicBezTo>
                  <a:pt x="534309" y="951525"/>
                  <a:pt x="534294" y="950393"/>
                  <a:pt x="534263" y="949556"/>
                </a:cubicBezTo>
                <a:cubicBezTo>
                  <a:pt x="534232" y="948719"/>
                  <a:pt x="534170" y="948083"/>
                  <a:pt x="534077" y="947649"/>
                </a:cubicBezTo>
                <a:cubicBezTo>
                  <a:pt x="533984" y="947215"/>
                  <a:pt x="533875" y="946858"/>
                  <a:pt x="533751" y="946579"/>
                </a:cubicBezTo>
                <a:cubicBezTo>
                  <a:pt x="533627" y="946300"/>
                  <a:pt x="533379" y="946006"/>
                  <a:pt x="533007" y="945696"/>
                </a:cubicBezTo>
                <a:cubicBezTo>
                  <a:pt x="532635" y="945386"/>
                  <a:pt x="531999" y="945075"/>
                  <a:pt x="531100" y="944765"/>
                </a:cubicBezTo>
                <a:cubicBezTo>
                  <a:pt x="530201" y="944455"/>
                  <a:pt x="529193" y="944176"/>
                  <a:pt x="528077" y="943928"/>
                </a:cubicBezTo>
                <a:cubicBezTo>
                  <a:pt x="526961" y="943680"/>
                  <a:pt x="525891" y="943510"/>
                  <a:pt x="524868" y="943417"/>
                </a:cubicBezTo>
                <a:cubicBezTo>
                  <a:pt x="523845" y="943324"/>
                  <a:pt x="522930" y="943277"/>
                  <a:pt x="522124" y="943277"/>
                </a:cubicBezTo>
                <a:close/>
                <a:moveTo>
                  <a:pt x="424734" y="943277"/>
                </a:moveTo>
                <a:cubicBezTo>
                  <a:pt x="418595" y="943277"/>
                  <a:pt x="413045" y="944347"/>
                  <a:pt x="408084" y="946486"/>
                </a:cubicBezTo>
                <a:cubicBezTo>
                  <a:pt x="403123" y="948626"/>
                  <a:pt x="398891" y="951695"/>
                  <a:pt x="395387" y="955695"/>
                </a:cubicBezTo>
                <a:cubicBezTo>
                  <a:pt x="391884" y="959695"/>
                  <a:pt x="389202" y="964563"/>
                  <a:pt x="387341" y="970299"/>
                </a:cubicBezTo>
                <a:cubicBezTo>
                  <a:pt x="385481" y="976035"/>
                  <a:pt x="384551" y="982500"/>
                  <a:pt x="384551" y="989693"/>
                </a:cubicBezTo>
                <a:cubicBezTo>
                  <a:pt x="384551" y="997258"/>
                  <a:pt x="385450" y="1003894"/>
                  <a:pt x="387248" y="1009599"/>
                </a:cubicBezTo>
                <a:cubicBezTo>
                  <a:pt x="389047" y="1015304"/>
                  <a:pt x="391713" y="1020048"/>
                  <a:pt x="395248" y="1023830"/>
                </a:cubicBezTo>
                <a:cubicBezTo>
                  <a:pt x="398783" y="1027613"/>
                  <a:pt x="403139" y="1030466"/>
                  <a:pt x="408317" y="1032388"/>
                </a:cubicBezTo>
                <a:cubicBezTo>
                  <a:pt x="413495" y="1034310"/>
                  <a:pt x="419526" y="1035272"/>
                  <a:pt x="426409" y="1035272"/>
                </a:cubicBezTo>
                <a:cubicBezTo>
                  <a:pt x="430378" y="1035272"/>
                  <a:pt x="434114" y="1034977"/>
                  <a:pt x="437617" y="1034388"/>
                </a:cubicBezTo>
                <a:cubicBezTo>
                  <a:pt x="441121" y="1033799"/>
                  <a:pt x="444206" y="1033132"/>
                  <a:pt x="446873" y="1032388"/>
                </a:cubicBezTo>
                <a:cubicBezTo>
                  <a:pt x="449539" y="1031644"/>
                  <a:pt x="451710" y="1030884"/>
                  <a:pt x="453384" y="1030109"/>
                </a:cubicBezTo>
                <a:cubicBezTo>
                  <a:pt x="455058" y="1029334"/>
                  <a:pt x="456066" y="1028776"/>
                  <a:pt x="456407" y="1028435"/>
                </a:cubicBezTo>
                <a:cubicBezTo>
                  <a:pt x="456748" y="1028094"/>
                  <a:pt x="457027" y="1027737"/>
                  <a:pt x="457244" y="1027365"/>
                </a:cubicBezTo>
                <a:cubicBezTo>
                  <a:pt x="457461" y="1026993"/>
                  <a:pt x="457616" y="1026574"/>
                  <a:pt x="457709" y="1026109"/>
                </a:cubicBezTo>
                <a:cubicBezTo>
                  <a:pt x="457802" y="1025644"/>
                  <a:pt x="457880" y="1025117"/>
                  <a:pt x="457942" y="1024528"/>
                </a:cubicBezTo>
                <a:cubicBezTo>
                  <a:pt x="458004" y="1023939"/>
                  <a:pt x="458035" y="1023241"/>
                  <a:pt x="458035" y="1022435"/>
                </a:cubicBezTo>
                <a:cubicBezTo>
                  <a:pt x="458035" y="1021319"/>
                  <a:pt x="457988" y="1020373"/>
                  <a:pt x="457895" y="1019598"/>
                </a:cubicBezTo>
                <a:cubicBezTo>
                  <a:pt x="457801" y="1018823"/>
                  <a:pt x="457661" y="1018218"/>
                  <a:pt x="457474" y="1017784"/>
                </a:cubicBezTo>
                <a:cubicBezTo>
                  <a:pt x="457287" y="1017350"/>
                  <a:pt x="457022" y="1017025"/>
                  <a:pt x="456680" y="1016808"/>
                </a:cubicBezTo>
                <a:cubicBezTo>
                  <a:pt x="456337" y="1016591"/>
                  <a:pt x="455948" y="1016482"/>
                  <a:pt x="455512" y="1016482"/>
                </a:cubicBezTo>
                <a:cubicBezTo>
                  <a:pt x="454764" y="1016482"/>
                  <a:pt x="453657" y="1016808"/>
                  <a:pt x="452193" y="1017459"/>
                </a:cubicBezTo>
                <a:cubicBezTo>
                  <a:pt x="450728" y="1018110"/>
                  <a:pt x="448859" y="1018838"/>
                  <a:pt x="446584" y="1019645"/>
                </a:cubicBezTo>
                <a:cubicBezTo>
                  <a:pt x="444310" y="1020451"/>
                  <a:pt x="441615" y="1021179"/>
                  <a:pt x="438499" y="1021831"/>
                </a:cubicBezTo>
                <a:cubicBezTo>
                  <a:pt x="435383" y="1022482"/>
                  <a:pt x="431831" y="1022807"/>
                  <a:pt x="427843" y="1022807"/>
                </a:cubicBezTo>
                <a:cubicBezTo>
                  <a:pt x="422796" y="1022807"/>
                  <a:pt x="418528" y="1022094"/>
                  <a:pt x="415038" y="1020668"/>
                </a:cubicBezTo>
                <a:cubicBezTo>
                  <a:pt x="411549" y="1019242"/>
                  <a:pt x="408713" y="1017195"/>
                  <a:pt x="406532" y="1014529"/>
                </a:cubicBezTo>
                <a:cubicBezTo>
                  <a:pt x="404351" y="1011862"/>
                  <a:pt x="402793" y="1008669"/>
                  <a:pt x="401859" y="1004948"/>
                </a:cubicBezTo>
                <a:cubicBezTo>
                  <a:pt x="400924" y="1001227"/>
                  <a:pt x="400457" y="997041"/>
                  <a:pt x="400457" y="992390"/>
                </a:cubicBezTo>
                <a:lnTo>
                  <a:pt x="455589" y="992390"/>
                </a:lnTo>
                <a:cubicBezTo>
                  <a:pt x="457147" y="992390"/>
                  <a:pt x="458533" y="991879"/>
                  <a:pt x="459748" y="990856"/>
                </a:cubicBezTo>
                <a:cubicBezTo>
                  <a:pt x="460962" y="989832"/>
                  <a:pt x="461569" y="988112"/>
                  <a:pt x="461569" y="985693"/>
                </a:cubicBezTo>
                <a:lnTo>
                  <a:pt x="461569" y="982903"/>
                </a:lnTo>
                <a:cubicBezTo>
                  <a:pt x="461569" y="977446"/>
                  <a:pt x="460872" y="972314"/>
                  <a:pt x="459477" y="967508"/>
                </a:cubicBezTo>
                <a:cubicBezTo>
                  <a:pt x="458081" y="962702"/>
                  <a:pt x="455895" y="958517"/>
                  <a:pt x="452919" y="954951"/>
                </a:cubicBezTo>
                <a:cubicBezTo>
                  <a:pt x="449942" y="951385"/>
                  <a:pt x="446144" y="948548"/>
                  <a:pt x="441524" y="946440"/>
                </a:cubicBezTo>
                <a:cubicBezTo>
                  <a:pt x="436904" y="944331"/>
                  <a:pt x="431308" y="943277"/>
                  <a:pt x="424734" y="943277"/>
                </a:cubicBezTo>
                <a:close/>
                <a:moveTo>
                  <a:pt x="262810" y="943277"/>
                </a:moveTo>
                <a:cubicBezTo>
                  <a:pt x="256670" y="943277"/>
                  <a:pt x="251120" y="944347"/>
                  <a:pt x="246159" y="946486"/>
                </a:cubicBezTo>
                <a:cubicBezTo>
                  <a:pt x="241198" y="948626"/>
                  <a:pt x="236966" y="951695"/>
                  <a:pt x="233462" y="955695"/>
                </a:cubicBezTo>
                <a:cubicBezTo>
                  <a:pt x="229959" y="959695"/>
                  <a:pt x="227277" y="964563"/>
                  <a:pt x="225416" y="970299"/>
                </a:cubicBezTo>
                <a:cubicBezTo>
                  <a:pt x="223556" y="976035"/>
                  <a:pt x="222626" y="982500"/>
                  <a:pt x="222626" y="989693"/>
                </a:cubicBezTo>
                <a:cubicBezTo>
                  <a:pt x="222626" y="997258"/>
                  <a:pt x="223525" y="1003894"/>
                  <a:pt x="225323" y="1009599"/>
                </a:cubicBezTo>
                <a:cubicBezTo>
                  <a:pt x="227122" y="1015304"/>
                  <a:pt x="229788" y="1020048"/>
                  <a:pt x="233323" y="1023830"/>
                </a:cubicBezTo>
                <a:cubicBezTo>
                  <a:pt x="236858" y="1027613"/>
                  <a:pt x="241214" y="1030466"/>
                  <a:pt x="246392" y="1032388"/>
                </a:cubicBezTo>
                <a:cubicBezTo>
                  <a:pt x="251570" y="1034310"/>
                  <a:pt x="257601" y="1035272"/>
                  <a:pt x="264484" y="1035272"/>
                </a:cubicBezTo>
                <a:cubicBezTo>
                  <a:pt x="268453" y="1035272"/>
                  <a:pt x="272189" y="1034977"/>
                  <a:pt x="275692" y="1034388"/>
                </a:cubicBezTo>
                <a:cubicBezTo>
                  <a:pt x="279196" y="1033799"/>
                  <a:pt x="282281" y="1033132"/>
                  <a:pt x="284948" y="1032388"/>
                </a:cubicBezTo>
                <a:cubicBezTo>
                  <a:pt x="287614" y="1031644"/>
                  <a:pt x="289785" y="1030884"/>
                  <a:pt x="291459" y="1030109"/>
                </a:cubicBezTo>
                <a:cubicBezTo>
                  <a:pt x="293133" y="1029334"/>
                  <a:pt x="294141" y="1028776"/>
                  <a:pt x="294482" y="1028435"/>
                </a:cubicBezTo>
                <a:cubicBezTo>
                  <a:pt x="294823" y="1028094"/>
                  <a:pt x="295102" y="1027737"/>
                  <a:pt x="295319" y="1027365"/>
                </a:cubicBezTo>
                <a:cubicBezTo>
                  <a:pt x="295536" y="1026993"/>
                  <a:pt x="295691" y="1026574"/>
                  <a:pt x="295784" y="1026109"/>
                </a:cubicBezTo>
                <a:cubicBezTo>
                  <a:pt x="295877" y="1025644"/>
                  <a:pt x="295955" y="1025117"/>
                  <a:pt x="296017" y="1024528"/>
                </a:cubicBezTo>
                <a:cubicBezTo>
                  <a:pt x="296079" y="1023939"/>
                  <a:pt x="296110" y="1023241"/>
                  <a:pt x="296110" y="1022435"/>
                </a:cubicBezTo>
                <a:cubicBezTo>
                  <a:pt x="296110" y="1021319"/>
                  <a:pt x="296063" y="1020373"/>
                  <a:pt x="295970" y="1019598"/>
                </a:cubicBezTo>
                <a:cubicBezTo>
                  <a:pt x="295876" y="1018823"/>
                  <a:pt x="295736" y="1018218"/>
                  <a:pt x="295549" y="1017784"/>
                </a:cubicBezTo>
                <a:cubicBezTo>
                  <a:pt x="295362" y="1017350"/>
                  <a:pt x="295097" y="1017025"/>
                  <a:pt x="294755" y="1016808"/>
                </a:cubicBezTo>
                <a:cubicBezTo>
                  <a:pt x="294412" y="1016591"/>
                  <a:pt x="294023" y="1016482"/>
                  <a:pt x="293587" y="1016482"/>
                </a:cubicBezTo>
                <a:cubicBezTo>
                  <a:pt x="292839" y="1016482"/>
                  <a:pt x="291732" y="1016808"/>
                  <a:pt x="290268" y="1017459"/>
                </a:cubicBezTo>
                <a:cubicBezTo>
                  <a:pt x="288803" y="1018110"/>
                  <a:pt x="286934" y="1018838"/>
                  <a:pt x="284659" y="1019645"/>
                </a:cubicBezTo>
                <a:cubicBezTo>
                  <a:pt x="282385" y="1020451"/>
                  <a:pt x="279690" y="1021179"/>
                  <a:pt x="276574" y="1021831"/>
                </a:cubicBezTo>
                <a:cubicBezTo>
                  <a:pt x="273458" y="1022482"/>
                  <a:pt x="269906" y="1022807"/>
                  <a:pt x="265918" y="1022807"/>
                </a:cubicBezTo>
                <a:cubicBezTo>
                  <a:pt x="260871" y="1022807"/>
                  <a:pt x="256603" y="1022094"/>
                  <a:pt x="253113" y="1020668"/>
                </a:cubicBezTo>
                <a:cubicBezTo>
                  <a:pt x="249624" y="1019242"/>
                  <a:pt x="246788" y="1017195"/>
                  <a:pt x="244607" y="1014529"/>
                </a:cubicBezTo>
                <a:cubicBezTo>
                  <a:pt x="242426" y="1011862"/>
                  <a:pt x="240868" y="1008669"/>
                  <a:pt x="239934" y="1004948"/>
                </a:cubicBezTo>
                <a:cubicBezTo>
                  <a:pt x="238999" y="1001227"/>
                  <a:pt x="238532" y="997041"/>
                  <a:pt x="238532" y="992390"/>
                </a:cubicBezTo>
                <a:lnTo>
                  <a:pt x="293664" y="992390"/>
                </a:lnTo>
                <a:cubicBezTo>
                  <a:pt x="295222" y="992390"/>
                  <a:pt x="296608" y="991879"/>
                  <a:pt x="297823" y="990856"/>
                </a:cubicBezTo>
                <a:cubicBezTo>
                  <a:pt x="299037" y="989832"/>
                  <a:pt x="299645" y="988112"/>
                  <a:pt x="299645" y="985693"/>
                </a:cubicBezTo>
                <a:lnTo>
                  <a:pt x="299645" y="982903"/>
                </a:lnTo>
                <a:cubicBezTo>
                  <a:pt x="299645" y="977446"/>
                  <a:pt x="298947" y="972314"/>
                  <a:pt x="297552" y="967508"/>
                </a:cubicBezTo>
                <a:cubicBezTo>
                  <a:pt x="296156" y="962702"/>
                  <a:pt x="293970" y="958517"/>
                  <a:pt x="290994" y="954951"/>
                </a:cubicBezTo>
                <a:cubicBezTo>
                  <a:pt x="288017" y="951385"/>
                  <a:pt x="284219" y="948548"/>
                  <a:pt x="279599" y="946440"/>
                </a:cubicBezTo>
                <a:cubicBezTo>
                  <a:pt x="274979" y="944331"/>
                  <a:pt x="269383" y="943277"/>
                  <a:pt x="262810" y="943277"/>
                </a:cubicBezTo>
                <a:close/>
                <a:moveTo>
                  <a:pt x="2401637" y="922162"/>
                </a:moveTo>
                <a:cubicBezTo>
                  <a:pt x="2400148" y="922162"/>
                  <a:pt x="2398908" y="922224"/>
                  <a:pt x="2397916" y="922348"/>
                </a:cubicBezTo>
                <a:cubicBezTo>
                  <a:pt x="2396924" y="922472"/>
                  <a:pt x="2396133" y="922674"/>
                  <a:pt x="2395544" y="922953"/>
                </a:cubicBezTo>
                <a:cubicBezTo>
                  <a:pt x="2394955" y="923232"/>
                  <a:pt x="2394552" y="923557"/>
                  <a:pt x="2394335" y="923930"/>
                </a:cubicBezTo>
                <a:cubicBezTo>
                  <a:pt x="2394118" y="924302"/>
                  <a:pt x="2394010" y="924705"/>
                  <a:pt x="2394010" y="925139"/>
                </a:cubicBezTo>
                <a:lnTo>
                  <a:pt x="2394010" y="945045"/>
                </a:lnTo>
                <a:lnTo>
                  <a:pt x="2382382" y="945045"/>
                </a:lnTo>
                <a:cubicBezTo>
                  <a:pt x="2381886" y="945045"/>
                  <a:pt x="2381436" y="945153"/>
                  <a:pt x="2381034" y="945370"/>
                </a:cubicBezTo>
                <a:cubicBezTo>
                  <a:pt x="2380630" y="945587"/>
                  <a:pt x="2380305" y="945959"/>
                  <a:pt x="2380057" y="946486"/>
                </a:cubicBezTo>
                <a:cubicBezTo>
                  <a:pt x="2379809" y="947013"/>
                  <a:pt x="2379607" y="947680"/>
                  <a:pt x="2379452" y="948486"/>
                </a:cubicBezTo>
                <a:cubicBezTo>
                  <a:pt x="2379297" y="949292"/>
                  <a:pt x="2379220" y="950284"/>
                  <a:pt x="2379220" y="951463"/>
                </a:cubicBezTo>
                <a:cubicBezTo>
                  <a:pt x="2379220" y="953695"/>
                  <a:pt x="2379499" y="955307"/>
                  <a:pt x="2380057" y="956300"/>
                </a:cubicBezTo>
                <a:cubicBezTo>
                  <a:pt x="2380615" y="957292"/>
                  <a:pt x="2381359" y="957788"/>
                  <a:pt x="2382289" y="957788"/>
                </a:cubicBezTo>
                <a:lnTo>
                  <a:pt x="2394010" y="957788"/>
                </a:lnTo>
                <a:lnTo>
                  <a:pt x="2394010" y="1006715"/>
                </a:lnTo>
                <a:cubicBezTo>
                  <a:pt x="2394010" y="1011552"/>
                  <a:pt x="2394459" y="1015753"/>
                  <a:pt x="2395358" y="1019319"/>
                </a:cubicBezTo>
                <a:cubicBezTo>
                  <a:pt x="2396258" y="1022885"/>
                  <a:pt x="2397699" y="1025830"/>
                  <a:pt x="2399684" y="1028156"/>
                </a:cubicBezTo>
                <a:cubicBezTo>
                  <a:pt x="2401668" y="1030481"/>
                  <a:pt x="2404210" y="1032217"/>
                  <a:pt x="2407311" y="1033365"/>
                </a:cubicBezTo>
                <a:cubicBezTo>
                  <a:pt x="2410412" y="1034512"/>
                  <a:pt x="2414132" y="1035086"/>
                  <a:pt x="2418473" y="1035086"/>
                </a:cubicBezTo>
                <a:cubicBezTo>
                  <a:pt x="2419899" y="1035086"/>
                  <a:pt x="2421326" y="1034993"/>
                  <a:pt x="2422752" y="1034806"/>
                </a:cubicBezTo>
                <a:cubicBezTo>
                  <a:pt x="2424178" y="1034620"/>
                  <a:pt x="2425527" y="1034388"/>
                  <a:pt x="2426798" y="1034109"/>
                </a:cubicBezTo>
                <a:cubicBezTo>
                  <a:pt x="2428070" y="1033830"/>
                  <a:pt x="2429201" y="1033473"/>
                  <a:pt x="2430193" y="1033039"/>
                </a:cubicBezTo>
                <a:cubicBezTo>
                  <a:pt x="2431186" y="1032605"/>
                  <a:pt x="2431930" y="1032140"/>
                  <a:pt x="2432426" y="1031644"/>
                </a:cubicBezTo>
                <a:cubicBezTo>
                  <a:pt x="2432922" y="1031148"/>
                  <a:pt x="2433294" y="1030373"/>
                  <a:pt x="2433542" y="1029318"/>
                </a:cubicBezTo>
                <a:cubicBezTo>
                  <a:pt x="2433790" y="1028264"/>
                  <a:pt x="2433914" y="1026838"/>
                  <a:pt x="2433914" y="1025040"/>
                </a:cubicBezTo>
                <a:cubicBezTo>
                  <a:pt x="2433914" y="1023923"/>
                  <a:pt x="2433852" y="1022993"/>
                  <a:pt x="2433728" y="1022249"/>
                </a:cubicBezTo>
                <a:cubicBezTo>
                  <a:pt x="2433604" y="1021505"/>
                  <a:pt x="2433464" y="1020916"/>
                  <a:pt x="2433309" y="1020482"/>
                </a:cubicBezTo>
                <a:cubicBezTo>
                  <a:pt x="2433154" y="1020048"/>
                  <a:pt x="2432937" y="1019753"/>
                  <a:pt x="2432658" y="1019598"/>
                </a:cubicBezTo>
                <a:cubicBezTo>
                  <a:pt x="2432379" y="1019443"/>
                  <a:pt x="2432084" y="1019366"/>
                  <a:pt x="2431774" y="1019366"/>
                </a:cubicBezTo>
                <a:cubicBezTo>
                  <a:pt x="2431278" y="1019366"/>
                  <a:pt x="2430720" y="1019505"/>
                  <a:pt x="2430100" y="1019784"/>
                </a:cubicBezTo>
                <a:cubicBezTo>
                  <a:pt x="2429480" y="1020063"/>
                  <a:pt x="2428736" y="1020358"/>
                  <a:pt x="2427868" y="1020668"/>
                </a:cubicBezTo>
                <a:cubicBezTo>
                  <a:pt x="2427000" y="1020978"/>
                  <a:pt x="2426008" y="1021272"/>
                  <a:pt x="2424891" y="1021551"/>
                </a:cubicBezTo>
                <a:cubicBezTo>
                  <a:pt x="2423775" y="1021831"/>
                  <a:pt x="2422504" y="1021970"/>
                  <a:pt x="2421078" y="1021970"/>
                </a:cubicBezTo>
                <a:cubicBezTo>
                  <a:pt x="2416675" y="1021970"/>
                  <a:pt x="2413620" y="1020497"/>
                  <a:pt x="2411915" y="1017552"/>
                </a:cubicBezTo>
                <a:cubicBezTo>
                  <a:pt x="2410210" y="1014606"/>
                  <a:pt x="2409357" y="1010250"/>
                  <a:pt x="2409357" y="1004483"/>
                </a:cubicBezTo>
                <a:lnTo>
                  <a:pt x="2409357" y="957788"/>
                </a:lnTo>
                <a:lnTo>
                  <a:pt x="2430844" y="957788"/>
                </a:lnTo>
                <a:cubicBezTo>
                  <a:pt x="2431774" y="957788"/>
                  <a:pt x="2432519" y="957292"/>
                  <a:pt x="2433077" y="956300"/>
                </a:cubicBezTo>
                <a:cubicBezTo>
                  <a:pt x="2433635" y="955307"/>
                  <a:pt x="2433914" y="953695"/>
                  <a:pt x="2433914" y="951463"/>
                </a:cubicBezTo>
                <a:cubicBezTo>
                  <a:pt x="2433914" y="950284"/>
                  <a:pt x="2433852" y="949292"/>
                  <a:pt x="2433728" y="948486"/>
                </a:cubicBezTo>
                <a:cubicBezTo>
                  <a:pt x="2433604" y="947680"/>
                  <a:pt x="2433402" y="947013"/>
                  <a:pt x="2433123" y="946486"/>
                </a:cubicBezTo>
                <a:cubicBezTo>
                  <a:pt x="2432844" y="945959"/>
                  <a:pt x="2432519" y="945587"/>
                  <a:pt x="2432147" y="945370"/>
                </a:cubicBezTo>
                <a:cubicBezTo>
                  <a:pt x="2431774" y="945153"/>
                  <a:pt x="2431340" y="945045"/>
                  <a:pt x="2430844" y="945045"/>
                </a:cubicBezTo>
                <a:lnTo>
                  <a:pt x="2409357" y="945045"/>
                </a:lnTo>
                <a:lnTo>
                  <a:pt x="2409357" y="925139"/>
                </a:lnTo>
                <a:cubicBezTo>
                  <a:pt x="2409357" y="924705"/>
                  <a:pt x="2409233" y="924302"/>
                  <a:pt x="2408985" y="923930"/>
                </a:cubicBezTo>
                <a:cubicBezTo>
                  <a:pt x="2408737" y="923557"/>
                  <a:pt x="2408334" y="923232"/>
                  <a:pt x="2407776" y="922953"/>
                </a:cubicBezTo>
                <a:cubicBezTo>
                  <a:pt x="2407218" y="922674"/>
                  <a:pt x="2406443" y="922472"/>
                  <a:pt x="2405450" y="922348"/>
                </a:cubicBezTo>
                <a:cubicBezTo>
                  <a:pt x="2404458" y="922224"/>
                  <a:pt x="2403187" y="922162"/>
                  <a:pt x="2401637" y="922162"/>
                </a:cubicBezTo>
                <a:close/>
                <a:moveTo>
                  <a:pt x="1725362" y="922162"/>
                </a:moveTo>
                <a:cubicBezTo>
                  <a:pt x="1723874" y="922162"/>
                  <a:pt x="1722634" y="922224"/>
                  <a:pt x="1721641" y="922348"/>
                </a:cubicBezTo>
                <a:cubicBezTo>
                  <a:pt x="1720649" y="922472"/>
                  <a:pt x="1719858" y="922674"/>
                  <a:pt x="1719269" y="922953"/>
                </a:cubicBezTo>
                <a:cubicBezTo>
                  <a:pt x="1718680" y="923232"/>
                  <a:pt x="1718277" y="923557"/>
                  <a:pt x="1718060" y="923930"/>
                </a:cubicBezTo>
                <a:cubicBezTo>
                  <a:pt x="1717843" y="924302"/>
                  <a:pt x="1717735" y="924705"/>
                  <a:pt x="1717735" y="925139"/>
                </a:cubicBezTo>
                <a:lnTo>
                  <a:pt x="1717735" y="945045"/>
                </a:lnTo>
                <a:lnTo>
                  <a:pt x="1706107" y="945045"/>
                </a:lnTo>
                <a:cubicBezTo>
                  <a:pt x="1705611" y="945045"/>
                  <a:pt x="1705162" y="945153"/>
                  <a:pt x="1704759" y="945370"/>
                </a:cubicBezTo>
                <a:cubicBezTo>
                  <a:pt x="1704356" y="945587"/>
                  <a:pt x="1704030" y="945959"/>
                  <a:pt x="1703782" y="946486"/>
                </a:cubicBezTo>
                <a:cubicBezTo>
                  <a:pt x="1703534" y="947013"/>
                  <a:pt x="1703332" y="947680"/>
                  <a:pt x="1703177" y="948486"/>
                </a:cubicBezTo>
                <a:cubicBezTo>
                  <a:pt x="1703022" y="949292"/>
                  <a:pt x="1702945" y="950284"/>
                  <a:pt x="1702945" y="951463"/>
                </a:cubicBezTo>
                <a:cubicBezTo>
                  <a:pt x="1702945" y="953695"/>
                  <a:pt x="1703224" y="955307"/>
                  <a:pt x="1703782" y="956300"/>
                </a:cubicBezTo>
                <a:cubicBezTo>
                  <a:pt x="1704340" y="957292"/>
                  <a:pt x="1705084" y="957788"/>
                  <a:pt x="1706015" y="957788"/>
                </a:cubicBezTo>
                <a:lnTo>
                  <a:pt x="1717735" y="957788"/>
                </a:lnTo>
                <a:lnTo>
                  <a:pt x="1717735" y="1006715"/>
                </a:lnTo>
                <a:cubicBezTo>
                  <a:pt x="1717735" y="1011552"/>
                  <a:pt x="1718184" y="1015753"/>
                  <a:pt x="1719083" y="1019319"/>
                </a:cubicBezTo>
                <a:cubicBezTo>
                  <a:pt x="1719983" y="1022885"/>
                  <a:pt x="1721424" y="1025830"/>
                  <a:pt x="1723409" y="1028156"/>
                </a:cubicBezTo>
                <a:cubicBezTo>
                  <a:pt x="1725393" y="1030481"/>
                  <a:pt x="1727936" y="1032217"/>
                  <a:pt x="1731036" y="1033365"/>
                </a:cubicBezTo>
                <a:cubicBezTo>
                  <a:pt x="1734137" y="1034512"/>
                  <a:pt x="1737857" y="1035086"/>
                  <a:pt x="1742198" y="1035086"/>
                </a:cubicBezTo>
                <a:cubicBezTo>
                  <a:pt x="1743624" y="1035086"/>
                  <a:pt x="1745051" y="1034993"/>
                  <a:pt x="1746477" y="1034806"/>
                </a:cubicBezTo>
                <a:cubicBezTo>
                  <a:pt x="1747903" y="1034620"/>
                  <a:pt x="1749252" y="1034388"/>
                  <a:pt x="1750523" y="1034109"/>
                </a:cubicBezTo>
                <a:cubicBezTo>
                  <a:pt x="1751795" y="1033830"/>
                  <a:pt x="1752926" y="1033473"/>
                  <a:pt x="1753918" y="1033039"/>
                </a:cubicBezTo>
                <a:cubicBezTo>
                  <a:pt x="1754911" y="1032605"/>
                  <a:pt x="1755655" y="1032140"/>
                  <a:pt x="1756151" y="1031644"/>
                </a:cubicBezTo>
                <a:cubicBezTo>
                  <a:pt x="1756647" y="1031148"/>
                  <a:pt x="1757019" y="1030373"/>
                  <a:pt x="1757267" y="1029318"/>
                </a:cubicBezTo>
                <a:cubicBezTo>
                  <a:pt x="1757515" y="1028264"/>
                  <a:pt x="1757639" y="1026838"/>
                  <a:pt x="1757639" y="1025040"/>
                </a:cubicBezTo>
                <a:cubicBezTo>
                  <a:pt x="1757639" y="1023923"/>
                  <a:pt x="1757577" y="1022993"/>
                  <a:pt x="1757453" y="1022249"/>
                </a:cubicBezTo>
                <a:cubicBezTo>
                  <a:pt x="1757329" y="1021505"/>
                  <a:pt x="1757190" y="1020916"/>
                  <a:pt x="1757035" y="1020482"/>
                </a:cubicBezTo>
                <a:cubicBezTo>
                  <a:pt x="1756879" y="1020048"/>
                  <a:pt x="1756662" y="1019753"/>
                  <a:pt x="1756383" y="1019598"/>
                </a:cubicBezTo>
                <a:cubicBezTo>
                  <a:pt x="1756104" y="1019443"/>
                  <a:pt x="1755810" y="1019366"/>
                  <a:pt x="1755500" y="1019366"/>
                </a:cubicBezTo>
                <a:cubicBezTo>
                  <a:pt x="1755004" y="1019366"/>
                  <a:pt x="1754446" y="1019505"/>
                  <a:pt x="1753825" y="1019784"/>
                </a:cubicBezTo>
                <a:cubicBezTo>
                  <a:pt x="1753205" y="1020063"/>
                  <a:pt x="1752461" y="1020358"/>
                  <a:pt x="1751593" y="1020668"/>
                </a:cubicBezTo>
                <a:cubicBezTo>
                  <a:pt x="1750725" y="1020978"/>
                  <a:pt x="1749733" y="1021272"/>
                  <a:pt x="1748616" y="1021551"/>
                </a:cubicBezTo>
                <a:cubicBezTo>
                  <a:pt x="1747500" y="1021831"/>
                  <a:pt x="1746229" y="1021970"/>
                  <a:pt x="1744803" y="1021970"/>
                </a:cubicBezTo>
                <a:cubicBezTo>
                  <a:pt x="1740400" y="1021970"/>
                  <a:pt x="1737346" y="1020497"/>
                  <a:pt x="1735641" y="1017552"/>
                </a:cubicBezTo>
                <a:cubicBezTo>
                  <a:pt x="1733935" y="1014606"/>
                  <a:pt x="1733083" y="1010250"/>
                  <a:pt x="1733083" y="1004483"/>
                </a:cubicBezTo>
                <a:lnTo>
                  <a:pt x="1733083" y="957788"/>
                </a:lnTo>
                <a:lnTo>
                  <a:pt x="1754570" y="957788"/>
                </a:lnTo>
                <a:cubicBezTo>
                  <a:pt x="1755500" y="957788"/>
                  <a:pt x="1756244" y="957292"/>
                  <a:pt x="1756802" y="956300"/>
                </a:cubicBezTo>
                <a:cubicBezTo>
                  <a:pt x="1757360" y="955307"/>
                  <a:pt x="1757639" y="953695"/>
                  <a:pt x="1757639" y="951463"/>
                </a:cubicBezTo>
                <a:cubicBezTo>
                  <a:pt x="1757639" y="950284"/>
                  <a:pt x="1757577" y="949292"/>
                  <a:pt x="1757453" y="948486"/>
                </a:cubicBezTo>
                <a:cubicBezTo>
                  <a:pt x="1757329" y="947680"/>
                  <a:pt x="1757128" y="947013"/>
                  <a:pt x="1756849" y="946486"/>
                </a:cubicBezTo>
                <a:cubicBezTo>
                  <a:pt x="1756569" y="945959"/>
                  <a:pt x="1756244" y="945587"/>
                  <a:pt x="1755872" y="945370"/>
                </a:cubicBezTo>
                <a:cubicBezTo>
                  <a:pt x="1755500" y="945153"/>
                  <a:pt x="1755066" y="945045"/>
                  <a:pt x="1754570" y="945045"/>
                </a:cubicBezTo>
                <a:lnTo>
                  <a:pt x="1733083" y="945045"/>
                </a:lnTo>
                <a:lnTo>
                  <a:pt x="1733083" y="925139"/>
                </a:lnTo>
                <a:cubicBezTo>
                  <a:pt x="1733083" y="924705"/>
                  <a:pt x="1732959" y="924302"/>
                  <a:pt x="1732710" y="923930"/>
                </a:cubicBezTo>
                <a:cubicBezTo>
                  <a:pt x="1732462" y="923557"/>
                  <a:pt x="1732059" y="923232"/>
                  <a:pt x="1731501" y="922953"/>
                </a:cubicBezTo>
                <a:cubicBezTo>
                  <a:pt x="1730943" y="922674"/>
                  <a:pt x="1730168" y="922472"/>
                  <a:pt x="1729176" y="922348"/>
                </a:cubicBezTo>
                <a:cubicBezTo>
                  <a:pt x="1728184" y="922224"/>
                  <a:pt x="1726912" y="922162"/>
                  <a:pt x="1725362" y="922162"/>
                </a:cubicBezTo>
                <a:close/>
                <a:moveTo>
                  <a:pt x="849062" y="922162"/>
                </a:moveTo>
                <a:cubicBezTo>
                  <a:pt x="847574" y="922162"/>
                  <a:pt x="846334" y="922224"/>
                  <a:pt x="845341" y="922348"/>
                </a:cubicBezTo>
                <a:cubicBezTo>
                  <a:pt x="844349" y="922472"/>
                  <a:pt x="843559" y="922674"/>
                  <a:pt x="842969" y="922953"/>
                </a:cubicBezTo>
                <a:cubicBezTo>
                  <a:pt x="842380" y="923232"/>
                  <a:pt x="841977" y="923557"/>
                  <a:pt x="841760" y="923930"/>
                </a:cubicBezTo>
                <a:cubicBezTo>
                  <a:pt x="841543" y="924302"/>
                  <a:pt x="841435" y="924705"/>
                  <a:pt x="841435" y="925139"/>
                </a:cubicBezTo>
                <a:lnTo>
                  <a:pt x="841435" y="945045"/>
                </a:lnTo>
                <a:lnTo>
                  <a:pt x="829807" y="945045"/>
                </a:lnTo>
                <a:cubicBezTo>
                  <a:pt x="829311" y="945045"/>
                  <a:pt x="828862" y="945153"/>
                  <a:pt x="828459" y="945370"/>
                </a:cubicBezTo>
                <a:cubicBezTo>
                  <a:pt x="828056" y="945587"/>
                  <a:pt x="827730" y="945959"/>
                  <a:pt x="827482" y="946486"/>
                </a:cubicBezTo>
                <a:cubicBezTo>
                  <a:pt x="827234" y="947013"/>
                  <a:pt x="827032" y="947680"/>
                  <a:pt x="826877" y="948486"/>
                </a:cubicBezTo>
                <a:cubicBezTo>
                  <a:pt x="826722" y="949292"/>
                  <a:pt x="826645" y="950284"/>
                  <a:pt x="826645" y="951463"/>
                </a:cubicBezTo>
                <a:cubicBezTo>
                  <a:pt x="826645" y="953695"/>
                  <a:pt x="826924" y="955307"/>
                  <a:pt x="827482" y="956300"/>
                </a:cubicBezTo>
                <a:cubicBezTo>
                  <a:pt x="828040" y="957292"/>
                  <a:pt x="828784" y="957788"/>
                  <a:pt x="829714" y="957788"/>
                </a:cubicBezTo>
                <a:lnTo>
                  <a:pt x="841435" y="957788"/>
                </a:lnTo>
                <a:lnTo>
                  <a:pt x="841435" y="1006715"/>
                </a:lnTo>
                <a:cubicBezTo>
                  <a:pt x="841435" y="1011552"/>
                  <a:pt x="841884" y="1015753"/>
                  <a:pt x="842783" y="1019319"/>
                </a:cubicBezTo>
                <a:cubicBezTo>
                  <a:pt x="843683" y="1022885"/>
                  <a:pt x="845124" y="1025830"/>
                  <a:pt x="847109" y="1028156"/>
                </a:cubicBezTo>
                <a:cubicBezTo>
                  <a:pt x="849093" y="1030481"/>
                  <a:pt x="851636" y="1032217"/>
                  <a:pt x="854736" y="1033365"/>
                </a:cubicBezTo>
                <a:cubicBezTo>
                  <a:pt x="857837" y="1034512"/>
                  <a:pt x="861557" y="1035086"/>
                  <a:pt x="865898" y="1035086"/>
                </a:cubicBezTo>
                <a:cubicBezTo>
                  <a:pt x="867324" y="1035086"/>
                  <a:pt x="868751" y="1034993"/>
                  <a:pt x="870177" y="1034806"/>
                </a:cubicBezTo>
                <a:cubicBezTo>
                  <a:pt x="871603" y="1034620"/>
                  <a:pt x="872952" y="1034388"/>
                  <a:pt x="874223" y="1034109"/>
                </a:cubicBezTo>
                <a:cubicBezTo>
                  <a:pt x="875495" y="1033830"/>
                  <a:pt x="876626" y="1033473"/>
                  <a:pt x="877618" y="1033039"/>
                </a:cubicBezTo>
                <a:cubicBezTo>
                  <a:pt x="878611" y="1032605"/>
                  <a:pt x="879355" y="1032140"/>
                  <a:pt x="879851" y="1031644"/>
                </a:cubicBezTo>
                <a:cubicBezTo>
                  <a:pt x="880347" y="1031148"/>
                  <a:pt x="880719" y="1030373"/>
                  <a:pt x="880967" y="1029318"/>
                </a:cubicBezTo>
                <a:cubicBezTo>
                  <a:pt x="881215" y="1028264"/>
                  <a:pt x="881339" y="1026838"/>
                  <a:pt x="881339" y="1025040"/>
                </a:cubicBezTo>
                <a:cubicBezTo>
                  <a:pt x="881339" y="1023923"/>
                  <a:pt x="881277" y="1022993"/>
                  <a:pt x="881153" y="1022249"/>
                </a:cubicBezTo>
                <a:cubicBezTo>
                  <a:pt x="881029" y="1021505"/>
                  <a:pt x="880890" y="1020916"/>
                  <a:pt x="880735" y="1020482"/>
                </a:cubicBezTo>
                <a:cubicBezTo>
                  <a:pt x="880580" y="1020048"/>
                  <a:pt x="880362" y="1019753"/>
                  <a:pt x="880083" y="1019598"/>
                </a:cubicBezTo>
                <a:cubicBezTo>
                  <a:pt x="879804" y="1019443"/>
                  <a:pt x="879510" y="1019366"/>
                  <a:pt x="879200" y="1019366"/>
                </a:cubicBezTo>
                <a:cubicBezTo>
                  <a:pt x="878704" y="1019366"/>
                  <a:pt x="878146" y="1019505"/>
                  <a:pt x="877525" y="1019784"/>
                </a:cubicBezTo>
                <a:cubicBezTo>
                  <a:pt x="876905" y="1020063"/>
                  <a:pt x="876161" y="1020358"/>
                  <a:pt x="875293" y="1020668"/>
                </a:cubicBezTo>
                <a:cubicBezTo>
                  <a:pt x="874425" y="1020978"/>
                  <a:pt x="873433" y="1021272"/>
                  <a:pt x="872316" y="1021551"/>
                </a:cubicBezTo>
                <a:cubicBezTo>
                  <a:pt x="871200" y="1021831"/>
                  <a:pt x="869929" y="1021970"/>
                  <a:pt x="868503" y="1021970"/>
                </a:cubicBezTo>
                <a:cubicBezTo>
                  <a:pt x="864100" y="1021970"/>
                  <a:pt x="861046" y="1020497"/>
                  <a:pt x="859341" y="1017552"/>
                </a:cubicBezTo>
                <a:cubicBezTo>
                  <a:pt x="857635" y="1014606"/>
                  <a:pt x="856782" y="1010250"/>
                  <a:pt x="856782" y="1004483"/>
                </a:cubicBezTo>
                <a:lnTo>
                  <a:pt x="856782" y="957788"/>
                </a:lnTo>
                <a:lnTo>
                  <a:pt x="878270" y="957788"/>
                </a:lnTo>
                <a:cubicBezTo>
                  <a:pt x="879200" y="957788"/>
                  <a:pt x="879944" y="957292"/>
                  <a:pt x="880502" y="956300"/>
                </a:cubicBezTo>
                <a:cubicBezTo>
                  <a:pt x="881060" y="955307"/>
                  <a:pt x="881339" y="953695"/>
                  <a:pt x="881339" y="951463"/>
                </a:cubicBezTo>
                <a:cubicBezTo>
                  <a:pt x="881339" y="950284"/>
                  <a:pt x="881277" y="949292"/>
                  <a:pt x="881153" y="948486"/>
                </a:cubicBezTo>
                <a:cubicBezTo>
                  <a:pt x="881029" y="947680"/>
                  <a:pt x="880828" y="947013"/>
                  <a:pt x="880549" y="946486"/>
                </a:cubicBezTo>
                <a:cubicBezTo>
                  <a:pt x="880269" y="945959"/>
                  <a:pt x="879944" y="945587"/>
                  <a:pt x="879572" y="945370"/>
                </a:cubicBezTo>
                <a:cubicBezTo>
                  <a:pt x="879200" y="945153"/>
                  <a:pt x="878766" y="945045"/>
                  <a:pt x="878270" y="945045"/>
                </a:cubicBezTo>
                <a:lnTo>
                  <a:pt x="856782" y="945045"/>
                </a:lnTo>
                <a:lnTo>
                  <a:pt x="856782" y="925139"/>
                </a:lnTo>
                <a:cubicBezTo>
                  <a:pt x="856782" y="924705"/>
                  <a:pt x="856659" y="924302"/>
                  <a:pt x="856410" y="923930"/>
                </a:cubicBezTo>
                <a:cubicBezTo>
                  <a:pt x="856162" y="923557"/>
                  <a:pt x="855759" y="923232"/>
                  <a:pt x="855201" y="922953"/>
                </a:cubicBezTo>
                <a:cubicBezTo>
                  <a:pt x="854643" y="922674"/>
                  <a:pt x="853868" y="922472"/>
                  <a:pt x="852876" y="922348"/>
                </a:cubicBezTo>
                <a:cubicBezTo>
                  <a:pt x="851884" y="922224"/>
                  <a:pt x="850612" y="922162"/>
                  <a:pt x="849062" y="922162"/>
                </a:cubicBezTo>
                <a:close/>
                <a:moveTo>
                  <a:pt x="334712" y="922162"/>
                </a:moveTo>
                <a:cubicBezTo>
                  <a:pt x="333224" y="922162"/>
                  <a:pt x="331984" y="922224"/>
                  <a:pt x="330991" y="922348"/>
                </a:cubicBezTo>
                <a:cubicBezTo>
                  <a:pt x="329999" y="922472"/>
                  <a:pt x="329209" y="922674"/>
                  <a:pt x="328619" y="922953"/>
                </a:cubicBezTo>
                <a:cubicBezTo>
                  <a:pt x="328030" y="923232"/>
                  <a:pt x="327627" y="923557"/>
                  <a:pt x="327410" y="923930"/>
                </a:cubicBezTo>
                <a:cubicBezTo>
                  <a:pt x="327193" y="924302"/>
                  <a:pt x="327085" y="924705"/>
                  <a:pt x="327085" y="925139"/>
                </a:cubicBezTo>
                <a:lnTo>
                  <a:pt x="327085" y="945045"/>
                </a:lnTo>
                <a:lnTo>
                  <a:pt x="315457" y="945045"/>
                </a:lnTo>
                <a:cubicBezTo>
                  <a:pt x="314961" y="945045"/>
                  <a:pt x="314512" y="945153"/>
                  <a:pt x="314109" y="945370"/>
                </a:cubicBezTo>
                <a:cubicBezTo>
                  <a:pt x="313706" y="945587"/>
                  <a:pt x="313380" y="945959"/>
                  <a:pt x="313132" y="946486"/>
                </a:cubicBezTo>
                <a:cubicBezTo>
                  <a:pt x="312884" y="947013"/>
                  <a:pt x="312682" y="947680"/>
                  <a:pt x="312527" y="948486"/>
                </a:cubicBezTo>
                <a:cubicBezTo>
                  <a:pt x="312372" y="949292"/>
                  <a:pt x="312295" y="950284"/>
                  <a:pt x="312295" y="951463"/>
                </a:cubicBezTo>
                <a:cubicBezTo>
                  <a:pt x="312295" y="953695"/>
                  <a:pt x="312574" y="955307"/>
                  <a:pt x="313132" y="956300"/>
                </a:cubicBezTo>
                <a:cubicBezTo>
                  <a:pt x="313690" y="957292"/>
                  <a:pt x="314434" y="957788"/>
                  <a:pt x="315364" y="957788"/>
                </a:cubicBezTo>
                <a:lnTo>
                  <a:pt x="327085" y="957788"/>
                </a:lnTo>
                <a:lnTo>
                  <a:pt x="327085" y="1006715"/>
                </a:lnTo>
                <a:cubicBezTo>
                  <a:pt x="327085" y="1011552"/>
                  <a:pt x="327534" y="1015753"/>
                  <a:pt x="328433" y="1019319"/>
                </a:cubicBezTo>
                <a:cubicBezTo>
                  <a:pt x="329333" y="1022885"/>
                  <a:pt x="330774" y="1025830"/>
                  <a:pt x="332759" y="1028156"/>
                </a:cubicBezTo>
                <a:cubicBezTo>
                  <a:pt x="334743" y="1030481"/>
                  <a:pt x="337286" y="1032217"/>
                  <a:pt x="340386" y="1033365"/>
                </a:cubicBezTo>
                <a:cubicBezTo>
                  <a:pt x="343487" y="1034512"/>
                  <a:pt x="347207" y="1035086"/>
                  <a:pt x="351548" y="1035086"/>
                </a:cubicBezTo>
                <a:cubicBezTo>
                  <a:pt x="352975" y="1035086"/>
                  <a:pt x="354401" y="1034993"/>
                  <a:pt x="355827" y="1034806"/>
                </a:cubicBezTo>
                <a:cubicBezTo>
                  <a:pt x="357253" y="1034620"/>
                  <a:pt x="358602" y="1034388"/>
                  <a:pt x="359873" y="1034109"/>
                </a:cubicBezTo>
                <a:cubicBezTo>
                  <a:pt x="361145" y="1033830"/>
                  <a:pt x="362276" y="1033473"/>
                  <a:pt x="363269" y="1033039"/>
                </a:cubicBezTo>
                <a:cubicBezTo>
                  <a:pt x="364261" y="1032605"/>
                  <a:pt x="365005" y="1032140"/>
                  <a:pt x="365501" y="1031644"/>
                </a:cubicBezTo>
                <a:cubicBezTo>
                  <a:pt x="365997" y="1031148"/>
                  <a:pt x="366369" y="1030373"/>
                  <a:pt x="366617" y="1029318"/>
                </a:cubicBezTo>
                <a:cubicBezTo>
                  <a:pt x="366865" y="1028264"/>
                  <a:pt x="366989" y="1026838"/>
                  <a:pt x="366989" y="1025040"/>
                </a:cubicBezTo>
                <a:cubicBezTo>
                  <a:pt x="366989" y="1023923"/>
                  <a:pt x="366927" y="1022993"/>
                  <a:pt x="366803" y="1022249"/>
                </a:cubicBezTo>
                <a:cubicBezTo>
                  <a:pt x="366679" y="1021505"/>
                  <a:pt x="366540" y="1020916"/>
                  <a:pt x="366385" y="1020482"/>
                </a:cubicBezTo>
                <a:cubicBezTo>
                  <a:pt x="366230" y="1020048"/>
                  <a:pt x="366012" y="1019753"/>
                  <a:pt x="365733" y="1019598"/>
                </a:cubicBezTo>
                <a:cubicBezTo>
                  <a:pt x="365454" y="1019443"/>
                  <a:pt x="365160" y="1019366"/>
                  <a:pt x="364850" y="1019366"/>
                </a:cubicBezTo>
                <a:cubicBezTo>
                  <a:pt x="364354" y="1019366"/>
                  <a:pt x="363796" y="1019505"/>
                  <a:pt x="363175" y="1019784"/>
                </a:cubicBezTo>
                <a:cubicBezTo>
                  <a:pt x="362555" y="1020063"/>
                  <a:pt x="361811" y="1020358"/>
                  <a:pt x="360943" y="1020668"/>
                </a:cubicBezTo>
                <a:cubicBezTo>
                  <a:pt x="360075" y="1020978"/>
                  <a:pt x="359083" y="1021272"/>
                  <a:pt x="357967" y="1021551"/>
                </a:cubicBezTo>
                <a:cubicBezTo>
                  <a:pt x="356850" y="1021831"/>
                  <a:pt x="355579" y="1021970"/>
                  <a:pt x="354153" y="1021970"/>
                </a:cubicBezTo>
                <a:cubicBezTo>
                  <a:pt x="349750" y="1021970"/>
                  <a:pt x="346696" y="1020497"/>
                  <a:pt x="344991" y="1017552"/>
                </a:cubicBezTo>
                <a:cubicBezTo>
                  <a:pt x="343285" y="1014606"/>
                  <a:pt x="342433" y="1010250"/>
                  <a:pt x="342433" y="1004483"/>
                </a:cubicBezTo>
                <a:lnTo>
                  <a:pt x="342433" y="957788"/>
                </a:lnTo>
                <a:lnTo>
                  <a:pt x="363920" y="957788"/>
                </a:lnTo>
                <a:cubicBezTo>
                  <a:pt x="364850" y="957788"/>
                  <a:pt x="365594" y="957292"/>
                  <a:pt x="366152" y="956300"/>
                </a:cubicBezTo>
                <a:cubicBezTo>
                  <a:pt x="366710" y="955307"/>
                  <a:pt x="366989" y="953695"/>
                  <a:pt x="366989" y="951463"/>
                </a:cubicBezTo>
                <a:cubicBezTo>
                  <a:pt x="366989" y="950284"/>
                  <a:pt x="366927" y="949292"/>
                  <a:pt x="366803" y="948486"/>
                </a:cubicBezTo>
                <a:cubicBezTo>
                  <a:pt x="366679" y="947680"/>
                  <a:pt x="366478" y="947013"/>
                  <a:pt x="366199" y="946486"/>
                </a:cubicBezTo>
                <a:cubicBezTo>
                  <a:pt x="365919" y="945959"/>
                  <a:pt x="365594" y="945587"/>
                  <a:pt x="365222" y="945370"/>
                </a:cubicBezTo>
                <a:cubicBezTo>
                  <a:pt x="364850" y="945153"/>
                  <a:pt x="364416" y="945045"/>
                  <a:pt x="363920" y="945045"/>
                </a:cubicBezTo>
                <a:lnTo>
                  <a:pt x="342433" y="945045"/>
                </a:lnTo>
                <a:lnTo>
                  <a:pt x="342433" y="925139"/>
                </a:lnTo>
                <a:cubicBezTo>
                  <a:pt x="342433" y="924705"/>
                  <a:pt x="342309" y="924302"/>
                  <a:pt x="342060" y="923930"/>
                </a:cubicBezTo>
                <a:cubicBezTo>
                  <a:pt x="341812" y="923557"/>
                  <a:pt x="341409" y="923232"/>
                  <a:pt x="340851" y="922953"/>
                </a:cubicBezTo>
                <a:cubicBezTo>
                  <a:pt x="340293" y="922674"/>
                  <a:pt x="339518" y="922472"/>
                  <a:pt x="338526" y="922348"/>
                </a:cubicBezTo>
                <a:cubicBezTo>
                  <a:pt x="337534" y="922224"/>
                  <a:pt x="336262" y="922162"/>
                  <a:pt x="334712" y="922162"/>
                </a:cubicBezTo>
                <a:close/>
                <a:moveTo>
                  <a:pt x="1455127" y="910070"/>
                </a:moveTo>
                <a:cubicBezTo>
                  <a:pt x="1451469" y="910070"/>
                  <a:pt x="1448957" y="910721"/>
                  <a:pt x="1447593" y="912023"/>
                </a:cubicBezTo>
                <a:cubicBezTo>
                  <a:pt x="1446229" y="913326"/>
                  <a:pt x="1445547" y="915775"/>
                  <a:pt x="1445547" y="919372"/>
                </a:cubicBezTo>
                <a:cubicBezTo>
                  <a:pt x="1445547" y="922906"/>
                  <a:pt x="1446213" y="925309"/>
                  <a:pt x="1447546" y="926581"/>
                </a:cubicBezTo>
                <a:cubicBezTo>
                  <a:pt x="1448880" y="927852"/>
                  <a:pt x="1451345" y="928487"/>
                  <a:pt x="1454941" y="928487"/>
                </a:cubicBezTo>
                <a:cubicBezTo>
                  <a:pt x="1458600" y="928487"/>
                  <a:pt x="1461112" y="927836"/>
                  <a:pt x="1462476" y="926534"/>
                </a:cubicBezTo>
                <a:cubicBezTo>
                  <a:pt x="1463840" y="925232"/>
                  <a:pt x="1464522" y="922782"/>
                  <a:pt x="1464522" y="919186"/>
                </a:cubicBezTo>
                <a:cubicBezTo>
                  <a:pt x="1464522" y="915651"/>
                  <a:pt x="1463856" y="913248"/>
                  <a:pt x="1462522" y="911977"/>
                </a:cubicBezTo>
                <a:cubicBezTo>
                  <a:pt x="1461189" y="910705"/>
                  <a:pt x="1458724" y="910070"/>
                  <a:pt x="1455127" y="910070"/>
                </a:cubicBezTo>
                <a:close/>
                <a:moveTo>
                  <a:pt x="1273185" y="904303"/>
                </a:moveTo>
                <a:cubicBezTo>
                  <a:pt x="1271697" y="904303"/>
                  <a:pt x="1270472" y="904380"/>
                  <a:pt x="1269511" y="904535"/>
                </a:cubicBezTo>
                <a:cubicBezTo>
                  <a:pt x="1268550" y="904690"/>
                  <a:pt x="1267759" y="904876"/>
                  <a:pt x="1267139" y="905093"/>
                </a:cubicBezTo>
                <a:cubicBezTo>
                  <a:pt x="1266519" y="905310"/>
                  <a:pt x="1266100" y="905621"/>
                  <a:pt x="1265883" y="906024"/>
                </a:cubicBezTo>
                <a:cubicBezTo>
                  <a:pt x="1265666" y="906427"/>
                  <a:pt x="1265558" y="906845"/>
                  <a:pt x="1265558" y="907279"/>
                </a:cubicBezTo>
                <a:lnTo>
                  <a:pt x="1265558" y="955928"/>
                </a:lnTo>
                <a:cubicBezTo>
                  <a:pt x="1261589" y="951773"/>
                  <a:pt x="1257573" y="948626"/>
                  <a:pt x="1253512" y="946486"/>
                </a:cubicBezTo>
                <a:cubicBezTo>
                  <a:pt x="1249450" y="944347"/>
                  <a:pt x="1244970" y="943277"/>
                  <a:pt x="1240071" y="943277"/>
                </a:cubicBezTo>
                <a:cubicBezTo>
                  <a:pt x="1234180" y="943277"/>
                  <a:pt x="1228986" y="944378"/>
                  <a:pt x="1224490" y="946579"/>
                </a:cubicBezTo>
                <a:cubicBezTo>
                  <a:pt x="1219994" y="948781"/>
                  <a:pt x="1216227" y="951928"/>
                  <a:pt x="1213189" y="956021"/>
                </a:cubicBezTo>
                <a:cubicBezTo>
                  <a:pt x="1210150" y="960113"/>
                  <a:pt x="1207856" y="965059"/>
                  <a:pt x="1206305" y="970857"/>
                </a:cubicBezTo>
                <a:cubicBezTo>
                  <a:pt x="1204755" y="976655"/>
                  <a:pt x="1203980" y="983151"/>
                  <a:pt x="1203980" y="990344"/>
                </a:cubicBezTo>
                <a:cubicBezTo>
                  <a:pt x="1203980" y="996421"/>
                  <a:pt x="1204600" y="1002204"/>
                  <a:pt x="1205840" y="1007692"/>
                </a:cubicBezTo>
                <a:cubicBezTo>
                  <a:pt x="1207081" y="1013180"/>
                  <a:pt x="1209049" y="1017955"/>
                  <a:pt x="1211747" y="1022017"/>
                </a:cubicBezTo>
                <a:cubicBezTo>
                  <a:pt x="1214444" y="1026078"/>
                  <a:pt x="1217964" y="1029303"/>
                  <a:pt x="1222304" y="1031690"/>
                </a:cubicBezTo>
                <a:cubicBezTo>
                  <a:pt x="1226645" y="1034078"/>
                  <a:pt x="1231885" y="1035272"/>
                  <a:pt x="1238024" y="1035272"/>
                </a:cubicBezTo>
                <a:cubicBezTo>
                  <a:pt x="1243667" y="1035272"/>
                  <a:pt x="1248861" y="1033938"/>
                  <a:pt x="1253605" y="1031272"/>
                </a:cubicBezTo>
                <a:cubicBezTo>
                  <a:pt x="1258349" y="1028605"/>
                  <a:pt x="1262922" y="1024885"/>
                  <a:pt x="1267325" y="1020110"/>
                </a:cubicBezTo>
                <a:lnTo>
                  <a:pt x="1267325" y="1031179"/>
                </a:lnTo>
                <a:cubicBezTo>
                  <a:pt x="1267325" y="1031675"/>
                  <a:pt x="1267449" y="1032109"/>
                  <a:pt x="1267697" y="1032481"/>
                </a:cubicBezTo>
                <a:cubicBezTo>
                  <a:pt x="1267945" y="1032853"/>
                  <a:pt x="1268348" y="1033148"/>
                  <a:pt x="1268906" y="1033365"/>
                </a:cubicBezTo>
                <a:cubicBezTo>
                  <a:pt x="1269464" y="1033582"/>
                  <a:pt x="1270177" y="1033752"/>
                  <a:pt x="1271046" y="1033876"/>
                </a:cubicBezTo>
                <a:cubicBezTo>
                  <a:pt x="1271914" y="1034000"/>
                  <a:pt x="1272999" y="1034062"/>
                  <a:pt x="1274301" y="1034062"/>
                </a:cubicBezTo>
                <a:cubicBezTo>
                  <a:pt x="1275542" y="1034062"/>
                  <a:pt x="1276596" y="1034000"/>
                  <a:pt x="1277464" y="1033876"/>
                </a:cubicBezTo>
                <a:cubicBezTo>
                  <a:pt x="1278332" y="1033752"/>
                  <a:pt x="1279030" y="1033582"/>
                  <a:pt x="1279557" y="1033365"/>
                </a:cubicBezTo>
                <a:cubicBezTo>
                  <a:pt x="1280084" y="1033148"/>
                  <a:pt x="1280456" y="1032853"/>
                  <a:pt x="1280673" y="1032481"/>
                </a:cubicBezTo>
                <a:cubicBezTo>
                  <a:pt x="1280890" y="1032109"/>
                  <a:pt x="1280998" y="1031675"/>
                  <a:pt x="1280998" y="1031179"/>
                </a:cubicBezTo>
                <a:lnTo>
                  <a:pt x="1280998" y="907279"/>
                </a:lnTo>
                <a:cubicBezTo>
                  <a:pt x="1280998" y="906845"/>
                  <a:pt x="1280859" y="906427"/>
                  <a:pt x="1280580" y="906024"/>
                </a:cubicBezTo>
                <a:cubicBezTo>
                  <a:pt x="1280301" y="905621"/>
                  <a:pt x="1279882" y="905310"/>
                  <a:pt x="1279324" y="905093"/>
                </a:cubicBezTo>
                <a:cubicBezTo>
                  <a:pt x="1278766" y="904876"/>
                  <a:pt x="1277991" y="904690"/>
                  <a:pt x="1276999" y="904535"/>
                </a:cubicBezTo>
                <a:cubicBezTo>
                  <a:pt x="1276007" y="904380"/>
                  <a:pt x="1274735" y="904303"/>
                  <a:pt x="1273185" y="904303"/>
                </a:cubicBezTo>
                <a:close/>
                <a:moveTo>
                  <a:pt x="187335" y="904303"/>
                </a:moveTo>
                <a:cubicBezTo>
                  <a:pt x="185847" y="904303"/>
                  <a:pt x="184622" y="904380"/>
                  <a:pt x="183661" y="904535"/>
                </a:cubicBezTo>
                <a:cubicBezTo>
                  <a:pt x="182700" y="904690"/>
                  <a:pt x="181909" y="904876"/>
                  <a:pt x="181289" y="905093"/>
                </a:cubicBezTo>
                <a:cubicBezTo>
                  <a:pt x="180669" y="905310"/>
                  <a:pt x="180250" y="905621"/>
                  <a:pt x="180033" y="906024"/>
                </a:cubicBezTo>
                <a:cubicBezTo>
                  <a:pt x="179816" y="906427"/>
                  <a:pt x="179708" y="906845"/>
                  <a:pt x="179708" y="907279"/>
                </a:cubicBezTo>
                <a:lnTo>
                  <a:pt x="179708" y="955928"/>
                </a:lnTo>
                <a:cubicBezTo>
                  <a:pt x="175739" y="951773"/>
                  <a:pt x="171724" y="948626"/>
                  <a:pt x="167662" y="946486"/>
                </a:cubicBezTo>
                <a:cubicBezTo>
                  <a:pt x="163600" y="944347"/>
                  <a:pt x="159120" y="943277"/>
                  <a:pt x="154221" y="943277"/>
                </a:cubicBezTo>
                <a:cubicBezTo>
                  <a:pt x="148330" y="943277"/>
                  <a:pt x="143136" y="944378"/>
                  <a:pt x="138640" y="946579"/>
                </a:cubicBezTo>
                <a:cubicBezTo>
                  <a:pt x="134145" y="948781"/>
                  <a:pt x="130377" y="951928"/>
                  <a:pt x="127339" y="956021"/>
                </a:cubicBezTo>
                <a:cubicBezTo>
                  <a:pt x="124300" y="960113"/>
                  <a:pt x="122006" y="965059"/>
                  <a:pt x="120455" y="970857"/>
                </a:cubicBezTo>
                <a:cubicBezTo>
                  <a:pt x="118905" y="976655"/>
                  <a:pt x="118130" y="983151"/>
                  <a:pt x="118130" y="990344"/>
                </a:cubicBezTo>
                <a:cubicBezTo>
                  <a:pt x="118130" y="996421"/>
                  <a:pt x="118750" y="1002204"/>
                  <a:pt x="119990" y="1007692"/>
                </a:cubicBezTo>
                <a:cubicBezTo>
                  <a:pt x="121231" y="1013180"/>
                  <a:pt x="123199" y="1017955"/>
                  <a:pt x="125897" y="1022017"/>
                </a:cubicBezTo>
                <a:cubicBezTo>
                  <a:pt x="128594" y="1026078"/>
                  <a:pt x="132114" y="1029303"/>
                  <a:pt x="136454" y="1031690"/>
                </a:cubicBezTo>
                <a:cubicBezTo>
                  <a:pt x="140795" y="1034078"/>
                  <a:pt x="146035" y="1035272"/>
                  <a:pt x="152174" y="1035272"/>
                </a:cubicBezTo>
                <a:cubicBezTo>
                  <a:pt x="157817" y="1035272"/>
                  <a:pt x="163011" y="1033938"/>
                  <a:pt x="167755" y="1031272"/>
                </a:cubicBezTo>
                <a:cubicBezTo>
                  <a:pt x="172499" y="1028605"/>
                  <a:pt x="177072" y="1024885"/>
                  <a:pt x="181475" y="1020110"/>
                </a:cubicBezTo>
                <a:lnTo>
                  <a:pt x="181475" y="1031179"/>
                </a:lnTo>
                <a:cubicBezTo>
                  <a:pt x="181475" y="1031675"/>
                  <a:pt x="181599" y="1032109"/>
                  <a:pt x="181847" y="1032481"/>
                </a:cubicBezTo>
                <a:cubicBezTo>
                  <a:pt x="182095" y="1032853"/>
                  <a:pt x="182498" y="1033148"/>
                  <a:pt x="183056" y="1033365"/>
                </a:cubicBezTo>
                <a:cubicBezTo>
                  <a:pt x="183614" y="1033582"/>
                  <a:pt x="184327" y="1033752"/>
                  <a:pt x="185196" y="1033876"/>
                </a:cubicBezTo>
                <a:cubicBezTo>
                  <a:pt x="186064" y="1034000"/>
                  <a:pt x="187149" y="1034062"/>
                  <a:pt x="188451" y="1034062"/>
                </a:cubicBezTo>
                <a:cubicBezTo>
                  <a:pt x="189691" y="1034062"/>
                  <a:pt x="190746" y="1034000"/>
                  <a:pt x="191614" y="1033876"/>
                </a:cubicBezTo>
                <a:cubicBezTo>
                  <a:pt x="192482" y="1033752"/>
                  <a:pt x="193180" y="1033582"/>
                  <a:pt x="193707" y="1033365"/>
                </a:cubicBezTo>
                <a:cubicBezTo>
                  <a:pt x="194234" y="1033148"/>
                  <a:pt x="194606" y="1032853"/>
                  <a:pt x="194823" y="1032481"/>
                </a:cubicBezTo>
                <a:cubicBezTo>
                  <a:pt x="195040" y="1032109"/>
                  <a:pt x="195149" y="1031675"/>
                  <a:pt x="195149" y="1031179"/>
                </a:cubicBezTo>
                <a:lnTo>
                  <a:pt x="195149" y="907279"/>
                </a:lnTo>
                <a:cubicBezTo>
                  <a:pt x="195149" y="906845"/>
                  <a:pt x="195009" y="906427"/>
                  <a:pt x="194730" y="906024"/>
                </a:cubicBezTo>
                <a:cubicBezTo>
                  <a:pt x="194451" y="905621"/>
                  <a:pt x="194032" y="905310"/>
                  <a:pt x="193474" y="905093"/>
                </a:cubicBezTo>
                <a:cubicBezTo>
                  <a:pt x="192916" y="904876"/>
                  <a:pt x="192141" y="904690"/>
                  <a:pt x="191149" y="904535"/>
                </a:cubicBezTo>
                <a:cubicBezTo>
                  <a:pt x="190157" y="904380"/>
                  <a:pt x="188885" y="904303"/>
                  <a:pt x="187335" y="904303"/>
                </a:cubicBezTo>
                <a:close/>
                <a:moveTo>
                  <a:pt x="1588384" y="903931"/>
                </a:moveTo>
                <a:cubicBezTo>
                  <a:pt x="1586896" y="903931"/>
                  <a:pt x="1585656" y="903993"/>
                  <a:pt x="1584664" y="904117"/>
                </a:cubicBezTo>
                <a:cubicBezTo>
                  <a:pt x="1583671" y="904241"/>
                  <a:pt x="1582881" y="904427"/>
                  <a:pt x="1582292" y="904675"/>
                </a:cubicBezTo>
                <a:cubicBezTo>
                  <a:pt x="1581703" y="904923"/>
                  <a:pt x="1581299" y="905233"/>
                  <a:pt x="1581082" y="905605"/>
                </a:cubicBezTo>
                <a:cubicBezTo>
                  <a:pt x="1580865" y="905977"/>
                  <a:pt x="1580757" y="906411"/>
                  <a:pt x="1580757" y="906907"/>
                </a:cubicBezTo>
                <a:lnTo>
                  <a:pt x="1580757" y="1031179"/>
                </a:lnTo>
                <a:cubicBezTo>
                  <a:pt x="1580757" y="1031675"/>
                  <a:pt x="1580865" y="1032093"/>
                  <a:pt x="1581082" y="1032435"/>
                </a:cubicBezTo>
                <a:cubicBezTo>
                  <a:pt x="1581299" y="1032776"/>
                  <a:pt x="1581703" y="1033070"/>
                  <a:pt x="1582292" y="1033318"/>
                </a:cubicBezTo>
                <a:cubicBezTo>
                  <a:pt x="1582881" y="1033566"/>
                  <a:pt x="1583671" y="1033752"/>
                  <a:pt x="1584664" y="1033876"/>
                </a:cubicBezTo>
                <a:cubicBezTo>
                  <a:pt x="1585656" y="1034000"/>
                  <a:pt x="1586896" y="1034062"/>
                  <a:pt x="1588384" y="1034062"/>
                </a:cubicBezTo>
                <a:cubicBezTo>
                  <a:pt x="1589935" y="1034062"/>
                  <a:pt x="1591206" y="1034000"/>
                  <a:pt x="1592198" y="1033876"/>
                </a:cubicBezTo>
                <a:cubicBezTo>
                  <a:pt x="1593190" y="1033752"/>
                  <a:pt x="1593965" y="1033566"/>
                  <a:pt x="1594524" y="1033318"/>
                </a:cubicBezTo>
                <a:cubicBezTo>
                  <a:pt x="1595082" y="1033070"/>
                  <a:pt x="1595485" y="1032776"/>
                  <a:pt x="1595733" y="1032435"/>
                </a:cubicBezTo>
                <a:cubicBezTo>
                  <a:pt x="1595981" y="1032093"/>
                  <a:pt x="1596105" y="1031675"/>
                  <a:pt x="1596105" y="1031179"/>
                </a:cubicBezTo>
                <a:lnTo>
                  <a:pt x="1596105" y="972671"/>
                </a:lnTo>
                <a:cubicBezTo>
                  <a:pt x="1600322" y="967400"/>
                  <a:pt x="1604352" y="963400"/>
                  <a:pt x="1608197" y="960671"/>
                </a:cubicBezTo>
                <a:cubicBezTo>
                  <a:pt x="1612042" y="957943"/>
                  <a:pt x="1615886" y="956579"/>
                  <a:pt x="1619731" y="956579"/>
                </a:cubicBezTo>
                <a:cubicBezTo>
                  <a:pt x="1622708" y="956579"/>
                  <a:pt x="1625328" y="957137"/>
                  <a:pt x="1627591" y="958253"/>
                </a:cubicBezTo>
                <a:cubicBezTo>
                  <a:pt x="1629855" y="959369"/>
                  <a:pt x="1631699" y="960981"/>
                  <a:pt x="1633126" y="963090"/>
                </a:cubicBezTo>
                <a:cubicBezTo>
                  <a:pt x="1634552" y="965198"/>
                  <a:pt x="1635637" y="967710"/>
                  <a:pt x="1636381" y="970624"/>
                </a:cubicBezTo>
                <a:cubicBezTo>
                  <a:pt x="1637126" y="973539"/>
                  <a:pt x="1637498" y="977384"/>
                  <a:pt x="1637498" y="982159"/>
                </a:cubicBezTo>
                <a:lnTo>
                  <a:pt x="1637498" y="1031179"/>
                </a:lnTo>
                <a:cubicBezTo>
                  <a:pt x="1637498" y="1031675"/>
                  <a:pt x="1637622" y="1032093"/>
                  <a:pt x="1637870" y="1032435"/>
                </a:cubicBezTo>
                <a:cubicBezTo>
                  <a:pt x="1638118" y="1032776"/>
                  <a:pt x="1638521" y="1033070"/>
                  <a:pt x="1639079" y="1033318"/>
                </a:cubicBezTo>
                <a:cubicBezTo>
                  <a:pt x="1639637" y="1033566"/>
                  <a:pt x="1640412" y="1033752"/>
                  <a:pt x="1641404" y="1033876"/>
                </a:cubicBezTo>
                <a:cubicBezTo>
                  <a:pt x="1642397" y="1034000"/>
                  <a:pt x="1643668" y="1034062"/>
                  <a:pt x="1645218" y="1034062"/>
                </a:cubicBezTo>
                <a:cubicBezTo>
                  <a:pt x="1646706" y="1034062"/>
                  <a:pt x="1647947" y="1034000"/>
                  <a:pt x="1648939" y="1033876"/>
                </a:cubicBezTo>
                <a:cubicBezTo>
                  <a:pt x="1649931" y="1033752"/>
                  <a:pt x="1650706" y="1033566"/>
                  <a:pt x="1651264" y="1033318"/>
                </a:cubicBezTo>
                <a:cubicBezTo>
                  <a:pt x="1651822" y="1033070"/>
                  <a:pt x="1652225" y="1032776"/>
                  <a:pt x="1652474" y="1032435"/>
                </a:cubicBezTo>
                <a:cubicBezTo>
                  <a:pt x="1652722" y="1032093"/>
                  <a:pt x="1652846" y="1031675"/>
                  <a:pt x="1652846" y="1031179"/>
                </a:cubicBezTo>
                <a:lnTo>
                  <a:pt x="1652846" y="980205"/>
                </a:lnTo>
                <a:cubicBezTo>
                  <a:pt x="1652846" y="974190"/>
                  <a:pt x="1652334" y="969059"/>
                  <a:pt x="1651311" y="964811"/>
                </a:cubicBezTo>
                <a:cubicBezTo>
                  <a:pt x="1650288" y="960563"/>
                  <a:pt x="1648598" y="956858"/>
                  <a:pt x="1646241" y="953695"/>
                </a:cubicBezTo>
                <a:cubicBezTo>
                  <a:pt x="1643885" y="950533"/>
                  <a:pt x="1640800" y="948006"/>
                  <a:pt x="1636986" y="946114"/>
                </a:cubicBezTo>
                <a:cubicBezTo>
                  <a:pt x="1633172" y="944223"/>
                  <a:pt x="1628475" y="943277"/>
                  <a:pt x="1622894" y="943277"/>
                </a:cubicBezTo>
                <a:cubicBezTo>
                  <a:pt x="1618367" y="943277"/>
                  <a:pt x="1613871" y="944409"/>
                  <a:pt x="1609406" y="946672"/>
                </a:cubicBezTo>
                <a:cubicBezTo>
                  <a:pt x="1604942" y="948936"/>
                  <a:pt x="1600508" y="952393"/>
                  <a:pt x="1596105" y="957044"/>
                </a:cubicBezTo>
                <a:lnTo>
                  <a:pt x="1596105" y="906907"/>
                </a:lnTo>
                <a:cubicBezTo>
                  <a:pt x="1596105" y="906411"/>
                  <a:pt x="1595981" y="905977"/>
                  <a:pt x="1595733" y="905605"/>
                </a:cubicBezTo>
                <a:cubicBezTo>
                  <a:pt x="1595485" y="905233"/>
                  <a:pt x="1595082" y="904923"/>
                  <a:pt x="1594524" y="904675"/>
                </a:cubicBezTo>
                <a:cubicBezTo>
                  <a:pt x="1593965" y="904427"/>
                  <a:pt x="1593190" y="904241"/>
                  <a:pt x="1592198" y="904117"/>
                </a:cubicBezTo>
                <a:cubicBezTo>
                  <a:pt x="1591206" y="903993"/>
                  <a:pt x="1589935" y="903931"/>
                  <a:pt x="1588384" y="903931"/>
                </a:cubicBezTo>
                <a:close/>
                <a:moveTo>
                  <a:pt x="1350259" y="903931"/>
                </a:moveTo>
                <a:cubicBezTo>
                  <a:pt x="1348771" y="903931"/>
                  <a:pt x="1347531" y="903993"/>
                  <a:pt x="1346539" y="904117"/>
                </a:cubicBezTo>
                <a:cubicBezTo>
                  <a:pt x="1345546" y="904241"/>
                  <a:pt x="1344756" y="904427"/>
                  <a:pt x="1344167" y="904675"/>
                </a:cubicBezTo>
                <a:cubicBezTo>
                  <a:pt x="1343578" y="904923"/>
                  <a:pt x="1343174" y="905233"/>
                  <a:pt x="1342957" y="905605"/>
                </a:cubicBezTo>
                <a:cubicBezTo>
                  <a:pt x="1342740" y="905977"/>
                  <a:pt x="1342632" y="906411"/>
                  <a:pt x="1342632" y="906907"/>
                </a:cubicBezTo>
                <a:lnTo>
                  <a:pt x="1342632" y="1031179"/>
                </a:lnTo>
                <a:cubicBezTo>
                  <a:pt x="1342632" y="1031675"/>
                  <a:pt x="1342740" y="1032093"/>
                  <a:pt x="1342957" y="1032435"/>
                </a:cubicBezTo>
                <a:cubicBezTo>
                  <a:pt x="1343174" y="1032776"/>
                  <a:pt x="1343578" y="1033070"/>
                  <a:pt x="1344167" y="1033318"/>
                </a:cubicBezTo>
                <a:cubicBezTo>
                  <a:pt x="1344756" y="1033566"/>
                  <a:pt x="1345546" y="1033752"/>
                  <a:pt x="1346539" y="1033876"/>
                </a:cubicBezTo>
                <a:cubicBezTo>
                  <a:pt x="1347531" y="1034000"/>
                  <a:pt x="1348771" y="1034062"/>
                  <a:pt x="1350259" y="1034062"/>
                </a:cubicBezTo>
                <a:cubicBezTo>
                  <a:pt x="1351810" y="1034062"/>
                  <a:pt x="1353081" y="1034000"/>
                  <a:pt x="1354073" y="1033876"/>
                </a:cubicBezTo>
                <a:cubicBezTo>
                  <a:pt x="1355065" y="1033752"/>
                  <a:pt x="1355840" y="1033566"/>
                  <a:pt x="1356399" y="1033318"/>
                </a:cubicBezTo>
                <a:cubicBezTo>
                  <a:pt x="1356957" y="1033070"/>
                  <a:pt x="1357360" y="1032776"/>
                  <a:pt x="1357608" y="1032435"/>
                </a:cubicBezTo>
                <a:cubicBezTo>
                  <a:pt x="1357856" y="1032093"/>
                  <a:pt x="1357980" y="1031675"/>
                  <a:pt x="1357980" y="1031179"/>
                </a:cubicBezTo>
                <a:lnTo>
                  <a:pt x="1357980" y="972671"/>
                </a:lnTo>
                <a:cubicBezTo>
                  <a:pt x="1362197" y="967400"/>
                  <a:pt x="1366227" y="963400"/>
                  <a:pt x="1370072" y="960671"/>
                </a:cubicBezTo>
                <a:cubicBezTo>
                  <a:pt x="1373917" y="957943"/>
                  <a:pt x="1377761" y="956579"/>
                  <a:pt x="1381606" y="956579"/>
                </a:cubicBezTo>
                <a:cubicBezTo>
                  <a:pt x="1384583" y="956579"/>
                  <a:pt x="1387203" y="957137"/>
                  <a:pt x="1389466" y="958253"/>
                </a:cubicBezTo>
                <a:cubicBezTo>
                  <a:pt x="1391730" y="959369"/>
                  <a:pt x="1393574" y="960981"/>
                  <a:pt x="1395001" y="963090"/>
                </a:cubicBezTo>
                <a:cubicBezTo>
                  <a:pt x="1396427" y="965198"/>
                  <a:pt x="1397512" y="967710"/>
                  <a:pt x="1398257" y="970624"/>
                </a:cubicBezTo>
                <a:cubicBezTo>
                  <a:pt x="1399001" y="973539"/>
                  <a:pt x="1399373" y="977384"/>
                  <a:pt x="1399373" y="982159"/>
                </a:cubicBezTo>
                <a:lnTo>
                  <a:pt x="1399373" y="1031179"/>
                </a:lnTo>
                <a:cubicBezTo>
                  <a:pt x="1399373" y="1031675"/>
                  <a:pt x="1399497" y="1032093"/>
                  <a:pt x="1399745" y="1032435"/>
                </a:cubicBezTo>
                <a:cubicBezTo>
                  <a:pt x="1399993" y="1032776"/>
                  <a:pt x="1400396" y="1033070"/>
                  <a:pt x="1400954" y="1033318"/>
                </a:cubicBezTo>
                <a:cubicBezTo>
                  <a:pt x="1401512" y="1033566"/>
                  <a:pt x="1402287" y="1033752"/>
                  <a:pt x="1403279" y="1033876"/>
                </a:cubicBezTo>
                <a:cubicBezTo>
                  <a:pt x="1404271" y="1034000"/>
                  <a:pt x="1405543" y="1034062"/>
                  <a:pt x="1407093" y="1034062"/>
                </a:cubicBezTo>
                <a:cubicBezTo>
                  <a:pt x="1408581" y="1034062"/>
                  <a:pt x="1409822" y="1034000"/>
                  <a:pt x="1410814" y="1033876"/>
                </a:cubicBezTo>
                <a:cubicBezTo>
                  <a:pt x="1411806" y="1033752"/>
                  <a:pt x="1412581" y="1033566"/>
                  <a:pt x="1413139" y="1033318"/>
                </a:cubicBezTo>
                <a:cubicBezTo>
                  <a:pt x="1413697" y="1033070"/>
                  <a:pt x="1414100" y="1032776"/>
                  <a:pt x="1414348" y="1032435"/>
                </a:cubicBezTo>
                <a:cubicBezTo>
                  <a:pt x="1414596" y="1032093"/>
                  <a:pt x="1414721" y="1031675"/>
                  <a:pt x="1414721" y="1031179"/>
                </a:cubicBezTo>
                <a:lnTo>
                  <a:pt x="1414721" y="980205"/>
                </a:lnTo>
                <a:cubicBezTo>
                  <a:pt x="1414721" y="974190"/>
                  <a:pt x="1414209" y="969059"/>
                  <a:pt x="1413186" y="964811"/>
                </a:cubicBezTo>
                <a:cubicBezTo>
                  <a:pt x="1412163" y="960563"/>
                  <a:pt x="1410473" y="956858"/>
                  <a:pt x="1408116" y="953695"/>
                </a:cubicBezTo>
                <a:cubicBezTo>
                  <a:pt x="1405760" y="950533"/>
                  <a:pt x="1402675" y="948006"/>
                  <a:pt x="1398861" y="946114"/>
                </a:cubicBezTo>
                <a:cubicBezTo>
                  <a:pt x="1395047" y="944223"/>
                  <a:pt x="1390350" y="943277"/>
                  <a:pt x="1384769" y="943277"/>
                </a:cubicBezTo>
                <a:cubicBezTo>
                  <a:pt x="1380242" y="943277"/>
                  <a:pt x="1375746" y="944409"/>
                  <a:pt x="1371281" y="946672"/>
                </a:cubicBezTo>
                <a:cubicBezTo>
                  <a:pt x="1366817" y="948936"/>
                  <a:pt x="1362383" y="952393"/>
                  <a:pt x="1357980" y="957044"/>
                </a:cubicBezTo>
                <a:lnTo>
                  <a:pt x="1357980" y="906907"/>
                </a:lnTo>
                <a:cubicBezTo>
                  <a:pt x="1357980" y="906411"/>
                  <a:pt x="1357856" y="905977"/>
                  <a:pt x="1357608" y="905605"/>
                </a:cubicBezTo>
                <a:cubicBezTo>
                  <a:pt x="1357360" y="905233"/>
                  <a:pt x="1356957" y="904923"/>
                  <a:pt x="1356399" y="904675"/>
                </a:cubicBezTo>
                <a:cubicBezTo>
                  <a:pt x="1355840" y="904427"/>
                  <a:pt x="1355065" y="904241"/>
                  <a:pt x="1354073" y="904117"/>
                </a:cubicBezTo>
                <a:cubicBezTo>
                  <a:pt x="1353081" y="903993"/>
                  <a:pt x="1351810" y="903931"/>
                  <a:pt x="1350259" y="903931"/>
                </a:cubicBezTo>
                <a:close/>
                <a:moveTo>
                  <a:pt x="3082284" y="798858"/>
                </a:moveTo>
                <a:lnTo>
                  <a:pt x="3103957" y="799602"/>
                </a:lnTo>
                <a:cubicBezTo>
                  <a:pt x="3108980" y="799726"/>
                  <a:pt x="3112964" y="800765"/>
                  <a:pt x="3115910" y="802718"/>
                </a:cubicBezTo>
                <a:cubicBezTo>
                  <a:pt x="3118855" y="804672"/>
                  <a:pt x="3120328" y="807447"/>
                  <a:pt x="3120328" y="811043"/>
                </a:cubicBezTo>
                <a:cubicBezTo>
                  <a:pt x="3120328" y="813152"/>
                  <a:pt x="3119909" y="815167"/>
                  <a:pt x="3119072" y="817090"/>
                </a:cubicBezTo>
                <a:cubicBezTo>
                  <a:pt x="3118235" y="819012"/>
                  <a:pt x="3116856" y="820717"/>
                  <a:pt x="3114933" y="822206"/>
                </a:cubicBezTo>
                <a:cubicBezTo>
                  <a:pt x="3113010" y="823694"/>
                  <a:pt x="3110484" y="824887"/>
                  <a:pt x="3107352" y="825787"/>
                </a:cubicBezTo>
                <a:cubicBezTo>
                  <a:pt x="3104220" y="826686"/>
                  <a:pt x="3100329" y="827135"/>
                  <a:pt x="3095678" y="827135"/>
                </a:cubicBezTo>
                <a:cubicBezTo>
                  <a:pt x="3088361" y="827135"/>
                  <a:pt x="3082656" y="826097"/>
                  <a:pt x="3078563" y="824019"/>
                </a:cubicBezTo>
                <a:cubicBezTo>
                  <a:pt x="3074470" y="821942"/>
                  <a:pt x="3072424" y="818888"/>
                  <a:pt x="3072424" y="814857"/>
                </a:cubicBezTo>
                <a:cubicBezTo>
                  <a:pt x="3072424" y="813555"/>
                  <a:pt x="3072563" y="812284"/>
                  <a:pt x="3072842" y="811043"/>
                </a:cubicBezTo>
                <a:cubicBezTo>
                  <a:pt x="3073122" y="809803"/>
                  <a:pt x="3073633" y="808547"/>
                  <a:pt x="3074377" y="807276"/>
                </a:cubicBezTo>
                <a:cubicBezTo>
                  <a:pt x="3075121" y="806005"/>
                  <a:pt x="3076129" y="804672"/>
                  <a:pt x="3077400" y="803276"/>
                </a:cubicBezTo>
                <a:cubicBezTo>
                  <a:pt x="3078672" y="801881"/>
                  <a:pt x="3080300" y="800408"/>
                  <a:pt x="3082284" y="798858"/>
                </a:cubicBezTo>
                <a:close/>
                <a:moveTo>
                  <a:pt x="2748927" y="764442"/>
                </a:moveTo>
                <a:lnTo>
                  <a:pt x="2762043" y="764442"/>
                </a:lnTo>
                <a:lnTo>
                  <a:pt x="2762043" y="782208"/>
                </a:lnTo>
                <a:cubicBezTo>
                  <a:pt x="2758260" y="786425"/>
                  <a:pt x="2754648" y="789556"/>
                  <a:pt x="2751206" y="791603"/>
                </a:cubicBezTo>
                <a:cubicBezTo>
                  <a:pt x="2747764" y="793649"/>
                  <a:pt x="2744028" y="794672"/>
                  <a:pt x="2739998" y="794672"/>
                </a:cubicBezTo>
                <a:cubicBezTo>
                  <a:pt x="2735036" y="794672"/>
                  <a:pt x="2731176" y="793386"/>
                  <a:pt x="2728417" y="790812"/>
                </a:cubicBezTo>
                <a:cubicBezTo>
                  <a:pt x="2725657" y="788239"/>
                  <a:pt x="2724278" y="784781"/>
                  <a:pt x="2724278" y="780441"/>
                </a:cubicBezTo>
                <a:cubicBezTo>
                  <a:pt x="2724278" y="777898"/>
                  <a:pt x="2724758" y="775650"/>
                  <a:pt x="2725720" y="773697"/>
                </a:cubicBezTo>
                <a:cubicBezTo>
                  <a:pt x="2726680" y="771743"/>
                  <a:pt x="2728184" y="770069"/>
                  <a:pt x="2730231" y="768674"/>
                </a:cubicBezTo>
                <a:cubicBezTo>
                  <a:pt x="2732277" y="767279"/>
                  <a:pt x="2734850" y="766224"/>
                  <a:pt x="2737951" y="765511"/>
                </a:cubicBezTo>
                <a:cubicBezTo>
                  <a:pt x="2741052" y="764798"/>
                  <a:pt x="2744710" y="764442"/>
                  <a:pt x="2748927" y="764442"/>
                </a:cubicBezTo>
                <a:close/>
                <a:moveTo>
                  <a:pt x="2129802" y="764442"/>
                </a:moveTo>
                <a:lnTo>
                  <a:pt x="2142918" y="764442"/>
                </a:lnTo>
                <a:lnTo>
                  <a:pt x="2142918" y="782208"/>
                </a:lnTo>
                <a:cubicBezTo>
                  <a:pt x="2139135" y="786425"/>
                  <a:pt x="2135523" y="789556"/>
                  <a:pt x="2132081" y="791603"/>
                </a:cubicBezTo>
                <a:cubicBezTo>
                  <a:pt x="2128640" y="793649"/>
                  <a:pt x="2124903" y="794672"/>
                  <a:pt x="2120872" y="794672"/>
                </a:cubicBezTo>
                <a:cubicBezTo>
                  <a:pt x="2115912" y="794672"/>
                  <a:pt x="2112052" y="793386"/>
                  <a:pt x="2109292" y="790812"/>
                </a:cubicBezTo>
                <a:cubicBezTo>
                  <a:pt x="2106532" y="788239"/>
                  <a:pt x="2105153" y="784781"/>
                  <a:pt x="2105153" y="780441"/>
                </a:cubicBezTo>
                <a:cubicBezTo>
                  <a:pt x="2105153" y="777898"/>
                  <a:pt x="2105633" y="775650"/>
                  <a:pt x="2106594" y="773697"/>
                </a:cubicBezTo>
                <a:cubicBezTo>
                  <a:pt x="2107556" y="771743"/>
                  <a:pt x="2109059" y="770069"/>
                  <a:pt x="2111106" y="768674"/>
                </a:cubicBezTo>
                <a:cubicBezTo>
                  <a:pt x="2113152" y="767279"/>
                  <a:pt x="2115726" y="766224"/>
                  <a:pt x="2118826" y="765511"/>
                </a:cubicBezTo>
                <a:cubicBezTo>
                  <a:pt x="2121927" y="764798"/>
                  <a:pt x="2125586" y="764442"/>
                  <a:pt x="2129802" y="764442"/>
                </a:cubicBezTo>
                <a:close/>
                <a:moveTo>
                  <a:pt x="1859124" y="727886"/>
                </a:moveTo>
                <a:cubicBezTo>
                  <a:pt x="1863118" y="727886"/>
                  <a:pt x="1866456" y="728831"/>
                  <a:pt x="1869138" y="730723"/>
                </a:cubicBezTo>
                <a:cubicBezTo>
                  <a:pt x="1871821" y="732614"/>
                  <a:pt x="1873973" y="735110"/>
                  <a:pt x="1875596" y="738211"/>
                </a:cubicBezTo>
                <a:cubicBezTo>
                  <a:pt x="1877218" y="741311"/>
                  <a:pt x="1878357" y="744877"/>
                  <a:pt x="1879012" y="748908"/>
                </a:cubicBezTo>
                <a:cubicBezTo>
                  <a:pt x="1879667" y="752938"/>
                  <a:pt x="1879994" y="757093"/>
                  <a:pt x="1879994" y="761372"/>
                </a:cubicBezTo>
                <a:cubicBezTo>
                  <a:pt x="1879994" y="765279"/>
                  <a:pt x="1879605" y="769139"/>
                  <a:pt x="1878824" y="772953"/>
                </a:cubicBezTo>
                <a:cubicBezTo>
                  <a:pt x="1878044" y="776766"/>
                  <a:pt x="1876797" y="780208"/>
                  <a:pt x="1875081" y="783278"/>
                </a:cubicBezTo>
                <a:cubicBezTo>
                  <a:pt x="1873366" y="786347"/>
                  <a:pt x="1871135" y="788812"/>
                  <a:pt x="1868390" y="790673"/>
                </a:cubicBezTo>
                <a:cubicBezTo>
                  <a:pt x="1865644" y="792533"/>
                  <a:pt x="1862338" y="793463"/>
                  <a:pt x="1858470" y="793463"/>
                </a:cubicBezTo>
                <a:cubicBezTo>
                  <a:pt x="1854289" y="793463"/>
                  <a:pt x="1850264" y="792114"/>
                  <a:pt x="1846396" y="789417"/>
                </a:cubicBezTo>
                <a:cubicBezTo>
                  <a:pt x="1842528" y="786719"/>
                  <a:pt x="1838473" y="782797"/>
                  <a:pt x="1834230" y="777650"/>
                </a:cubicBezTo>
                <a:lnTo>
                  <a:pt x="1834230" y="744257"/>
                </a:lnTo>
                <a:cubicBezTo>
                  <a:pt x="1836663" y="741156"/>
                  <a:pt x="1838955" y="738583"/>
                  <a:pt x="1841108" y="736536"/>
                </a:cubicBezTo>
                <a:cubicBezTo>
                  <a:pt x="1843260" y="734490"/>
                  <a:pt x="1845335" y="732816"/>
                  <a:pt x="1847332" y="731513"/>
                </a:cubicBezTo>
                <a:cubicBezTo>
                  <a:pt x="1849329" y="730211"/>
                  <a:pt x="1851295" y="729281"/>
                  <a:pt x="1853229" y="728723"/>
                </a:cubicBezTo>
                <a:cubicBezTo>
                  <a:pt x="1855163" y="728165"/>
                  <a:pt x="1857128" y="727886"/>
                  <a:pt x="1859124" y="727886"/>
                </a:cubicBezTo>
                <a:close/>
                <a:moveTo>
                  <a:pt x="1708098" y="727886"/>
                </a:moveTo>
                <a:cubicBezTo>
                  <a:pt x="1712315" y="727886"/>
                  <a:pt x="1716361" y="729234"/>
                  <a:pt x="1720237" y="731932"/>
                </a:cubicBezTo>
                <a:cubicBezTo>
                  <a:pt x="1724113" y="734629"/>
                  <a:pt x="1728128" y="738552"/>
                  <a:pt x="1732283" y="743699"/>
                </a:cubicBezTo>
                <a:lnTo>
                  <a:pt x="1732283" y="777185"/>
                </a:lnTo>
                <a:cubicBezTo>
                  <a:pt x="1729864" y="780224"/>
                  <a:pt x="1727570" y="782782"/>
                  <a:pt x="1725399" y="784859"/>
                </a:cubicBezTo>
                <a:cubicBezTo>
                  <a:pt x="1723229" y="786936"/>
                  <a:pt x="1721151" y="788626"/>
                  <a:pt x="1719167" y="789928"/>
                </a:cubicBezTo>
                <a:cubicBezTo>
                  <a:pt x="1717183" y="791231"/>
                  <a:pt x="1715245" y="792161"/>
                  <a:pt x="1713353" y="792719"/>
                </a:cubicBezTo>
                <a:cubicBezTo>
                  <a:pt x="1711462" y="793277"/>
                  <a:pt x="1709493" y="793556"/>
                  <a:pt x="1707447" y="793556"/>
                </a:cubicBezTo>
                <a:cubicBezTo>
                  <a:pt x="1703416" y="793556"/>
                  <a:pt x="1700068" y="792610"/>
                  <a:pt x="1697401" y="790719"/>
                </a:cubicBezTo>
                <a:cubicBezTo>
                  <a:pt x="1694734" y="788828"/>
                  <a:pt x="1692595" y="786316"/>
                  <a:pt x="1690983" y="783185"/>
                </a:cubicBezTo>
                <a:cubicBezTo>
                  <a:pt x="1689371" y="780053"/>
                  <a:pt x="1688239" y="776472"/>
                  <a:pt x="1687588" y="772441"/>
                </a:cubicBezTo>
                <a:cubicBezTo>
                  <a:pt x="1686937" y="768410"/>
                  <a:pt x="1686611" y="764287"/>
                  <a:pt x="1686611" y="760070"/>
                </a:cubicBezTo>
                <a:cubicBezTo>
                  <a:pt x="1686611" y="756101"/>
                  <a:pt x="1686999" y="752194"/>
                  <a:pt x="1687774" y="748350"/>
                </a:cubicBezTo>
                <a:cubicBezTo>
                  <a:pt x="1688549" y="744505"/>
                  <a:pt x="1689789" y="741063"/>
                  <a:pt x="1691494" y="738025"/>
                </a:cubicBezTo>
                <a:cubicBezTo>
                  <a:pt x="1693200" y="734986"/>
                  <a:pt x="1695417" y="732537"/>
                  <a:pt x="1698145" y="730676"/>
                </a:cubicBezTo>
                <a:cubicBezTo>
                  <a:pt x="1700874" y="728816"/>
                  <a:pt x="1704191" y="727886"/>
                  <a:pt x="1708098" y="727886"/>
                </a:cubicBezTo>
                <a:close/>
                <a:moveTo>
                  <a:pt x="1049499" y="727886"/>
                </a:moveTo>
                <a:cubicBezTo>
                  <a:pt x="1053493" y="727886"/>
                  <a:pt x="1056831" y="728831"/>
                  <a:pt x="1059513" y="730723"/>
                </a:cubicBezTo>
                <a:cubicBezTo>
                  <a:pt x="1062196" y="732614"/>
                  <a:pt x="1064348" y="735110"/>
                  <a:pt x="1065971" y="738211"/>
                </a:cubicBezTo>
                <a:cubicBezTo>
                  <a:pt x="1067593" y="741311"/>
                  <a:pt x="1068732" y="744877"/>
                  <a:pt x="1069387" y="748908"/>
                </a:cubicBezTo>
                <a:cubicBezTo>
                  <a:pt x="1070042" y="752938"/>
                  <a:pt x="1070369" y="757093"/>
                  <a:pt x="1070369" y="761372"/>
                </a:cubicBezTo>
                <a:cubicBezTo>
                  <a:pt x="1070369" y="765279"/>
                  <a:pt x="1069979" y="769139"/>
                  <a:pt x="1069199" y="772953"/>
                </a:cubicBezTo>
                <a:cubicBezTo>
                  <a:pt x="1068419" y="776766"/>
                  <a:pt x="1067172" y="780208"/>
                  <a:pt x="1065456" y="783278"/>
                </a:cubicBezTo>
                <a:cubicBezTo>
                  <a:pt x="1063741" y="786347"/>
                  <a:pt x="1061510" y="788812"/>
                  <a:pt x="1058765" y="790673"/>
                </a:cubicBezTo>
                <a:cubicBezTo>
                  <a:pt x="1056019" y="792533"/>
                  <a:pt x="1052713" y="793463"/>
                  <a:pt x="1048845" y="793463"/>
                </a:cubicBezTo>
                <a:cubicBezTo>
                  <a:pt x="1044664" y="793463"/>
                  <a:pt x="1040639" y="792114"/>
                  <a:pt x="1036771" y="789417"/>
                </a:cubicBezTo>
                <a:cubicBezTo>
                  <a:pt x="1032903" y="786719"/>
                  <a:pt x="1028848" y="782797"/>
                  <a:pt x="1024605" y="777650"/>
                </a:cubicBezTo>
                <a:lnTo>
                  <a:pt x="1024605" y="744257"/>
                </a:lnTo>
                <a:cubicBezTo>
                  <a:pt x="1027038" y="741156"/>
                  <a:pt x="1029331" y="738583"/>
                  <a:pt x="1031483" y="736536"/>
                </a:cubicBezTo>
                <a:cubicBezTo>
                  <a:pt x="1033636" y="734490"/>
                  <a:pt x="1035710" y="732816"/>
                  <a:pt x="1037707" y="731513"/>
                </a:cubicBezTo>
                <a:cubicBezTo>
                  <a:pt x="1039704" y="730211"/>
                  <a:pt x="1041670" y="729281"/>
                  <a:pt x="1043604" y="728723"/>
                </a:cubicBezTo>
                <a:cubicBezTo>
                  <a:pt x="1045538" y="728165"/>
                  <a:pt x="1047503" y="727886"/>
                  <a:pt x="1049499" y="727886"/>
                </a:cubicBezTo>
                <a:close/>
                <a:moveTo>
                  <a:pt x="603198" y="727886"/>
                </a:moveTo>
                <a:cubicBezTo>
                  <a:pt x="607415" y="727886"/>
                  <a:pt x="611461" y="729234"/>
                  <a:pt x="615337" y="731932"/>
                </a:cubicBezTo>
                <a:cubicBezTo>
                  <a:pt x="619213" y="734629"/>
                  <a:pt x="623228" y="738552"/>
                  <a:pt x="627383" y="743699"/>
                </a:cubicBezTo>
                <a:lnTo>
                  <a:pt x="627383" y="777185"/>
                </a:lnTo>
                <a:cubicBezTo>
                  <a:pt x="624964" y="780224"/>
                  <a:pt x="622670" y="782782"/>
                  <a:pt x="620499" y="784859"/>
                </a:cubicBezTo>
                <a:cubicBezTo>
                  <a:pt x="618329" y="786936"/>
                  <a:pt x="616251" y="788626"/>
                  <a:pt x="614267" y="789928"/>
                </a:cubicBezTo>
                <a:cubicBezTo>
                  <a:pt x="612283" y="791231"/>
                  <a:pt x="610345" y="792161"/>
                  <a:pt x="608453" y="792719"/>
                </a:cubicBezTo>
                <a:cubicBezTo>
                  <a:pt x="606562" y="793277"/>
                  <a:pt x="604593" y="793556"/>
                  <a:pt x="602547" y="793556"/>
                </a:cubicBezTo>
                <a:cubicBezTo>
                  <a:pt x="598516" y="793556"/>
                  <a:pt x="595168" y="792610"/>
                  <a:pt x="592501" y="790719"/>
                </a:cubicBezTo>
                <a:cubicBezTo>
                  <a:pt x="589834" y="788828"/>
                  <a:pt x="587695" y="786316"/>
                  <a:pt x="586083" y="783185"/>
                </a:cubicBezTo>
                <a:cubicBezTo>
                  <a:pt x="584470" y="780053"/>
                  <a:pt x="583339" y="776472"/>
                  <a:pt x="582688" y="772441"/>
                </a:cubicBezTo>
                <a:cubicBezTo>
                  <a:pt x="582036" y="768410"/>
                  <a:pt x="581711" y="764287"/>
                  <a:pt x="581711" y="760070"/>
                </a:cubicBezTo>
                <a:cubicBezTo>
                  <a:pt x="581711" y="756101"/>
                  <a:pt x="582099" y="752194"/>
                  <a:pt x="582874" y="748350"/>
                </a:cubicBezTo>
                <a:cubicBezTo>
                  <a:pt x="583649" y="744505"/>
                  <a:pt x="584889" y="741063"/>
                  <a:pt x="586594" y="738025"/>
                </a:cubicBezTo>
                <a:cubicBezTo>
                  <a:pt x="588300" y="734986"/>
                  <a:pt x="590517" y="732537"/>
                  <a:pt x="593245" y="730676"/>
                </a:cubicBezTo>
                <a:cubicBezTo>
                  <a:pt x="595974" y="728816"/>
                  <a:pt x="599291" y="727886"/>
                  <a:pt x="603198" y="727886"/>
                </a:cubicBezTo>
                <a:close/>
                <a:moveTo>
                  <a:pt x="845464" y="727514"/>
                </a:moveTo>
                <a:cubicBezTo>
                  <a:pt x="850407" y="727514"/>
                  <a:pt x="854537" y="728397"/>
                  <a:pt x="857853" y="730165"/>
                </a:cubicBezTo>
                <a:cubicBezTo>
                  <a:pt x="861169" y="731932"/>
                  <a:pt x="863797" y="734335"/>
                  <a:pt x="865737" y="737373"/>
                </a:cubicBezTo>
                <a:cubicBezTo>
                  <a:pt x="867677" y="740412"/>
                  <a:pt x="869069" y="743947"/>
                  <a:pt x="869914" y="747977"/>
                </a:cubicBezTo>
                <a:cubicBezTo>
                  <a:pt x="870759" y="752008"/>
                  <a:pt x="871182" y="756287"/>
                  <a:pt x="871182" y="760814"/>
                </a:cubicBezTo>
                <a:cubicBezTo>
                  <a:pt x="871182" y="765651"/>
                  <a:pt x="870681" y="770085"/>
                  <a:pt x="869680" y="774115"/>
                </a:cubicBezTo>
                <a:cubicBezTo>
                  <a:pt x="868678" y="778146"/>
                  <a:pt x="867114" y="781619"/>
                  <a:pt x="864986" y="784533"/>
                </a:cubicBezTo>
                <a:cubicBezTo>
                  <a:pt x="862859" y="787448"/>
                  <a:pt x="860138" y="789711"/>
                  <a:pt x="856821" y="791324"/>
                </a:cubicBezTo>
                <a:cubicBezTo>
                  <a:pt x="853505" y="792936"/>
                  <a:pt x="849594" y="793742"/>
                  <a:pt x="845089" y="793742"/>
                </a:cubicBezTo>
                <a:cubicBezTo>
                  <a:pt x="840145" y="793742"/>
                  <a:pt x="836016" y="792858"/>
                  <a:pt x="832699" y="791091"/>
                </a:cubicBezTo>
                <a:cubicBezTo>
                  <a:pt x="829383" y="789324"/>
                  <a:pt x="826740" y="786936"/>
                  <a:pt x="824769" y="783929"/>
                </a:cubicBezTo>
                <a:cubicBezTo>
                  <a:pt x="822798" y="780921"/>
                  <a:pt x="821390" y="777402"/>
                  <a:pt x="820545" y="773371"/>
                </a:cubicBezTo>
                <a:cubicBezTo>
                  <a:pt x="819700" y="769341"/>
                  <a:pt x="819278" y="765031"/>
                  <a:pt x="819278" y="760442"/>
                </a:cubicBezTo>
                <a:cubicBezTo>
                  <a:pt x="819278" y="755667"/>
                  <a:pt x="819794" y="751264"/>
                  <a:pt x="820826" y="747233"/>
                </a:cubicBezTo>
                <a:cubicBezTo>
                  <a:pt x="821859" y="743203"/>
                  <a:pt x="823439" y="739714"/>
                  <a:pt x="825566" y="736769"/>
                </a:cubicBezTo>
                <a:cubicBezTo>
                  <a:pt x="827693" y="733823"/>
                  <a:pt x="830399" y="731544"/>
                  <a:pt x="833685" y="729932"/>
                </a:cubicBezTo>
                <a:cubicBezTo>
                  <a:pt x="836970" y="728320"/>
                  <a:pt x="840896" y="727514"/>
                  <a:pt x="845464" y="727514"/>
                </a:cubicBezTo>
                <a:close/>
                <a:moveTo>
                  <a:pt x="350164" y="727514"/>
                </a:moveTo>
                <a:cubicBezTo>
                  <a:pt x="355107" y="727514"/>
                  <a:pt x="359237" y="728397"/>
                  <a:pt x="362553" y="730165"/>
                </a:cubicBezTo>
                <a:cubicBezTo>
                  <a:pt x="365869" y="731932"/>
                  <a:pt x="368497" y="734335"/>
                  <a:pt x="370437" y="737373"/>
                </a:cubicBezTo>
                <a:cubicBezTo>
                  <a:pt x="372377" y="740412"/>
                  <a:pt x="373769" y="743947"/>
                  <a:pt x="374614" y="747977"/>
                </a:cubicBezTo>
                <a:cubicBezTo>
                  <a:pt x="375459" y="752008"/>
                  <a:pt x="375882" y="756287"/>
                  <a:pt x="375882" y="760814"/>
                </a:cubicBezTo>
                <a:cubicBezTo>
                  <a:pt x="375882" y="765651"/>
                  <a:pt x="375381" y="770085"/>
                  <a:pt x="374380" y="774115"/>
                </a:cubicBezTo>
                <a:cubicBezTo>
                  <a:pt x="373378" y="778146"/>
                  <a:pt x="371814" y="781619"/>
                  <a:pt x="369687" y="784533"/>
                </a:cubicBezTo>
                <a:cubicBezTo>
                  <a:pt x="367559" y="787448"/>
                  <a:pt x="364838" y="789711"/>
                  <a:pt x="361521" y="791324"/>
                </a:cubicBezTo>
                <a:cubicBezTo>
                  <a:pt x="358205" y="792936"/>
                  <a:pt x="354294" y="793742"/>
                  <a:pt x="349789" y="793742"/>
                </a:cubicBezTo>
                <a:cubicBezTo>
                  <a:pt x="344845" y="793742"/>
                  <a:pt x="340715" y="792858"/>
                  <a:pt x="337399" y="791091"/>
                </a:cubicBezTo>
                <a:cubicBezTo>
                  <a:pt x="334083" y="789324"/>
                  <a:pt x="331440" y="786936"/>
                  <a:pt x="329469" y="783929"/>
                </a:cubicBezTo>
                <a:cubicBezTo>
                  <a:pt x="327498" y="780921"/>
                  <a:pt x="326090" y="777402"/>
                  <a:pt x="325245" y="773371"/>
                </a:cubicBezTo>
                <a:cubicBezTo>
                  <a:pt x="324400" y="769341"/>
                  <a:pt x="323978" y="765031"/>
                  <a:pt x="323978" y="760442"/>
                </a:cubicBezTo>
                <a:cubicBezTo>
                  <a:pt x="323978" y="755667"/>
                  <a:pt x="324494" y="751264"/>
                  <a:pt x="325526" y="747233"/>
                </a:cubicBezTo>
                <a:cubicBezTo>
                  <a:pt x="326559" y="743203"/>
                  <a:pt x="328139" y="739714"/>
                  <a:pt x="330266" y="736769"/>
                </a:cubicBezTo>
                <a:cubicBezTo>
                  <a:pt x="332393" y="733823"/>
                  <a:pt x="335100" y="731544"/>
                  <a:pt x="338385" y="729932"/>
                </a:cubicBezTo>
                <a:cubicBezTo>
                  <a:pt x="341670" y="728320"/>
                  <a:pt x="345596" y="727514"/>
                  <a:pt x="350164" y="727514"/>
                </a:cubicBezTo>
                <a:close/>
                <a:moveTo>
                  <a:pt x="2652798" y="726676"/>
                </a:moveTo>
                <a:cubicBezTo>
                  <a:pt x="2660223" y="726676"/>
                  <a:pt x="2665822" y="728971"/>
                  <a:pt x="2669596" y="733560"/>
                </a:cubicBezTo>
                <a:cubicBezTo>
                  <a:pt x="2673370" y="738149"/>
                  <a:pt x="2675164" y="744474"/>
                  <a:pt x="2674978" y="752535"/>
                </a:cubicBezTo>
                <a:lnTo>
                  <a:pt x="2629307" y="752535"/>
                </a:lnTo>
                <a:cubicBezTo>
                  <a:pt x="2629432" y="749125"/>
                  <a:pt x="2630024" y="745854"/>
                  <a:pt x="2631085" y="742722"/>
                </a:cubicBezTo>
                <a:cubicBezTo>
                  <a:pt x="2632146" y="739590"/>
                  <a:pt x="2633643" y="736846"/>
                  <a:pt x="2635578" y="734490"/>
                </a:cubicBezTo>
                <a:cubicBezTo>
                  <a:pt x="2637512" y="732133"/>
                  <a:pt x="2639914" y="730242"/>
                  <a:pt x="2642784" y="728816"/>
                </a:cubicBezTo>
                <a:cubicBezTo>
                  <a:pt x="2645654" y="727390"/>
                  <a:pt x="2648992" y="726676"/>
                  <a:pt x="2652798" y="726676"/>
                </a:cubicBezTo>
                <a:close/>
                <a:moveTo>
                  <a:pt x="2405148" y="726676"/>
                </a:moveTo>
                <a:cubicBezTo>
                  <a:pt x="2412573" y="726676"/>
                  <a:pt x="2418172" y="728971"/>
                  <a:pt x="2421946" y="733560"/>
                </a:cubicBezTo>
                <a:cubicBezTo>
                  <a:pt x="2425720" y="738149"/>
                  <a:pt x="2427514" y="744474"/>
                  <a:pt x="2427328" y="752535"/>
                </a:cubicBezTo>
                <a:lnTo>
                  <a:pt x="2381657" y="752535"/>
                </a:lnTo>
                <a:cubicBezTo>
                  <a:pt x="2381782" y="749125"/>
                  <a:pt x="2382374" y="745854"/>
                  <a:pt x="2383435" y="742722"/>
                </a:cubicBezTo>
                <a:cubicBezTo>
                  <a:pt x="2384496" y="739590"/>
                  <a:pt x="2385993" y="736846"/>
                  <a:pt x="2387928" y="734490"/>
                </a:cubicBezTo>
                <a:cubicBezTo>
                  <a:pt x="2389862" y="732133"/>
                  <a:pt x="2392264" y="730242"/>
                  <a:pt x="2395134" y="728816"/>
                </a:cubicBezTo>
                <a:cubicBezTo>
                  <a:pt x="2398004" y="727390"/>
                  <a:pt x="2401342" y="726676"/>
                  <a:pt x="2405148" y="726676"/>
                </a:cubicBezTo>
                <a:close/>
                <a:moveTo>
                  <a:pt x="1957473" y="726676"/>
                </a:moveTo>
                <a:cubicBezTo>
                  <a:pt x="1964898" y="726676"/>
                  <a:pt x="1970498" y="728971"/>
                  <a:pt x="1974272" y="733560"/>
                </a:cubicBezTo>
                <a:cubicBezTo>
                  <a:pt x="1978046" y="738149"/>
                  <a:pt x="1979840" y="744474"/>
                  <a:pt x="1979654" y="752535"/>
                </a:cubicBezTo>
                <a:lnTo>
                  <a:pt x="1933982" y="752535"/>
                </a:lnTo>
                <a:cubicBezTo>
                  <a:pt x="1934107" y="749125"/>
                  <a:pt x="1934700" y="745854"/>
                  <a:pt x="1935760" y="742722"/>
                </a:cubicBezTo>
                <a:cubicBezTo>
                  <a:pt x="1936821" y="739590"/>
                  <a:pt x="1938318" y="736846"/>
                  <a:pt x="1940253" y="734490"/>
                </a:cubicBezTo>
                <a:cubicBezTo>
                  <a:pt x="1942187" y="732133"/>
                  <a:pt x="1944589" y="730242"/>
                  <a:pt x="1947459" y="728816"/>
                </a:cubicBezTo>
                <a:cubicBezTo>
                  <a:pt x="1950329" y="727390"/>
                  <a:pt x="1953667" y="726676"/>
                  <a:pt x="1957473" y="726676"/>
                </a:cubicBezTo>
                <a:close/>
                <a:moveTo>
                  <a:pt x="1614573" y="726676"/>
                </a:moveTo>
                <a:cubicBezTo>
                  <a:pt x="1621998" y="726676"/>
                  <a:pt x="1627598" y="728971"/>
                  <a:pt x="1631372" y="733560"/>
                </a:cubicBezTo>
                <a:cubicBezTo>
                  <a:pt x="1635146" y="738149"/>
                  <a:pt x="1636940" y="744474"/>
                  <a:pt x="1636754" y="752535"/>
                </a:cubicBezTo>
                <a:lnTo>
                  <a:pt x="1591082" y="752535"/>
                </a:lnTo>
                <a:cubicBezTo>
                  <a:pt x="1591207" y="749125"/>
                  <a:pt x="1591800" y="745854"/>
                  <a:pt x="1592860" y="742722"/>
                </a:cubicBezTo>
                <a:cubicBezTo>
                  <a:pt x="1593921" y="739590"/>
                  <a:pt x="1595418" y="736846"/>
                  <a:pt x="1597353" y="734490"/>
                </a:cubicBezTo>
                <a:cubicBezTo>
                  <a:pt x="1599287" y="732133"/>
                  <a:pt x="1601689" y="730242"/>
                  <a:pt x="1604559" y="728816"/>
                </a:cubicBezTo>
                <a:cubicBezTo>
                  <a:pt x="1607429" y="727390"/>
                  <a:pt x="1610767" y="726676"/>
                  <a:pt x="1614573" y="726676"/>
                </a:cubicBezTo>
                <a:close/>
                <a:moveTo>
                  <a:pt x="1338348" y="726676"/>
                </a:moveTo>
                <a:cubicBezTo>
                  <a:pt x="1345773" y="726676"/>
                  <a:pt x="1351373" y="728971"/>
                  <a:pt x="1355147" y="733560"/>
                </a:cubicBezTo>
                <a:cubicBezTo>
                  <a:pt x="1358921" y="738149"/>
                  <a:pt x="1360715" y="744474"/>
                  <a:pt x="1360529" y="752535"/>
                </a:cubicBezTo>
                <a:lnTo>
                  <a:pt x="1314857" y="752535"/>
                </a:lnTo>
                <a:cubicBezTo>
                  <a:pt x="1314982" y="749125"/>
                  <a:pt x="1315575" y="745854"/>
                  <a:pt x="1316635" y="742722"/>
                </a:cubicBezTo>
                <a:cubicBezTo>
                  <a:pt x="1317696" y="739590"/>
                  <a:pt x="1319193" y="736846"/>
                  <a:pt x="1321128" y="734490"/>
                </a:cubicBezTo>
                <a:cubicBezTo>
                  <a:pt x="1323062" y="732133"/>
                  <a:pt x="1325464" y="730242"/>
                  <a:pt x="1328334" y="728816"/>
                </a:cubicBezTo>
                <a:cubicBezTo>
                  <a:pt x="1331204" y="727390"/>
                  <a:pt x="1334542" y="726676"/>
                  <a:pt x="1338348" y="726676"/>
                </a:cubicBezTo>
                <a:close/>
                <a:moveTo>
                  <a:pt x="1147848" y="726676"/>
                </a:moveTo>
                <a:cubicBezTo>
                  <a:pt x="1155273" y="726676"/>
                  <a:pt x="1160873" y="728971"/>
                  <a:pt x="1164647" y="733560"/>
                </a:cubicBezTo>
                <a:cubicBezTo>
                  <a:pt x="1168420" y="738149"/>
                  <a:pt x="1170214" y="744474"/>
                  <a:pt x="1170028" y="752535"/>
                </a:cubicBezTo>
                <a:lnTo>
                  <a:pt x="1124357" y="752535"/>
                </a:lnTo>
                <a:cubicBezTo>
                  <a:pt x="1124482" y="749125"/>
                  <a:pt x="1125075" y="745854"/>
                  <a:pt x="1126135" y="742722"/>
                </a:cubicBezTo>
                <a:cubicBezTo>
                  <a:pt x="1127196" y="739590"/>
                  <a:pt x="1128693" y="736846"/>
                  <a:pt x="1130628" y="734490"/>
                </a:cubicBezTo>
                <a:cubicBezTo>
                  <a:pt x="1132562" y="732133"/>
                  <a:pt x="1134964" y="730242"/>
                  <a:pt x="1137834" y="728816"/>
                </a:cubicBezTo>
                <a:cubicBezTo>
                  <a:pt x="1140704" y="727390"/>
                  <a:pt x="1144042" y="726676"/>
                  <a:pt x="1147848" y="726676"/>
                </a:cubicBezTo>
                <a:close/>
                <a:moveTo>
                  <a:pt x="3094562" y="726583"/>
                </a:moveTo>
                <a:cubicBezTo>
                  <a:pt x="3100329" y="726583"/>
                  <a:pt x="3104778" y="728180"/>
                  <a:pt x="3107910" y="731374"/>
                </a:cubicBezTo>
                <a:cubicBezTo>
                  <a:pt x="3111042" y="734567"/>
                  <a:pt x="3112608" y="739017"/>
                  <a:pt x="3112608" y="744722"/>
                </a:cubicBezTo>
                <a:cubicBezTo>
                  <a:pt x="3112608" y="747140"/>
                  <a:pt x="3112251" y="749466"/>
                  <a:pt x="3111538" y="751698"/>
                </a:cubicBezTo>
                <a:cubicBezTo>
                  <a:pt x="3110825" y="753931"/>
                  <a:pt x="3109740" y="755899"/>
                  <a:pt x="3108282" y="757605"/>
                </a:cubicBezTo>
                <a:cubicBezTo>
                  <a:pt x="3106825" y="759310"/>
                  <a:pt x="3104980" y="760643"/>
                  <a:pt x="3102748" y="761605"/>
                </a:cubicBezTo>
                <a:cubicBezTo>
                  <a:pt x="3100515" y="762566"/>
                  <a:pt x="3097880" y="763046"/>
                  <a:pt x="3094841" y="763046"/>
                </a:cubicBezTo>
                <a:cubicBezTo>
                  <a:pt x="3089198" y="763046"/>
                  <a:pt x="3084811" y="761465"/>
                  <a:pt x="3081679" y="758302"/>
                </a:cubicBezTo>
                <a:cubicBezTo>
                  <a:pt x="3078548" y="755140"/>
                  <a:pt x="3076982" y="750799"/>
                  <a:pt x="3076982" y="745280"/>
                </a:cubicBezTo>
                <a:cubicBezTo>
                  <a:pt x="3076982" y="742799"/>
                  <a:pt x="3077338" y="740428"/>
                  <a:pt x="3078052" y="738164"/>
                </a:cubicBezTo>
                <a:cubicBezTo>
                  <a:pt x="3078765" y="735901"/>
                  <a:pt x="3079850" y="733901"/>
                  <a:pt x="3081307" y="732165"/>
                </a:cubicBezTo>
                <a:cubicBezTo>
                  <a:pt x="3082764" y="730428"/>
                  <a:pt x="3084594" y="729064"/>
                  <a:pt x="3086795" y="728072"/>
                </a:cubicBezTo>
                <a:cubicBezTo>
                  <a:pt x="3088997" y="727079"/>
                  <a:pt x="3091586" y="726583"/>
                  <a:pt x="3094562" y="726583"/>
                </a:cubicBezTo>
                <a:close/>
                <a:moveTo>
                  <a:pt x="2921884" y="715979"/>
                </a:moveTo>
                <a:cubicBezTo>
                  <a:pt x="2920396" y="715979"/>
                  <a:pt x="2919156" y="716041"/>
                  <a:pt x="2918164" y="716165"/>
                </a:cubicBezTo>
                <a:cubicBezTo>
                  <a:pt x="2917172" y="716289"/>
                  <a:pt x="2916381" y="716475"/>
                  <a:pt x="2915792" y="716724"/>
                </a:cubicBezTo>
                <a:cubicBezTo>
                  <a:pt x="2915202" y="716972"/>
                  <a:pt x="2914800" y="717282"/>
                  <a:pt x="2914582" y="717654"/>
                </a:cubicBezTo>
                <a:cubicBezTo>
                  <a:pt x="2914366" y="718026"/>
                  <a:pt x="2914257" y="718429"/>
                  <a:pt x="2914257" y="718863"/>
                </a:cubicBezTo>
                <a:lnTo>
                  <a:pt x="2914257" y="802579"/>
                </a:lnTo>
                <a:cubicBezTo>
                  <a:pt x="2914257" y="803075"/>
                  <a:pt x="2914366" y="803493"/>
                  <a:pt x="2914582" y="803835"/>
                </a:cubicBezTo>
                <a:cubicBezTo>
                  <a:pt x="2914800" y="804176"/>
                  <a:pt x="2915202" y="804470"/>
                  <a:pt x="2915792" y="804718"/>
                </a:cubicBezTo>
                <a:cubicBezTo>
                  <a:pt x="2916381" y="804966"/>
                  <a:pt x="2917172" y="805152"/>
                  <a:pt x="2918164" y="805276"/>
                </a:cubicBezTo>
                <a:cubicBezTo>
                  <a:pt x="2919156" y="805400"/>
                  <a:pt x="2920396" y="805462"/>
                  <a:pt x="2921884" y="805462"/>
                </a:cubicBezTo>
                <a:cubicBezTo>
                  <a:pt x="2923435" y="805462"/>
                  <a:pt x="2924706" y="805400"/>
                  <a:pt x="2925698" y="805276"/>
                </a:cubicBezTo>
                <a:cubicBezTo>
                  <a:pt x="2926690" y="805152"/>
                  <a:pt x="2927465" y="804966"/>
                  <a:pt x="2928023" y="804718"/>
                </a:cubicBezTo>
                <a:cubicBezTo>
                  <a:pt x="2928582" y="804470"/>
                  <a:pt x="2928985" y="804176"/>
                  <a:pt x="2929232" y="803835"/>
                </a:cubicBezTo>
                <a:cubicBezTo>
                  <a:pt x="2929481" y="803493"/>
                  <a:pt x="2929605" y="803075"/>
                  <a:pt x="2929605" y="802579"/>
                </a:cubicBezTo>
                <a:lnTo>
                  <a:pt x="2929605" y="718863"/>
                </a:lnTo>
                <a:cubicBezTo>
                  <a:pt x="2929605" y="718429"/>
                  <a:pt x="2929481" y="718026"/>
                  <a:pt x="2929232" y="717654"/>
                </a:cubicBezTo>
                <a:cubicBezTo>
                  <a:pt x="2928985" y="717282"/>
                  <a:pt x="2928582" y="716972"/>
                  <a:pt x="2928023" y="716724"/>
                </a:cubicBezTo>
                <a:cubicBezTo>
                  <a:pt x="2927465" y="716475"/>
                  <a:pt x="2926690" y="716289"/>
                  <a:pt x="2925698" y="716165"/>
                </a:cubicBezTo>
                <a:cubicBezTo>
                  <a:pt x="2924706" y="716041"/>
                  <a:pt x="2923435" y="715979"/>
                  <a:pt x="2921884" y="715979"/>
                </a:cubicBezTo>
                <a:close/>
                <a:moveTo>
                  <a:pt x="2197612" y="715979"/>
                </a:moveTo>
                <a:cubicBezTo>
                  <a:pt x="2196124" y="715979"/>
                  <a:pt x="2194884" y="716026"/>
                  <a:pt x="2193892" y="716119"/>
                </a:cubicBezTo>
                <a:cubicBezTo>
                  <a:pt x="2192899" y="716212"/>
                  <a:pt x="2192093" y="716398"/>
                  <a:pt x="2191473" y="716677"/>
                </a:cubicBezTo>
                <a:cubicBezTo>
                  <a:pt x="2190853" y="716956"/>
                  <a:pt x="2190434" y="717266"/>
                  <a:pt x="2190217" y="717607"/>
                </a:cubicBezTo>
                <a:cubicBezTo>
                  <a:pt x="2190000" y="717948"/>
                  <a:pt x="2189892" y="718367"/>
                  <a:pt x="2189892" y="718863"/>
                </a:cubicBezTo>
                <a:lnTo>
                  <a:pt x="2189892" y="769651"/>
                </a:lnTo>
                <a:cubicBezTo>
                  <a:pt x="2189892" y="775728"/>
                  <a:pt x="2190403" y="780890"/>
                  <a:pt x="2191426" y="785138"/>
                </a:cubicBezTo>
                <a:cubicBezTo>
                  <a:pt x="2192450" y="789386"/>
                  <a:pt x="2194140" y="793106"/>
                  <a:pt x="2196496" y="796300"/>
                </a:cubicBezTo>
                <a:cubicBezTo>
                  <a:pt x="2198852" y="799494"/>
                  <a:pt x="2201938" y="802021"/>
                  <a:pt x="2205751" y="803881"/>
                </a:cubicBezTo>
                <a:cubicBezTo>
                  <a:pt x="2209565" y="805741"/>
                  <a:pt x="2214262" y="806672"/>
                  <a:pt x="2219843" y="806672"/>
                </a:cubicBezTo>
                <a:cubicBezTo>
                  <a:pt x="2224618" y="806672"/>
                  <a:pt x="2229331" y="805462"/>
                  <a:pt x="2233982" y="803044"/>
                </a:cubicBezTo>
                <a:cubicBezTo>
                  <a:pt x="2238633" y="800625"/>
                  <a:pt x="2243346" y="796781"/>
                  <a:pt x="2248121" y="791510"/>
                </a:cubicBezTo>
                <a:lnTo>
                  <a:pt x="2248121" y="802579"/>
                </a:lnTo>
                <a:cubicBezTo>
                  <a:pt x="2248121" y="803075"/>
                  <a:pt x="2248214" y="803493"/>
                  <a:pt x="2248400" y="803835"/>
                </a:cubicBezTo>
                <a:cubicBezTo>
                  <a:pt x="2248586" y="804176"/>
                  <a:pt x="2248942" y="804470"/>
                  <a:pt x="2249470" y="804718"/>
                </a:cubicBezTo>
                <a:cubicBezTo>
                  <a:pt x="2249996" y="804966"/>
                  <a:pt x="2250710" y="805152"/>
                  <a:pt x="2251609" y="805276"/>
                </a:cubicBezTo>
                <a:cubicBezTo>
                  <a:pt x="2252508" y="805400"/>
                  <a:pt x="2253671" y="805462"/>
                  <a:pt x="2255097" y="805462"/>
                </a:cubicBezTo>
                <a:cubicBezTo>
                  <a:pt x="2256399" y="805462"/>
                  <a:pt x="2257500" y="805400"/>
                  <a:pt x="2258399" y="805276"/>
                </a:cubicBezTo>
                <a:cubicBezTo>
                  <a:pt x="2259298" y="805152"/>
                  <a:pt x="2260027" y="804966"/>
                  <a:pt x="2260585" y="804718"/>
                </a:cubicBezTo>
                <a:cubicBezTo>
                  <a:pt x="2261143" y="804470"/>
                  <a:pt x="2261531" y="804176"/>
                  <a:pt x="2261748" y="803835"/>
                </a:cubicBezTo>
                <a:cubicBezTo>
                  <a:pt x="2261965" y="803493"/>
                  <a:pt x="2262073" y="803075"/>
                  <a:pt x="2262073" y="802579"/>
                </a:cubicBezTo>
                <a:lnTo>
                  <a:pt x="2262073" y="718863"/>
                </a:lnTo>
                <a:cubicBezTo>
                  <a:pt x="2262073" y="718367"/>
                  <a:pt x="2261934" y="717948"/>
                  <a:pt x="2261655" y="717607"/>
                </a:cubicBezTo>
                <a:cubicBezTo>
                  <a:pt x="2261376" y="717266"/>
                  <a:pt x="2260957" y="716956"/>
                  <a:pt x="2260399" y="716677"/>
                </a:cubicBezTo>
                <a:cubicBezTo>
                  <a:pt x="2259841" y="716398"/>
                  <a:pt x="2259066" y="716212"/>
                  <a:pt x="2258074" y="716119"/>
                </a:cubicBezTo>
                <a:cubicBezTo>
                  <a:pt x="2257081" y="716026"/>
                  <a:pt x="2255841" y="715979"/>
                  <a:pt x="2254353" y="715979"/>
                </a:cubicBezTo>
                <a:cubicBezTo>
                  <a:pt x="2252802" y="715979"/>
                  <a:pt x="2251547" y="716026"/>
                  <a:pt x="2250586" y="716119"/>
                </a:cubicBezTo>
                <a:cubicBezTo>
                  <a:pt x="2249624" y="716212"/>
                  <a:pt x="2248834" y="716398"/>
                  <a:pt x="2248214" y="716677"/>
                </a:cubicBezTo>
                <a:cubicBezTo>
                  <a:pt x="2247594" y="716956"/>
                  <a:pt x="2247175" y="717266"/>
                  <a:pt x="2246958" y="717607"/>
                </a:cubicBezTo>
                <a:cubicBezTo>
                  <a:pt x="2246741" y="717948"/>
                  <a:pt x="2246632" y="718367"/>
                  <a:pt x="2246632" y="718863"/>
                </a:cubicBezTo>
                <a:lnTo>
                  <a:pt x="2246632" y="777371"/>
                </a:lnTo>
                <a:cubicBezTo>
                  <a:pt x="2242354" y="782642"/>
                  <a:pt x="2238307" y="786642"/>
                  <a:pt x="2234494" y="789370"/>
                </a:cubicBezTo>
                <a:cubicBezTo>
                  <a:pt x="2230680" y="792099"/>
                  <a:pt x="2226850" y="793463"/>
                  <a:pt x="2223006" y="793463"/>
                </a:cubicBezTo>
                <a:cubicBezTo>
                  <a:pt x="2220029" y="793463"/>
                  <a:pt x="2217425" y="792889"/>
                  <a:pt x="2215192" y="791742"/>
                </a:cubicBezTo>
                <a:cubicBezTo>
                  <a:pt x="2212960" y="790595"/>
                  <a:pt x="2211115" y="788983"/>
                  <a:pt x="2209658" y="786905"/>
                </a:cubicBezTo>
                <a:cubicBezTo>
                  <a:pt x="2208200" y="784828"/>
                  <a:pt x="2207116" y="782316"/>
                  <a:pt x="2206402" y="779371"/>
                </a:cubicBezTo>
                <a:cubicBezTo>
                  <a:pt x="2205689" y="776425"/>
                  <a:pt x="2205332" y="772503"/>
                  <a:pt x="2205332" y="767604"/>
                </a:cubicBezTo>
                <a:lnTo>
                  <a:pt x="2205332" y="718863"/>
                </a:lnTo>
                <a:cubicBezTo>
                  <a:pt x="2205332" y="718367"/>
                  <a:pt x="2205208" y="717948"/>
                  <a:pt x="2204960" y="717607"/>
                </a:cubicBezTo>
                <a:cubicBezTo>
                  <a:pt x="2204712" y="717266"/>
                  <a:pt x="2204294" y="716956"/>
                  <a:pt x="2203705" y="716677"/>
                </a:cubicBezTo>
                <a:cubicBezTo>
                  <a:pt x="2203116" y="716398"/>
                  <a:pt x="2202325" y="716212"/>
                  <a:pt x="2201333" y="716119"/>
                </a:cubicBezTo>
                <a:cubicBezTo>
                  <a:pt x="2200340" y="716026"/>
                  <a:pt x="2199100" y="715979"/>
                  <a:pt x="2197612" y="715979"/>
                </a:cubicBezTo>
                <a:close/>
                <a:moveTo>
                  <a:pt x="1407037" y="715979"/>
                </a:moveTo>
                <a:cubicBezTo>
                  <a:pt x="1405549" y="715979"/>
                  <a:pt x="1404309" y="716026"/>
                  <a:pt x="1403317" y="716119"/>
                </a:cubicBezTo>
                <a:cubicBezTo>
                  <a:pt x="1402325" y="716212"/>
                  <a:pt x="1401518" y="716398"/>
                  <a:pt x="1400898" y="716677"/>
                </a:cubicBezTo>
                <a:cubicBezTo>
                  <a:pt x="1400278" y="716956"/>
                  <a:pt x="1399860" y="717266"/>
                  <a:pt x="1399642" y="717607"/>
                </a:cubicBezTo>
                <a:cubicBezTo>
                  <a:pt x="1399425" y="717948"/>
                  <a:pt x="1399317" y="718367"/>
                  <a:pt x="1399317" y="718863"/>
                </a:cubicBezTo>
                <a:lnTo>
                  <a:pt x="1399317" y="769651"/>
                </a:lnTo>
                <a:cubicBezTo>
                  <a:pt x="1399317" y="775728"/>
                  <a:pt x="1399828" y="780890"/>
                  <a:pt x="1400852" y="785138"/>
                </a:cubicBezTo>
                <a:cubicBezTo>
                  <a:pt x="1401875" y="789386"/>
                  <a:pt x="1403565" y="793106"/>
                  <a:pt x="1405921" y="796300"/>
                </a:cubicBezTo>
                <a:cubicBezTo>
                  <a:pt x="1408278" y="799494"/>
                  <a:pt x="1411363" y="802021"/>
                  <a:pt x="1415176" y="803881"/>
                </a:cubicBezTo>
                <a:cubicBezTo>
                  <a:pt x="1418990" y="805741"/>
                  <a:pt x="1423687" y="806672"/>
                  <a:pt x="1429269" y="806672"/>
                </a:cubicBezTo>
                <a:cubicBezTo>
                  <a:pt x="1434044" y="806672"/>
                  <a:pt x="1438756" y="805462"/>
                  <a:pt x="1443407" y="803044"/>
                </a:cubicBezTo>
                <a:cubicBezTo>
                  <a:pt x="1448058" y="800625"/>
                  <a:pt x="1452771" y="796781"/>
                  <a:pt x="1457546" y="791510"/>
                </a:cubicBezTo>
                <a:lnTo>
                  <a:pt x="1457546" y="802579"/>
                </a:lnTo>
                <a:cubicBezTo>
                  <a:pt x="1457546" y="803075"/>
                  <a:pt x="1457639" y="803493"/>
                  <a:pt x="1457825" y="803835"/>
                </a:cubicBezTo>
                <a:cubicBezTo>
                  <a:pt x="1458011" y="804176"/>
                  <a:pt x="1458368" y="804470"/>
                  <a:pt x="1458895" y="804718"/>
                </a:cubicBezTo>
                <a:cubicBezTo>
                  <a:pt x="1459422" y="804966"/>
                  <a:pt x="1460135" y="805152"/>
                  <a:pt x="1461034" y="805276"/>
                </a:cubicBezTo>
                <a:cubicBezTo>
                  <a:pt x="1461933" y="805400"/>
                  <a:pt x="1463096" y="805462"/>
                  <a:pt x="1464522" y="805462"/>
                </a:cubicBezTo>
                <a:cubicBezTo>
                  <a:pt x="1465824" y="805462"/>
                  <a:pt x="1466925" y="805400"/>
                  <a:pt x="1467824" y="805276"/>
                </a:cubicBezTo>
                <a:cubicBezTo>
                  <a:pt x="1468724" y="805152"/>
                  <a:pt x="1469452" y="804966"/>
                  <a:pt x="1470010" y="804718"/>
                </a:cubicBezTo>
                <a:cubicBezTo>
                  <a:pt x="1470568" y="804470"/>
                  <a:pt x="1470956" y="804176"/>
                  <a:pt x="1471173" y="803835"/>
                </a:cubicBezTo>
                <a:cubicBezTo>
                  <a:pt x="1471390" y="803493"/>
                  <a:pt x="1471498" y="803075"/>
                  <a:pt x="1471498" y="802579"/>
                </a:cubicBezTo>
                <a:lnTo>
                  <a:pt x="1471498" y="718863"/>
                </a:lnTo>
                <a:cubicBezTo>
                  <a:pt x="1471498" y="718367"/>
                  <a:pt x="1471359" y="717948"/>
                  <a:pt x="1471080" y="717607"/>
                </a:cubicBezTo>
                <a:cubicBezTo>
                  <a:pt x="1470801" y="717266"/>
                  <a:pt x="1470382" y="716956"/>
                  <a:pt x="1469824" y="716677"/>
                </a:cubicBezTo>
                <a:cubicBezTo>
                  <a:pt x="1469266" y="716398"/>
                  <a:pt x="1468491" y="716212"/>
                  <a:pt x="1467499" y="716119"/>
                </a:cubicBezTo>
                <a:cubicBezTo>
                  <a:pt x="1466507" y="716026"/>
                  <a:pt x="1465266" y="715979"/>
                  <a:pt x="1463778" y="715979"/>
                </a:cubicBezTo>
                <a:cubicBezTo>
                  <a:pt x="1462228" y="715979"/>
                  <a:pt x="1460972" y="716026"/>
                  <a:pt x="1460011" y="716119"/>
                </a:cubicBezTo>
                <a:cubicBezTo>
                  <a:pt x="1459050" y="716212"/>
                  <a:pt x="1458259" y="716398"/>
                  <a:pt x="1457639" y="716677"/>
                </a:cubicBezTo>
                <a:cubicBezTo>
                  <a:pt x="1457019" y="716956"/>
                  <a:pt x="1456600" y="717266"/>
                  <a:pt x="1456383" y="717607"/>
                </a:cubicBezTo>
                <a:cubicBezTo>
                  <a:pt x="1456166" y="717948"/>
                  <a:pt x="1456058" y="718367"/>
                  <a:pt x="1456058" y="718863"/>
                </a:cubicBezTo>
                <a:lnTo>
                  <a:pt x="1456058" y="777371"/>
                </a:lnTo>
                <a:cubicBezTo>
                  <a:pt x="1451779" y="782642"/>
                  <a:pt x="1447732" y="786642"/>
                  <a:pt x="1443919" y="789370"/>
                </a:cubicBezTo>
                <a:cubicBezTo>
                  <a:pt x="1440105" y="792099"/>
                  <a:pt x="1436276" y="793463"/>
                  <a:pt x="1432431" y="793463"/>
                </a:cubicBezTo>
                <a:cubicBezTo>
                  <a:pt x="1429455" y="793463"/>
                  <a:pt x="1426850" y="792889"/>
                  <a:pt x="1424618" y="791742"/>
                </a:cubicBezTo>
                <a:cubicBezTo>
                  <a:pt x="1422385" y="790595"/>
                  <a:pt x="1420540" y="788983"/>
                  <a:pt x="1419083" y="786905"/>
                </a:cubicBezTo>
                <a:cubicBezTo>
                  <a:pt x="1417626" y="784828"/>
                  <a:pt x="1416541" y="782316"/>
                  <a:pt x="1415827" y="779371"/>
                </a:cubicBezTo>
                <a:cubicBezTo>
                  <a:pt x="1415114" y="776425"/>
                  <a:pt x="1414758" y="772503"/>
                  <a:pt x="1414758" y="767604"/>
                </a:cubicBezTo>
                <a:lnTo>
                  <a:pt x="1414758" y="718863"/>
                </a:lnTo>
                <a:cubicBezTo>
                  <a:pt x="1414758" y="718367"/>
                  <a:pt x="1414634" y="717948"/>
                  <a:pt x="1414386" y="717607"/>
                </a:cubicBezTo>
                <a:cubicBezTo>
                  <a:pt x="1414138" y="717266"/>
                  <a:pt x="1413719" y="716956"/>
                  <a:pt x="1413130" y="716677"/>
                </a:cubicBezTo>
                <a:cubicBezTo>
                  <a:pt x="1412541" y="716398"/>
                  <a:pt x="1411750" y="716212"/>
                  <a:pt x="1410758" y="716119"/>
                </a:cubicBezTo>
                <a:cubicBezTo>
                  <a:pt x="1409766" y="716026"/>
                  <a:pt x="1408526" y="715979"/>
                  <a:pt x="1407037" y="715979"/>
                </a:cubicBezTo>
                <a:close/>
                <a:moveTo>
                  <a:pt x="425962" y="715979"/>
                </a:moveTo>
                <a:cubicBezTo>
                  <a:pt x="424474" y="715979"/>
                  <a:pt x="423234" y="716026"/>
                  <a:pt x="422242" y="716119"/>
                </a:cubicBezTo>
                <a:cubicBezTo>
                  <a:pt x="421249" y="716212"/>
                  <a:pt x="420443" y="716398"/>
                  <a:pt x="419823" y="716677"/>
                </a:cubicBezTo>
                <a:cubicBezTo>
                  <a:pt x="419203" y="716956"/>
                  <a:pt x="418785" y="717266"/>
                  <a:pt x="418567" y="717607"/>
                </a:cubicBezTo>
                <a:cubicBezTo>
                  <a:pt x="418350" y="717948"/>
                  <a:pt x="418242" y="718367"/>
                  <a:pt x="418242" y="718863"/>
                </a:cubicBezTo>
                <a:lnTo>
                  <a:pt x="418242" y="769651"/>
                </a:lnTo>
                <a:cubicBezTo>
                  <a:pt x="418242" y="775728"/>
                  <a:pt x="418753" y="780890"/>
                  <a:pt x="419777" y="785138"/>
                </a:cubicBezTo>
                <a:cubicBezTo>
                  <a:pt x="420800" y="789386"/>
                  <a:pt x="422490" y="793106"/>
                  <a:pt x="424846" y="796300"/>
                </a:cubicBezTo>
                <a:cubicBezTo>
                  <a:pt x="427203" y="799494"/>
                  <a:pt x="430288" y="802021"/>
                  <a:pt x="434101" y="803881"/>
                </a:cubicBezTo>
                <a:cubicBezTo>
                  <a:pt x="437915" y="805741"/>
                  <a:pt x="442612" y="806672"/>
                  <a:pt x="448194" y="806672"/>
                </a:cubicBezTo>
                <a:cubicBezTo>
                  <a:pt x="452968" y="806672"/>
                  <a:pt x="457681" y="805462"/>
                  <a:pt x="462332" y="803044"/>
                </a:cubicBezTo>
                <a:cubicBezTo>
                  <a:pt x="466983" y="800625"/>
                  <a:pt x="471696" y="796781"/>
                  <a:pt x="476471" y="791510"/>
                </a:cubicBezTo>
                <a:lnTo>
                  <a:pt x="476471" y="802579"/>
                </a:lnTo>
                <a:cubicBezTo>
                  <a:pt x="476471" y="803075"/>
                  <a:pt x="476564" y="803493"/>
                  <a:pt x="476750" y="803835"/>
                </a:cubicBezTo>
                <a:cubicBezTo>
                  <a:pt x="476936" y="804176"/>
                  <a:pt x="477293" y="804470"/>
                  <a:pt x="477820" y="804718"/>
                </a:cubicBezTo>
                <a:cubicBezTo>
                  <a:pt x="478347" y="804966"/>
                  <a:pt x="479060" y="805152"/>
                  <a:pt x="479959" y="805276"/>
                </a:cubicBezTo>
                <a:cubicBezTo>
                  <a:pt x="480858" y="805400"/>
                  <a:pt x="482021" y="805462"/>
                  <a:pt x="483447" y="805462"/>
                </a:cubicBezTo>
                <a:cubicBezTo>
                  <a:pt x="484749" y="805462"/>
                  <a:pt x="485850" y="805400"/>
                  <a:pt x="486749" y="805276"/>
                </a:cubicBezTo>
                <a:cubicBezTo>
                  <a:pt x="487648" y="805152"/>
                  <a:pt x="488377" y="804966"/>
                  <a:pt x="488935" y="804718"/>
                </a:cubicBezTo>
                <a:cubicBezTo>
                  <a:pt x="489493" y="804470"/>
                  <a:pt x="489881" y="804176"/>
                  <a:pt x="490098" y="803835"/>
                </a:cubicBezTo>
                <a:cubicBezTo>
                  <a:pt x="490315" y="803493"/>
                  <a:pt x="490423" y="803075"/>
                  <a:pt x="490423" y="802579"/>
                </a:cubicBezTo>
                <a:lnTo>
                  <a:pt x="490423" y="718863"/>
                </a:lnTo>
                <a:cubicBezTo>
                  <a:pt x="490423" y="718367"/>
                  <a:pt x="490284" y="717948"/>
                  <a:pt x="490005" y="717607"/>
                </a:cubicBezTo>
                <a:cubicBezTo>
                  <a:pt x="489726" y="717266"/>
                  <a:pt x="489307" y="716956"/>
                  <a:pt x="488749" y="716677"/>
                </a:cubicBezTo>
                <a:cubicBezTo>
                  <a:pt x="488191" y="716398"/>
                  <a:pt x="487416" y="716212"/>
                  <a:pt x="486424" y="716119"/>
                </a:cubicBezTo>
                <a:cubicBezTo>
                  <a:pt x="485432" y="716026"/>
                  <a:pt x="484191" y="715979"/>
                  <a:pt x="482703" y="715979"/>
                </a:cubicBezTo>
                <a:cubicBezTo>
                  <a:pt x="481153" y="715979"/>
                  <a:pt x="479897" y="716026"/>
                  <a:pt x="478936" y="716119"/>
                </a:cubicBezTo>
                <a:cubicBezTo>
                  <a:pt x="477975" y="716212"/>
                  <a:pt x="477184" y="716398"/>
                  <a:pt x="476564" y="716677"/>
                </a:cubicBezTo>
                <a:cubicBezTo>
                  <a:pt x="475944" y="716956"/>
                  <a:pt x="475525" y="717266"/>
                  <a:pt x="475308" y="717607"/>
                </a:cubicBezTo>
                <a:cubicBezTo>
                  <a:pt x="475091" y="717948"/>
                  <a:pt x="474983" y="718367"/>
                  <a:pt x="474983" y="718863"/>
                </a:cubicBezTo>
                <a:lnTo>
                  <a:pt x="474983" y="777371"/>
                </a:lnTo>
                <a:cubicBezTo>
                  <a:pt x="470704" y="782642"/>
                  <a:pt x="466658" y="786642"/>
                  <a:pt x="462844" y="789370"/>
                </a:cubicBezTo>
                <a:cubicBezTo>
                  <a:pt x="459030" y="792099"/>
                  <a:pt x="455201" y="793463"/>
                  <a:pt x="451356" y="793463"/>
                </a:cubicBezTo>
                <a:cubicBezTo>
                  <a:pt x="448380" y="793463"/>
                  <a:pt x="445775" y="792889"/>
                  <a:pt x="443543" y="791742"/>
                </a:cubicBezTo>
                <a:cubicBezTo>
                  <a:pt x="441310" y="790595"/>
                  <a:pt x="439465" y="788983"/>
                  <a:pt x="438008" y="786905"/>
                </a:cubicBezTo>
                <a:cubicBezTo>
                  <a:pt x="436551" y="784828"/>
                  <a:pt x="435466" y="782316"/>
                  <a:pt x="434753" y="779371"/>
                </a:cubicBezTo>
                <a:cubicBezTo>
                  <a:pt x="434039" y="776425"/>
                  <a:pt x="433683" y="772503"/>
                  <a:pt x="433683" y="767604"/>
                </a:cubicBezTo>
                <a:lnTo>
                  <a:pt x="433683" y="718863"/>
                </a:lnTo>
                <a:cubicBezTo>
                  <a:pt x="433683" y="718367"/>
                  <a:pt x="433559" y="717948"/>
                  <a:pt x="433311" y="717607"/>
                </a:cubicBezTo>
                <a:cubicBezTo>
                  <a:pt x="433063" y="717266"/>
                  <a:pt x="432644" y="716956"/>
                  <a:pt x="432055" y="716677"/>
                </a:cubicBezTo>
                <a:cubicBezTo>
                  <a:pt x="431466" y="716398"/>
                  <a:pt x="430675" y="716212"/>
                  <a:pt x="429683" y="716119"/>
                </a:cubicBezTo>
                <a:cubicBezTo>
                  <a:pt x="428691" y="716026"/>
                  <a:pt x="427451" y="715979"/>
                  <a:pt x="425962" y="715979"/>
                </a:cubicBezTo>
                <a:close/>
                <a:moveTo>
                  <a:pt x="3094841" y="714863"/>
                </a:moveTo>
                <a:cubicBezTo>
                  <a:pt x="3090128" y="714863"/>
                  <a:pt x="3085772" y="715561"/>
                  <a:pt x="3081772" y="716956"/>
                </a:cubicBezTo>
                <a:cubicBezTo>
                  <a:pt x="3077772" y="718351"/>
                  <a:pt x="3074346" y="720351"/>
                  <a:pt x="3071494" y="722956"/>
                </a:cubicBezTo>
                <a:cubicBezTo>
                  <a:pt x="3068641" y="725560"/>
                  <a:pt x="3066409" y="728754"/>
                  <a:pt x="3064796" y="732537"/>
                </a:cubicBezTo>
                <a:cubicBezTo>
                  <a:pt x="3063184" y="736319"/>
                  <a:pt x="3062378" y="740598"/>
                  <a:pt x="3062378" y="745373"/>
                </a:cubicBezTo>
                <a:cubicBezTo>
                  <a:pt x="3062378" y="749466"/>
                  <a:pt x="3062936" y="752954"/>
                  <a:pt x="3064052" y="755837"/>
                </a:cubicBezTo>
                <a:cubicBezTo>
                  <a:pt x="3065168" y="758721"/>
                  <a:pt x="3066688" y="761310"/>
                  <a:pt x="3068610" y="763604"/>
                </a:cubicBezTo>
                <a:cubicBezTo>
                  <a:pt x="3066316" y="765961"/>
                  <a:pt x="3064394" y="768627"/>
                  <a:pt x="3062843" y="771604"/>
                </a:cubicBezTo>
                <a:cubicBezTo>
                  <a:pt x="3061293" y="774581"/>
                  <a:pt x="3060518" y="777960"/>
                  <a:pt x="3060518" y="781743"/>
                </a:cubicBezTo>
                <a:cubicBezTo>
                  <a:pt x="3060518" y="784471"/>
                  <a:pt x="3061246" y="787014"/>
                  <a:pt x="3062704" y="789370"/>
                </a:cubicBezTo>
                <a:cubicBezTo>
                  <a:pt x="3064161" y="791727"/>
                  <a:pt x="3066409" y="793680"/>
                  <a:pt x="3069447" y="795230"/>
                </a:cubicBezTo>
                <a:cubicBezTo>
                  <a:pt x="3067463" y="796781"/>
                  <a:pt x="3065711" y="798347"/>
                  <a:pt x="3064192" y="799928"/>
                </a:cubicBezTo>
                <a:cubicBezTo>
                  <a:pt x="3062673" y="801509"/>
                  <a:pt x="3061401" y="803168"/>
                  <a:pt x="3060378" y="804904"/>
                </a:cubicBezTo>
                <a:cubicBezTo>
                  <a:pt x="3059355" y="806641"/>
                  <a:pt x="3058595" y="808470"/>
                  <a:pt x="3058099" y="810392"/>
                </a:cubicBezTo>
                <a:cubicBezTo>
                  <a:pt x="3057603" y="812315"/>
                  <a:pt x="3057355" y="814299"/>
                  <a:pt x="3057355" y="816345"/>
                </a:cubicBezTo>
                <a:cubicBezTo>
                  <a:pt x="3057355" y="819570"/>
                  <a:pt x="3058037" y="822562"/>
                  <a:pt x="3059402" y="825322"/>
                </a:cubicBezTo>
                <a:cubicBezTo>
                  <a:pt x="3060766" y="828081"/>
                  <a:pt x="3062967" y="830453"/>
                  <a:pt x="3066006" y="832437"/>
                </a:cubicBezTo>
                <a:cubicBezTo>
                  <a:pt x="3069044" y="834422"/>
                  <a:pt x="3072936" y="835988"/>
                  <a:pt x="3077679" y="837135"/>
                </a:cubicBezTo>
                <a:cubicBezTo>
                  <a:pt x="3082423" y="838282"/>
                  <a:pt x="3088175" y="838856"/>
                  <a:pt x="3094934" y="838856"/>
                </a:cubicBezTo>
                <a:cubicBezTo>
                  <a:pt x="3101942" y="838856"/>
                  <a:pt x="3108019" y="838096"/>
                  <a:pt x="3113166" y="836577"/>
                </a:cubicBezTo>
                <a:cubicBezTo>
                  <a:pt x="3118312" y="835057"/>
                  <a:pt x="3122545" y="832980"/>
                  <a:pt x="3125862" y="830345"/>
                </a:cubicBezTo>
                <a:cubicBezTo>
                  <a:pt x="3129180" y="827709"/>
                  <a:pt x="3131645" y="824655"/>
                  <a:pt x="3133257" y="821182"/>
                </a:cubicBezTo>
                <a:cubicBezTo>
                  <a:pt x="3134870" y="817710"/>
                  <a:pt x="3135676" y="814051"/>
                  <a:pt x="3135676" y="810206"/>
                </a:cubicBezTo>
                <a:cubicBezTo>
                  <a:pt x="3135676" y="806548"/>
                  <a:pt x="3134963" y="803338"/>
                  <a:pt x="3133536" y="800579"/>
                </a:cubicBezTo>
                <a:cubicBezTo>
                  <a:pt x="3132110" y="797819"/>
                  <a:pt x="3130126" y="795494"/>
                  <a:pt x="3127583" y="793603"/>
                </a:cubicBezTo>
                <a:cubicBezTo>
                  <a:pt x="3125041" y="791711"/>
                  <a:pt x="3122033" y="790254"/>
                  <a:pt x="3118560" y="789231"/>
                </a:cubicBezTo>
                <a:cubicBezTo>
                  <a:pt x="3115088" y="788208"/>
                  <a:pt x="3111274" y="787634"/>
                  <a:pt x="3107120" y="787510"/>
                </a:cubicBezTo>
                <a:lnTo>
                  <a:pt x="3085260" y="786580"/>
                </a:lnTo>
                <a:cubicBezTo>
                  <a:pt x="3081912" y="786456"/>
                  <a:pt x="3079230" y="785681"/>
                  <a:pt x="3077214" y="784254"/>
                </a:cubicBezTo>
                <a:cubicBezTo>
                  <a:pt x="3075199" y="782828"/>
                  <a:pt x="3074191" y="781030"/>
                  <a:pt x="3074191" y="778859"/>
                </a:cubicBezTo>
                <a:cubicBezTo>
                  <a:pt x="3074191" y="776999"/>
                  <a:pt x="3074548" y="775356"/>
                  <a:pt x="3075261" y="773929"/>
                </a:cubicBezTo>
                <a:cubicBezTo>
                  <a:pt x="3075974" y="772503"/>
                  <a:pt x="3076889" y="771232"/>
                  <a:pt x="3078005" y="770116"/>
                </a:cubicBezTo>
                <a:cubicBezTo>
                  <a:pt x="3079679" y="771480"/>
                  <a:pt x="3082051" y="772612"/>
                  <a:pt x="3085121" y="773511"/>
                </a:cubicBezTo>
                <a:cubicBezTo>
                  <a:pt x="3088190" y="774410"/>
                  <a:pt x="3091430" y="774860"/>
                  <a:pt x="3094841" y="774860"/>
                </a:cubicBezTo>
                <a:cubicBezTo>
                  <a:pt x="3099678" y="774860"/>
                  <a:pt x="3104081" y="774177"/>
                  <a:pt x="3108050" y="772813"/>
                </a:cubicBezTo>
                <a:cubicBezTo>
                  <a:pt x="3112018" y="771449"/>
                  <a:pt x="3115444" y="769480"/>
                  <a:pt x="3118328" y="766907"/>
                </a:cubicBezTo>
                <a:cubicBezTo>
                  <a:pt x="3121212" y="764333"/>
                  <a:pt x="3123428" y="761186"/>
                  <a:pt x="3124979" y="757465"/>
                </a:cubicBezTo>
                <a:cubicBezTo>
                  <a:pt x="3126529" y="753745"/>
                  <a:pt x="3127304" y="749466"/>
                  <a:pt x="3127304" y="744629"/>
                </a:cubicBezTo>
                <a:cubicBezTo>
                  <a:pt x="3127304" y="741714"/>
                  <a:pt x="3126870" y="738908"/>
                  <a:pt x="3126002" y="736211"/>
                </a:cubicBezTo>
                <a:cubicBezTo>
                  <a:pt x="3125134" y="733513"/>
                  <a:pt x="3123614" y="731048"/>
                  <a:pt x="3121444" y="728816"/>
                </a:cubicBezTo>
                <a:lnTo>
                  <a:pt x="3133443" y="728816"/>
                </a:lnTo>
                <a:cubicBezTo>
                  <a:pt x="3134374" y="728816"/>
                  <a:pt x="3135134" y="728335"/>
                  <a:pt x="3135722" y="727374"/>
                </a:cubicBezTo>
                <a:cubicBezTo>
                  <a:pt x="3136312" y="726413"/>
                  <a:pt x="3136606" y="724847"/>
                  <a:pt x="3136606" y="722677"/>
                </a:cubicBezTo>
                <a:cubicBezTo>
                  <a:pt x="3136606" y="720568"/>
                  <a:pt x="3136342" y="719002"/>
                  <a:pt x="3135815" y="717979"/>
                </a:cubicBezTo>
                <a:cubicBezTo>
                  <a:pt x="3135288" y="716956"/>
                  <a:pt x="3134498" y="716444"/>
                  <a:pt x="3133443" y="716444"/>
                </a:cubicBezTo>
                <a:lnTo>
                  <a:pt x="3108142" y="716444"/>
                </a:lnTo>
                <a:cubicBezTo>
                  <a:pt x="3106220" y="715948"/>
                  <a:pt x="3104158" y="715561"/>
                  <a:pt x="3101957" y="715282"/>
                </a:cubicBezTo>
                <a:cubicBezTo>
                  <a:pt x="3099756" y="715003"/>
                  <a:pt x="3097384" y="714863"/>
                  <a:pt x="3094841" y="714863"/>
                </a:cubicBezTo>
                <a:close/>
                <a:moveTo>
                  <a:pt x="2528364" y="714770"/>
                </a:moveTo>
                <a:cubicBezTo>
                  <a:pt x="2522845" y="714770"/>
                  <a:pt x="2517714" y="715685"/>
                  <a:pt x="2512970" y="717514"/>
                </a:cubicBezTo>
                <a:cubicBezTo>
                  <a:pt x="2508226" y="719344"/>
                  <a:pt x="2504102" y="722150"/>
                  <a:pt x="2500598" y="725932"/>
                </a:cubicBezTo>
                <a:cubicBezTo>
                  <a:pt x="2497095" y="729715"/>
                  <a:pt x="2494335" y="734567"/>
                  <a:pt x="2492320" y="740490"/>
                </a:cubicBezTo>
                <a:cubicBezTo>
                  <a:pt x="2490304" y="746412"/>
                  <a:pt x="2489297" y="753496"/>
                  <a:pt x="2489297" y="761744"/>
                </a:cubicBezTo>
                <a:cubicBezTo>
                  <a:pt x="2489297" y="768999"/>
                  <a:pt x="2490118" y="775402"/>
                  <a:pt x="2491762" y="780952"/>
                </a:cubicBezTo>
                <a:cubicBezTo>
                  <a:pt x="2493405" y="786502"/>
                  <a:pt x="2495792" y="791184"/>
                  <a:pt x="2498924" y="794998"/>
                </a:cubicBezTo>
                <a:cubicBezTo>
                  <a:pt x="2502056" y="798812"/>
                  <a:pt x="2505947" y="801711"/>
                  <a:pt x="2510598" y="803695"/>
                </a:cubicBezTo>
                <a:cubicBezTo>
                  <a:pt x="2515248" y="805679"/>
                  <a:pt x="2520582" y="806672"/>
                  <a:pt x="2526597" y="806672"/>
                </a:cubicBezTo>
                <a:cubicBezTo>
                  <a:pt x="2529511" y="806672"/>
                  <a:pt x="2532333" y="806393"/>
                  <a:pt x="2535061" y="805834"/>
                </a:cubicBezTo>
                <a:cubicBezTo>
                  <a:pt x="2537790" y="805276"/>
                  <a:pt x="2540317" y="804548"/>
                  <a:pt x="2542642" y="803649"/>
                </a:cubicBezTo>
                <a:cubicBezTo>
                  <a:pt x="2544968" y="802749"/>
                  <a:pt x="2547060" y="801726"/>
                  <a:pt x="2548921" y="800579"/>
                </a:cubicBezTo>
                <a:cubicBezTo>
                  <a:pt x="2550781" y="799432"/>
                  <a:pt x="2552099" y="798470"/>
                  <a:pt x="2552874" y="797695"/>
                </a:cubicBezTo>
                <a:cubicBezTo>
                  <a:pt x="2553650" y="796920"/>
                  <a:pt x="2554146" y="796331"/>
                  <a:pt x="2554362" y="795928"/>
                </a:cubicBezTo>
                <a:cubicBezTo>
                  <a:pt x="2554580" y="795525"/>
                  <a:pt x="2554766" y="795060"/>
                  <a:pt x="2554920" y="794533"/>
                </a:cubicBezTo>
                <a:cubicBezTo>
                  <a:pt x="2555076" y="794006"/>
                  <a:pt x="2555184" y="793355"/>
                  <a:pt x="2555246" y="792579"/>
                </a:cubicBezTo>
                <a:cubicBezTo>
                  <a:pt x="2555308" y="791804"/>
                  <a:pt x="2555339" y="790890"/>
                  <a:pt x="2555339" y="789835"/>
                </a:cubicBezTo>
                <a:cubicBezTo>
                  <a:pt x="2555339" y="788595"/>
                  <a:pt x="2555292" y="787525"/>
                  <a:pt x="2555200" y="786626"/>
                </a:cubicBezTo>
                <a:cubicBezTo>
                  <a:pt x="2555106" y="785727"/>
                  <a:pt x="2554952" y="784983"/>
                  <a:pt x="2554734" y="784394"/>
                </a:cubicBezTo>
                <a:cubicBezTo>
                  <a:pt x="2554518" y="783805"/>
                  <a:pt x="2554254" y="783386"/>
                  <a:pt x="2553944" y="783138"/>
                </a:cubicBezTo>
                <a:cubicBezTo>
                  <a:pt x="2553634" y="782890"/>
                  <a:pt x="2553262" y="782766"/>
                  <a:pt x="2552828" y="782766"/>
                </a:cubicBezTo>
                <a:cubicBezTo>
                  <a:pt x="2552084" y="782766"/>
                  <a:pt x="2551045" y="783309"/>
                  <a:pt x="2549712" y="784394"/>
                </a:cubicBezTo>
                <a:cubicBezTo>
                  <a:pt x="2548378" y="785479"/>
                  <a:pt x="2546735" y="786688"/>
                  <a:pt x="2544782" y="788022"/>
                </a:cubicBezTo>
                <a:cubicBezTo>
                  <a:pt x="2542828" y="789355"/>
                  <a:pt x="2540518" y="790580"/>
                  <a:pt x="2537852" y="791696"/>
                </a:cubicBezTo>
                <a:cubicBezTo>
                  <a:pt x="2535186" y="792812"/>
                  <a:pt x="2532085" y="793370"/>
                  <a:pt x="2528550" y="793370"/>
                </a:cubicBezTo>
                <a:cubicBezTo>
                  <a:pt x="2524829" y="793370"/>
                  <a:pt x="2521527" y="792703"/>
                  <a:pt x="2518644" y="791370"/>
                </a:cubicBezTo>
                <a:cubicBezTo>
                  <a:pt x="2515760" y="790037"/>
                  <a:pt x="2513326" y="788006"/>
                  <a:pt x="2511342" y="785278"/>
                </a:cubicBezTo>
                <a:cubicBezTo>
                  <a:pt x="2509357" y="782549"/>
                  <a:pt x="2507854" y="779154"/>
                  <a:pt x="2506830" y="775092"/>
                </a:cubicBezTo>
                <a:cubicBezTo>
                  <a:pt x="2505807" y="771030"/>
                  <a:pt x="2505296" y="766302"/>
                  <a:pt x="2505296" y="760907"/>
                </a:cubicBezTo>
                <a:cubicBezTo>
                  <a:pt x="2505296" y="750117"/>
                  <a:pt x="2507264" y="741885"/>
                  <a:pt x="2511202" y="736211"/>
                </a:cubicBezTo>
                <a:cubicBezTo>
                  <a:pt x="2515140" y="730537"/>
                  <a:pt x="2520798" y="727700"/>
                  <a:pt x="2528178" y="727700"/>
                </a:cubicBezTo>
                <a:cubicBezTo>
                  <a:pt x="2531774" y="727700"/>
                  <a:pt x="2534891" y="728211"/>
                  <a:pt x="2537526" y="729234"/>
                </a:cubicBezTo>
                <a:cubicBezTo>
                  <a:pt x="2540162" y="730258"/>
                  <a:pt x="2542410" y="731389"/>
                  <a:pt x="2544270" y="732630"/>
                </a:cubicBezTo>
                <a:cubicBezTo>
                  <a:pt x="2546130" y="733870"/>
                  <a:pt x="2547665" y="735002"/>
                  <a:pt x="2548874" y="736025"/>
                </a:cubicBezTo>
                <a:cubicBezTo>
                  <a:pt x="2550084" y="737048"/>
                  <a:pt x="2551153" y="737560"/>
                  <a:pt x="2552084" y="737560"/>
                </a:cubicBezTo>
                <a:cubicBezTo>
                  <a:pt x="2552890" y="737560"/>
                  <a:pt x="2553572" y="737079"/>
                  <a:pt x="2554130" y="736118"/>
                </a:cubicBezTo>
                <a:cubicBezTo>
                  <a:pt x="2554688" y="735157"/>
                  <a:pt x="2554967" y="733467"/>
                  <a:pt x="2554967" y="731048"/>
                </a:cubicBezTo>
                <a:cubicBezTo>
                  <a:pt x="2554967" y="729932"/>
                  <a:pt x="2554936" y="729002"/>
                  <a:pt x="2554874" y="728258"/>
                </a:cubicBezTo>
                <a:cubicBezTo>
                  <a:pt x="2554812" y="727514"/>
                  <a:pt x="2554688" y="726847"/>
                  <a:pt x="2554502" y="726258"/>
                </a:cubicBezTo>
                <a:cubicBezTo>
                  <a:pt x="2554316" y="725669"/>
                  <a:pt x="2554084" y="725157"/>
                  <a:pt x="2553804" y="724723"/>
                </a:cubicBezTo>
                <a:cubicBezTo>
                  <a:pt x="2553525" y="724289"/>
                  <a:pt x="2553014" y="723700"/>
                  <a:pt x="2552270" y="722956"/>
                </a:cubicBezTo>
                <a:cubicBezTo>
                  <a:pt x="2551526" y="722212"/>
                  <a:pt x="2550332" y="721312"/>
                  <a:pt x="2548688" y="720258"/>
                </a:cubicBezTo>
                <a:cubicBezTo>
                  <a:pt x="2547045" y="719204"/>
                  <a:pt x="2545169" y="718274"/>
                  <a:pt x="2543061" y="717468"/>
                </a:cubicBezTo>
                <a:cubicBezTo>
                  <a:pt x="2540952" y="716662"/>
                  <a:pt x="2538642" y="716010"/>
                  <a:pt x="2536131" y="715514"/>
                </a:cubicBezTo>
                <a:cubicBezTo>
                  <a:pt x="2533620" y="715018"/>
                  <a:pt x="2531030" y="714770"/>
                  <a:pt x="2528364" y="714770"/>
                </a:cubicBezTo>
                <a:close/>
                <a:moveTo>
                  <a:pt x="2052114" y="714770"/>
                </a:moveTo>
                <a:cubicBezTo>
                  <a:pt x="2046595" y="714770"/>
                  <a:pt x="2041464" y="715685"/>
                  <a:pt x="2036720" y="717514"/>
                </a:cubicBezTo>
                <a:cubicBezTo>
                  <a:pt x="2031976" y="719344"/>
                  <a:pt x="2027852" y="722150"/>
                  <a:pt x="2024348" y="725932"/>
                </a:cubicBezTo>
                <a:cubicBezTo>
                  <a:pt x="2020845" y="729715"/>
                  <a:pt x="2018085" y="734567"/>
                  <a:pt x="2016070" y="740490"/>
                </a:cubicBezTo>
                <a:cubicBezTo>
                  <a:pt x="2014055" y="746412"/>
                  <a:pt x="2013047" y="753496"/>
                  <a:pt x="2013047" y="761744"/>
                </a:cubicBezTo>
                <a:cubicBezTo>
                  <a:pt x="2013047" y="768999"/>
                  <a:pt x="2013869" y="775402"/>
                  <a:pt x="2015512" y="780952"/>
                </a:cubicBezTo>
                <a:cubicBezTo>
                  <a:pt x="2017155" y="786502"/>
                  <a:pt x="2019543" y="791184"/>
                  <a:pt x="2022674" y="794998"/>
                </a:cubicBezTo>
                <a:cubicBezTo>
                  <a:pt x="2025806" y="798812"/>
                  <a:pt x="2029697" y="801711"/>
                  <a:pt x="2034348" y="803695"/>
                </a:cubicBezTo>
                <a:cubicBezTo>
                  <a:pt x="2038998" y="805679"/>
                  <a:pt x="2044332" y="806672"/>
                  <a:pt x="2050347" y="806672"/>
                </a:cubicBezTo>
                <a:cubicBezTo>
                  <a:pt x="2053261" y="806672"/>
                  <a:pt x="2056083" y="806393"/>
                  <a:pt x="2058811" y="805834"/>
                </a:cubicBezTo>
                <a:cubicBezTo>
                  <a:pt x="2061540" y="805276"/>
                  <a:pt x="2064067" y="804548"/>
                  <a:pt x="2066392" y="803649"/>
                </a:cubicBezTo>
                <a:cubicBezTo>
                  <a:pt x="2068718" y="802749"/>
                  <a:pt x="2070810" y="801726"/>
                  <a:pt x="2072671" y="800579"/>
                </a:cubicBezTo>
                <a:cubicBezTo>
                  <a:pt x="2074531" y="799432"/>
                  <a:pt x="2075849" y="798470"/>
                  <a:pt x="2076624" y="797695"/>
                </a:cubicBezTo>
                <a:cubicBezTo>
                  <a:pt x="2077399" y="796920"/>
                  <a:pt x="2077896" y="796331"/>
                  <a:pt x="2078112" y="795928"/>
                </a:cubicBezTo>
                <a:cubicBezTo>
                  <a:pt x="2078330" y="795525"/>
                  <a:pt x="2078516" y="795060"/>
                  <a:pt x="2078670" y="794533"/>
                </a:cubicBezTo>
                <a:cubicBezTo>
                  <a:pt x="2078826" y="794006"/>
                  <a:pt x="2078934" y="793355"/>
                  <a:pt x="2078996" y="792579"/>
                </a:cubicBezTo>
                <a:cubicBezTo>
                  <a:pt x="2079058" y="791804"/>
                  <a:pt x="2079089" y="790890"/>
                  <a:pt x="2079089" y="789835"/>
                </a:cubicBezTo>
                <a:cubicBezTo>
                  <a:pt x="2079089" y="788595"/>
                  <a:pt x="2079043" y="787525"/>
                  <a:pt x="2078950" y="786626"/>
                </a:cubicBezTo>
                <a:cubicBezTo>
                  <a:pt x="2078857" y="785727"/>
                  <a:pt x="2078702" y="784983"/>
                  <a:pt x="2078484" y="784394"/>
                </a:cubicBezTo>
                <a:cubicBezTo>
                  <a:pt x="2078268" y="783805"/>
                  <a:pt x="2078004" y="783386"/>
                  <a:pt x="2077694" y="783138"/>
                </a:cubicBezTo>
                <a:cubicBezTo>
                  <a:pt x="2077384" y="782890"/>
                  <a:pt x="2077012" y="782766"/>
                  <a:pt x="2076578" y="782766"/>
                </a:cubicBezTo>
                <a:cubicBezTo>
                  <a:pt x="2075834" y="782766"/>
                  <a:pt x="2074795" y="783309"/>
                  <a:pt x="2073462" y="784394"/>
                </a:cubicBezTo>
                <a:cubicBezTo>
                  <a:pt x="2072128" y="785479"/>
                  <a:pt x="2070485" y="786688"/>
                  <a:pt x="2068532" y="788022"/>
                </a:cubicBezTo>
                <a:cubicBezTo>
                  <a:pt x="2066578" y="789355"/>
                  <a:pt x="2064268" y="790580"/>
                  <a:pt x="2061602" y="791696"/>
                </a:cubicBezTo>
                <a:cubicBezTo>
                  <a:pt x="2058935" y="792812"/>
                  <a:pt x="2055835" y="793370"/>
                  <a:pt x="2052300" y="793370"/>
                </a:cubicBezTo>
                <a:cubicBezTo>
                  <a:pt x="2048579" y="793370"/>
                  <a:pt x="2045277" y="792703"/>
                  <a:pt x="2042394" y="791370"/>
                </a:cubicBezTo>
                <a:cubicBezTo>
                  <a:pt x="2039510" y="790037"/>
                  <a:pt x="2037076" y="788006"/>
                  <a:pt x="2035092" y="785278"/>
                </a:cubicBezTo>
                <a:cubicBezTo>
                  <a:pt x="2033108" y="782549"/>
                  <a:pt x="2031604" y="779154"/>
                  <a:pt x="2030581" y="775092"/>
                </a:cubicBezTo>
                <a:cubicBezTo>
                  <a:pt x="2029557" y="771030"/>
                  <a:pt x="2029046" y="766302"/>
                  <a:pt x="2029046" y="760907"/>
                </a:cubicBezTo>
                <a:cubicBezTo>
                  <a:pt x="2029046" y="750117"/>
                  <a:pt x="2031015" y="741885"/>
                  <a:pt x="2034952" y="736211"/>
                </a:cubicBezTo>
                <a:cubicBezTo>
                  <a:pt x="2038890" y="730537"/>
                  <a:pt x="2044549" y="727700"/>
                  <a:pt x="2051928" y="727700"/>
                </a:cubicBezTo>
                <a:cubicBezTo>
                  <a:pt x="2055525" y="727700"/>
                  <a:pt x="2058641" y="728211"/>
                  <a:pt x="2061276" y="729234"/>
                </a:cubicBezTo>
                <a:cubicBezTo>
                  <a:pt x="2063912" y="730258"/>
                  <a:pt x="2066160" y="731389"/>
                  <a:pt x="2068020" y="732630"/>
                </a:cubicBezTo>
                <a:cubicBezTo>
                  <a:pt x="2069880" y="733870"/>
                  <a:pt x="2071415" y="735002"/>
                  <a:pt x="2072624" y="736025"/>
                </a:cubicBezTo>
                <a:cubicBezTo>
                  <a:pt x="2073834" y="737048"/>
                  <a:pt x="2074903" y="737560"/>
                  <a:pt x="2075834" y="737560"/>
                </a:cubicBezTo>
                <a:cubicBezTo>
                  <a:pt x="2076640" y="737560"/>
                  <a:pt x="2077322" y="737079"/>
                  <a:pt x="2077880" y="736118"/>
                </a:cubicBezTo>
                <a:cubicBezTo>
                  <a:pt x="2078438" y="735157"/>
                  <a:pt x="2078717" y="733467"/>
                  <a:pt x="2078717" y="731048"/>
                </a:cubicBezTo>
                <a:cubicBezTo>
                  <a:pt x="2078717" y="729932"/>
                  <a:pt x="2078686" y="729002"/>
                  <a:pt x="2078624" y="728258"/>
                </a:cubicBezTo>
                <a:cubicBezTo>
                  <a:pt x="2078562" y="727514"/>
                  <a:pt x="2078438" y="726847"/>
                  <a:pt x="2078252" y="726258"/>
                </a:cubicBezTo>
                <a:cubicBezTo>
                  <a:pt x="2078066" y="725669"/>
                  <a:pt x="2077833" y="725157"/>
                  <a:pt x="2077554" y="724723"/>
                </a:cubicBezTo>
                <a:cubicBezTo>
                  <a:pt x="2077275" y="724289"/>
                  <a:pt x="2076764" y="723700"/>
                  <a:pt x="2076020" y="722956"/>
                </a:cubicBezTo>
                <a:cubicBezTo>
                  <a:pt x="2075275" y="722212"/>
                  <a:pt x="2074082" y="721312"/>
                  <a:pt x="2072438" y="720258"/>
                </a:cubicBezTo>
                <a:cubicBezTo>
                  <a:pt x="2070795" y="719204"/>
                  <a:pt x="2068919" y="718274"/>
                  <a:pt x="2066811" y="717468"/>
                </a:cubicBezTo>
                <a:cubicBezTo>
                  <a:pt x="2064702" y="716662"/>
                  <a:pt x="2062392" y="716010"/>
                  <a:pt x="2059881" y="715514"/>
                </a:cubicBezTo>
                <a:cubicBezTo>
                  <a:pt x="2057370" y="715018"/>
                  <a:pt x="2054781" y="714770"/>
                  <a:pt x="2052114" y="714770"/>
                </a:cubicBezTo>
                <a:close/>
                <a:moveTo>
                  <a:pt x="3004019" y="714677"/>
                </a:moveTo>
                <a:cubicBezTo>
                  <a:pt x="2999244" y="714677"/>
                  <a:pt x="2994516" y="715902"/>
                  <a:pt x="2989834" y="718351"/>
                </a:cubicBezTo>
                <a:cubicBezTo>
                  <a:pt x="2985152" y="720801"/>
                  <a:pt x="2980454" y="724661"/>
                  <a:pt x="2975741" y="729932"/>
                </a:cubicBezTo>
                <a:lnTo>
                  <a:pt x="2975741" y="718863"/>
                </a:lnTo>
                <a:cubicBezTo>
                  <a:pt x="2975741" y="718367"/>
                  <a:pt x="2975633" y="717948"/>
                  <a:pt x="2975416" y="717607"/>
                </a:cubicBezTo>
                <a:cubicBezTo>
                  <a:pt x="2975199" y="717266"/>
                  <a:pt x="2974842" y="716956"/>
                  <a:pt x="2974346" y="716677"/>
                </a:cubicBezTo>
                <a:cubicBezTo>
                  <a:pt x="2973850" y="716398"/>
                  <a:pt x="2973152" y="716212"/>
                  <a:pt x="2972253" y="716119"/>
                </a:cubicBezTo>
                <a:cubicBezTo>
                  <a:pt x="2971354" y="716026"/>
                  <a:pt x="2970222" y="715979"/>
                  <a:pt x="2968858" y="715979"/>
                </a:cubicBezTo>
                <a:cubicBezTo>
                  <a:pt x="2967432" y="715979"/>
                  <a:pt x="2966285" y="716026"/>
                  <a:pt x="2965416" y="716119"/>
                </a:cubicBezTo>
                <a:cubicBezTo>
                  <a:pt x="2964548" y="716212"/>
                  <a:pt x="2963835" y="716398"/>
                  <a:pt x="2963277" y="716677"/>
                </a:cubicBezTo>
                <a:cubicBezTo>
                  <a:pt x="2962719" y="716956"/>
                  <a:pt x="2962347" y="717266"/>
                  <a:pt x="2962161" y="717607"/>
                </a:cubicBezTo>
                <a:cubicBezTo>
                  <a:pt x="2961975" y="717948"/>
                  <a:pt x="2961882" y="718367"/>
                  <a:pt x="2961882" y="718863"/>
                </a:cubicBezTo>
                <a:lnTo>
                  <a:pt x="2961882" y="802579"/>
                </a:lnTo>
                <a:cubicBezTo>
                  <a:pt x="2961882" y="803075"/>
                  <a:pt x="2961990" y="803493"/>
                  <a:pt x="2962207" y="803835"/>
                </a:cubicBezTo>
                <a:cubicBezTo>
                  <a:pt x="2962424" y="804176"/>
                  <a:pt x="2962828" y="804470"/>
                  <a:pt x="2963416" y="804718"/>
                </a:cubicBezTo>
                <a:cubicBezTo>
                  <a:pt x="2964006" y="804966"/>
                  <a:pt x="2964796" y="805152"/>
                  <a:pt x="2965788" y="805276"/>
                </a:cubicBezTo>
                <a:cubicBezTo>
                  <a:pt x="2966781" y="805400"/>
                  <a:pt x="2968021" y="805462"/>
                  <a:pt x="2969509" y="805462"/>
                </a:cubicBezTo>
                <a:cubicBezTo>
                  <a:pt x="2971060" y="805462"/>
                  <a:pt x="2972331" y="805400"/>
                  <a:pt x="2973323" y="805276"/>
                </a:cubicBezTo>
                <a:cubicBezTo>
                  <a:pt x="2974315" y="805152"/>
                  <a:pt x="2975090" y="804966"/>
                  <a:pt x="2975648" y="804718"/>
                </a:cubicBezTo>
                <a:cubicBezTo>
                  <a:pt x="2976206" y="804470"/>
                  <a:pt x="2976610" y="804176"/>
                  <a:pt x="2976858" y="803835"/>
                </a:cubicBezTo>
                <a:cubicBezTo>
                  <a:pt x="2977106" y="803493"/>
                  <a:pt x="2977230" y="803075"/>
                  <a:pt x="2977230" y="802579"/>
                </a:cubicBezTo>
                <a:lnTo>
                  <a:pt x="2977230" y="744071"/>
                </a:lnTo>
                <a:cubicBezTo>
                  <a:pt x="2981446" y="738800"/>
                  <a:pt x="2985478" y="734800"/>
                  <a:pt x="2989322" y="732071"/>
                </a:cubicBezTo>
                <a:cubicBezTo>
                  <a:pt x="2993167" y="729343"/>
                  <a:pt x="2997012" y="727979"/>
                  <a:pt x="3000856" y="727979"/>
                </a:cubicBezTo>
                <a:cubicBezTo>
                  <a:pt x="3003833" y="727979"/>
                  <a:pt x="3006453" y="728537"/>
                  <a:pt x="3008716" y="729653"/>
                </a:cubicBezTo>
                <a:cubicBezTo>
                  <a:pt x="3010980" y="730769"/>
                  <a:pt x="3012824" y="732381"/>
                  <a:pt x="3014251" y="734490"/>
                </a:cubicBezTo>
                <a:cubicBezTo>
                  <a:pt x="3015677" y="736598"/>
                  <a:pt x="3016762" y="739110"/>
                  <a:pt x="3017506" y="742024"/>
                </a:cubicBezTo>
                <a:cubicBezTo>
                  <a:pt x="3018250" y="744939"/>
                  <a:pt x="3018622" y="748784"/>
                  <a:pt x="3018622" y="753559"/>
                </a:cubicBezTo>
                <a:lnTo>
                  <a:pt x="3018622" y="802579"/>
                </a:lnTo>
                <a:cubicBezTo>
                  <a:pt x="3018622" y="803075"/>
                  <a:pt x="3018746" y="803493"/>
                  <a:pt x="3018994" y="803835"/>
                </a:cubicBezTo>
                <a:cubicBezTo>
                  <a:pt x="3019243" y="804176"/>
                  <a:pt x="3019646" y="804470"/>
                  <a:pt x="3020204" y="804718"/>
                </a:cubicBezTo>
                <a:cubicBezTo>
                  <a:pt x="3020762" y="804966"/>
                  <a:pt x="3021537" y="805152"/>
                  <a:pt x="3022529" y="805276"/>
                </a:cubicBezTo>
                <a:cubicBezTo>
                  <a:pt x="3023522" y="805400"/>
                  <a:pt x="3024793" y="805462"/>
                  <a:pt x="3026343" y="805462"/>
                </a:cubicBezTo>
                <a:cubicBezTo>
                  <a:pt x="3027831" y="805462"/>
                  <a:pt x="3029072" y="805400"/>
                  <a:pt x="3030064" y="805276"/>
                </a:cubicBezTo>
                <a:cubicBezTo>
                  <a:pt x="3031056" y="805152"/>
                  <a:pt x="3031831" y="804966"/>
                  <a:pt x="3032389" y="804718"/>
                </a:cubicBezTo>
                <a:cubicBezTo>
                  <a:pt x="3032947" y="804470"/>
                  <a:pt x="3033350" y="804176"/>
                  <a:pt x="3033598" y="803835"/>
                </a:cubicBezTo>
                <a:cubicBezTo>
                  <a:pt x="3033846" y="803493"/>
                  <a:pt x="3033970" y="803075"/>
                  <a:pt x="3033970" y="802579"/>
                </a:cubicBezTo>
                <a:lnTo>
                  <a:pt x="3033970" y="751512"/>
                </a:lnTo>
                <a:cubicBezTo>
                  <a:pt x="3033970" y="745559"/>
                  <a:pt x="3033459" y="740459"/>
                  <a:pt x="3032436" y="736211"/>
                </a:cubicBezTo>
                <a:cubicBezTo>
                  <a:pt x="3031412" y="731963"/>
                  <a:pt x="3029723" y="728258"/>
                  <a:pt x="3027366" y="725095"/>
                </a:cubicBezTo>
                <a:cubicBezTo>
                  <a:pt x="3025010" y="721933"/>
                  <a:pt x="3021924" y="719406"/>
                  <a:pt x="3018111" y="717514"/>
                </a:cubicBezTo>
                <a:cubicBezTo>
                  <a:pt x="3014297" y="715623"/>
                  <a:pt x="3009600" y="714677"/>
                  <a:pt x="3004019" y="714677"/>
                </a:cubicBezTo>
                <a:close/>
                <a:moveTo>
                  <a:pt x="2851619" y="714677"/>
                </a:moveTo>
                <a:cubicBezTo>
                  <a:pt x="2846844" y="714677"/>
                  <a:pt x="2842115" y="715902"/>
                  <a:pt x="2837434" y="718351"/>
                </a:cubicBezTo>
                <a:cubicBezTo>
                  <a:pt x="2832752" y="720801"/>
                  <a:pt x="2828054" y="724661"/>
                  <a:pt x="2823341" y="729932"/>
                </a:cubicBezTo>
                <a:lnTo>
                  <a:pt x="2823341" y="718863"/>
                </a:lnTo>
                <a:cubicBezTo>
                  <a:pt x="2823341" y="718367"/>
                  <a:pt x="2823233" y="717948"/>
                  <a:pt x="2823016" y="717607"/>
                </a:cubicBezTo>
                <a:cubicBezTo>
                  <a:pt x="2822799" y="717266"/>
                  <a:pt x="2822442" y="716956"/>
                  <a:pt x="2821946" y="716677"/>
                </a:cubicBezTo>
                <a:cubicBezTo>
                  <a:pt x="2821450" y="716398"/>
                  <a:pt x="2820752" y="716212"/>
                  <a:pt x="2819853" y="716119"/>
                </a:cubicBezTo>
                <a:cubicBezTo>
                  <a:pt x="2818954" y="716026"/>
                  <a:pt x="2817822" y="715979"/>
                  <a:pt x="2816458" y="715979"/>
                </a:cubicBezTo>
                <a:cubicBezTo>
                  <a:pt x="2815032" y="715979"/>
                  <a:pt x="2813884" y="716026"/>
                  <a:pt x="2813016" y="716119"/>
                </a:cubicBezTo>
                <a:cubicBezTo>
                  <a:pt x="2812148" y="716212"/>
                  <a:pt x="2811435" y="716398"/>
                  <a:pt x="2810877" y="716677"/>
                </a:cubicBezTo>
                <a:cubicBezTo>
                  <a:pt x="2810319" y="716956"/>
                  <a:pt x="2809947" y="717266"/>
                  <a:pt x="2809761" y="717607"/>
                </a:cubicBezTo>
                <a:cubicBezTo>
                  <a:pt x="2809575" y="717948"/>
                  <a:pt x="2809482" y="718367"/>
                  <a:pt x="2809482" y="718863"/>
                </a:cubicBezTo>
                <a:lnTo>
                  <a:pt x="2809482" y="802579"/>
                </a:lnTo>
                <a:cubicBezTo>
                  <a:pt x="2809482" y="803075"/>
                  <a:pt x="2809590" y="803493"/>
                  <a:pt x="2809807" y="803835"/>
                </a:cubicBezTo>
                <a:cubicBezTo>
                  <a:pt x="2810024" y="804176"/>
                  <a:pt x="2810427" y="804470"/>
                  <a:pt x="2811016" y="804718"/>
                </a:cubicBezTo>
                <a:cubicBezTo>
                  <a:pt x="2811606" y="804966"/>
                  <a:pt x="2812396" y="805152"/>
                  <a:pt x="2813388" y="805276"/>
                </a:cubicBezTo>
                <a:cubicBezTo>
                  <a:pt x="2814380" y="805400"/>
                  <a:pt x="2815621" y="805462"/>
                  <a:pt x="2817109" y="805462"/>
                </a:cubicBezTo>
                <a:cubicBezTo>
                  <a:pt x="2818660" y="805462"/>
                  <a:pt x="2819930" y="805400"/>
                  <a:pt x="2820923" y="805276"/>
                </a:cubicBezTo>
                <a:cubicBezTo>
                  <a:pt x="2821915" y="805152"/>
                  <a:pt x="2822690" y="804966"/>
                  <a:pt x="2823248" y="804718"/>
                </a:cubicBezTo>
                <a:cubicBezTo>
                  <a:pt x="2823806" y="804470"/>
                  <a:pt x="2824209" y="804176"/>
                  <a:pt x="2824458" y="803835"/>
                </a:cubicBezTo>
                <a:cubicBezTo>
                  <a:pt x="2824706" y="803493"/>
                  <a:pt x="2824830" y="803075"/>
                  <a:pt x="2824830" y="802579"/>
                </a:cubicBezTo>
                <a:lnTo>
                  <a:pt x="2824830" y="744071"/>
                </a:lnTo>
                <a:cubicBezTo>
                  <a:pt x="2829046" y="738800"/>
                  <a:pt x="2833077" y="734800"/>
                  <a:pt x="2836922" y="732071"/>
                </a:cubicBezTo>
                <a:cubicBezTo>
                  <a:pt x="2840766" y="729343"/>
                  <a:pt x="2844611" y="727979"/>
                  <a:pt x="2848456" y="727979"/>
                </a:cubicBezTo>
                <a:cubicBezTo>
                  <a:pt x="2851433" y="727979"/>
                  <a:pt x="2854052" y="728537"/>
                  <a:pt x="2856316" y="729653"/>
                </a:cubicBezTo>
                <a:cubicBezTo>
                  <a:pt x="2858579" y="730769"/>
                  <a:pt x="2860424" y="732381"/>
                  <a:pt x="2861851" y="734490"/>
                </a:cubicBezTo>
                <a:cubicBezTo>
                  <a:pt x="2863277" y="736598"/>
                  <a:pt x="2864362" y="739110"/>
                  <a:pt x="2865106" y="742024"/>
                </a:cubicBezTo>
                <a:cubicBezTo>
                  <a:pt x="2865850" y="744939"/>
                  <a:pt x="2866222" y="748784"/>
                  <a:pt x="2866222" y="753559"/>
                </a:cubicBezTo>
                <a:lnTo>
                  <a:pt x="2866222" y="802579"/>
                </a:lnTo>
                <a:cubicBezTo>
                  <a:pt x="2866222" y="803075"/>
                  <a:pt x="2866346" y="803493"/>
                  <a:pt x="2866594" y="803835"/>
                </a:cubicBezTo>
                <a:cubicBezTo>
                  <a:pt x="2866842" y="804176"/>
                  <a:pt x="2867246" y="804470"/>
                  <a:pt x="2867804" y="804718"/>
                </a:cubicBezTo>
                <a:cubicBezTo>
                  <a:pt x="2868362" y="804966"/>
                  <a:pt x="2869137" y="805152"/>
                  <a:pt x="2870129" y="805276"/>
                </a:cubicBezTo>
                <a:cubicBezTo>
                  <a:pt x="2871121" y="805400"/>
                  <a:pt x="2872392" y="805462"/>
                  <a:pt x="2873943" y="805462"/>
                </a:cubicBezTo>
                <a:cubicBezTo>
                  <a:pt x="2875431" y="805462"/>
                  <a:pt x="2876671" y="805400"/>
                  <a:pt x="2877664" y="805276"/>
                </a:cubicBezTo>
                <a:cubicBezTo>
                  <a:pt x="2878656" y="805152"/>
                  <a:pt x="2879431" y="804966"/>
                  <a:pt x="2879989" y="804718"/>
                </a:cubicBezTo>
                <a:cubicBezTo>
                  <a:pt x="2880547" y="804470"/>
                  <a:pt x="2880950" y="804176"/>
                  <a:pt x="2881198" y="803835"/>
                </a:cubicBezTo>
                <a:cubicBezTo>
                  <a:pt x="2881446" y="803493"/>
                  <a:pt x="2881570" y="803075"/>
                  <a:pt x="2881570" y="802579"/>
                </a:cubicBezTo>
                <a:lnTo>
                  <a:pt x="2881570" y="751512"/>
                </a:lnTo>
                <a:cubicBezTo>
                  <a:pt x="2881570" y="745559"/>
                  <a:pt x="2881059" y="740459"/>
                  <a:pt x="2880036" y="736211"/>
                </a:cubicBezTo>
                <a:cubicBezTo>
                  <a:pt x="2879012" y="731963"/>
                  <a:pt x="2877322" y="728258"/>
                  <a:pt x="2874966" y="725095"/>
                </a:cubicBezTo>
                <a:cubicBezTo>
                  <a:pt x="2872610" y="721933"/>
                  <a:pt x="2869524" y="719406"/>
                  <a:pt x="2865711" y="717514"/>
                </a:cubicBezTo>
                <a:cubicBezTo>
                  <a:pt x="2861897" y="715623"/>
                  <a:pt x="2857200" y="714677"/>
                  <a:pt x="2851619" y="714677"/>
                </a:cubicBezTo>
                <a:close/>
                <a:moveTo>
                  <a:pt x="2744276" y="714677"/>
                </a:moveTo>
                <a:cubicBezTo>
                  <a:pt x="2741052" y="714677"/>
                  <a:pt x="2737858" y="714972"/>
                  <a:pt x="2734696" y="715561"/>
                </a:cubicBezTo>
                <a:cubicBezTo>
                  <a:pt x="2731533" y="716150"/>
                  <a:pt x="2728618" y="716894"/>
                  <a:pt x="2725952" y="717793"/>
                </a:cubicBezTo>
                <a:cubicBezTo>
                  <a:pt x="2723285" y="718692"/>
                  <a:pt x="2720929" y="719685"/>
                  <a:pt x="2718883" y="720770"/>
                </a:cubicBezTo>
                <a:cubicBezTo>
                  <a:pt x="2716836" y="721855"/>
                  <a:pt x="2715394" y="722801"/>
                  <a:pt x="2714557" y="723607"/>
                </a:cubicBezTo>
                <a:cubicBezTo>
                  <a:pt x="2713720" y="724413"/>
                  <a:pt x="2713193" y="725266"/>
                  <a:pt x="2712976" y="726165"/>
                </a:cubicBezTo>
                <a:cubicBezTo>
                  <a:pt x="2712759" y="727064"/>
                  <a:pt x="2712650" y="728289"/>
                  <a:pt x="2712650" y="729839"/>
                </a:cubicBezTo>
                <a:cubicBezTo>
                  <a:pt x="2712650" y="730769"/>
                  <a:pt x="2712712" y="731622"/>
                  <a:pt x="2712836" y="732397"/>
                </a:cubicBezTo>
                <a:cubicBezTo>
                  <a:pt x="2712960" y="733172"/>
                  <a:pt x="2713162" y="733808"/>
                  <a:pt x="2713441" y="734304"/>
                </a:cubicBezTo>
                <a:cubicBezTo>
                  <a:pt x="2713720" y="734800"/>
                  <a:pt x="2714046" y="735172"/>
                  <a:pt x="2714418" y="735420"/>
                </a:cubicBezTo>
                <a:cubicBezTo>
                  <a:pt x="2714790" y="735668"/>
                  <a:pt x="2715224" y="735792"/>
                  <a:pt x="2715720" y="735792"/>
                </a:cubicBezTo>
                <a:cubicBezTo>
                  <a:pt x="2716464" y="735792"/>
                  <a:pt x="2717596" y="735343"/>
                  <a:pt x="2719115" y="734443"/>
                </a:cubicBezTo>
                <a:cubicBezTo>
                  <a:pt x="2720634" y="733544"/>
                  <a:pt x="2722526" y="732552"/>
                  <a:pt x="2724789" y="731467"/>
                </a:cubicBezTo>
                <a:cubicBezTo>
                  <a:pt x="2727052" y="730382"/>
                  <a:pt x="2729688" y="729389"/>
                  <a:pt x="2732696" y="728490"/>
                </a:cubicBezTo>
                <a:cubicBezTo>
                  <a:pt x="2735703" y="727591"/>
                  <a:pt x="2739098" y="727142"/>
                  <a:pt x="2742881" y="727142"/>
                </a:cubicBezTo>
                <a:cubicBezTo>
                  <a:pt x="2746416" y="727142"/>
                  <a:pt x="2749392" y="727560"/>
                  <a:pt x="2751811" y="728397"/>
                </a:cubicBezTo>
                <a:cubicBezTo>
                  <a:pt x="2754229" y="729234"/>
                  <a:pt x="2756198" y="730475"/>
                  <a:pt x="2757718" y="732118"/>
                </a:cubicBezTo>
                <a:cubicBezTo>
                  <a:pt x="2759236" y="733761"/>
                  <a:pt x="2760337" y="735823"/>
                  <a:pt x="2761020" y="738304"/>
                </a:cubicBezTo>
                <a:cubicBezTo>
                  <a:pt x="2761702" y="740784"/>
                  <a:pt x="2762043" y="743637"/>
                  <a:pt x="2762043" y="746861"/>
                </a:cubicBezTo>
                <a:lnTo>
                  <a:pt x="2762043" y="753373"/>
                </a:lnTo>
                <a:lnTo>
                  <a:pt x="2750508" y="753373"/>
                </a:lnTo>
                <a:cubicBezTo>
                  <a:pt x="2743997" y="753373"/>
                  <a:pt x="2738137" y="753946"/>
                  <a:pt x="2732928" y="755093"/>
                </a:cubicBezTo>
                <a:cubicBezTo>
                  <a:pt x="2727719" y="756241"/>
                  <a:pt x="2723316" y="757961"/>
                  <a:pt x="2719720" y="760256"/>
                </a:cubicBezTo>
                <a:cubicBezTo>
                  <a:pt x="2716123" y="762550"/>
                  <a:pt x="2713364" y="765434"/>
                  <a:pt x="2711441" y="768906"/>
                </a:cubicBezTo>
                <a:cubicBezTo>
                  <a:pt x="2709519" y="772379"/>
                  <a:pt x="2708558" y="776472"/>
                  <a:pt x="2708558" y="781185"/>
                </a:cubicBezTo>
                <a:cubicBezTo>
                  <a:pt x="2708558" y="785215"/>
                  <a:pt x="2709255" y="788812"/>
                  <a:pt x="2710650" y="791975"/>
                </a:cubicBezTo>
                <a:cubicBezTo>
                  <a:pt x="2712046" y="795137"/>
                  <a:pt x="2713999" y="797804"/>
                  <a:pt x="2716511" y="799974"/>
                </a:cubicBezTo>
                <a:cubicBezTo>
                  <a:pt x="2719022" y="802145"/>
                  <a:pt x="2722061" y="803804"/>
                  <a:pt x="2725626" y="804951"/>
                </a:cubicBezTo>
                <a:cubicBezTo>
                  <a:pt x="2729192" y="806098"/>
                  <a:pt x="2733176" y="806672"/>
                  <a:pt x="2737579" y="806672"/>
                </a:cubicBezTo>
                <a:cubicBezTo>
                  <a:pt x="2742602" y="806672"/>
                  <a:pt x="2747362" y="805586"/>
                  <a:pt x="2751857" y="803416"/>
                </a:cubicBezTo>
                <a:cubicBezTo>
                  <a:pt x="2756353" y="801246"/>
                  <a:pt x="2760430" y="798207"/>
                  <a:pt x="2764089" y="794300"/>
                </a:cubicBezTo>
                <a:lnTo>
                  <a:pt x="2764089" y="802672"/>
                </a:lnTo>
                <a:cubicBezTo>
                  <a:pt x="2764089" y="803416"/>
                  <a:pt x="2764306" y="803974"/>
                  <a:pt x="2764740" y="804346"/>
                </a:cubicBezTo>
                <a:cubicBezTo>
                  <a:pt x="2765174" y="804718"/>
                  <a:pt x="2765872" y="804997"/>
                  <a:pt x="2766833" y="805183"/>
                </a:cubicBezTo>
                <a:cubicBezTo>
                  <a:pt x="2767794" y="805369"/>
                  <a:pt x="2769081" y="805462"/>
                  <a:pt x="2770694" y="805462"/>
                </a:cubicBezTo>
                <a:cubicBezTo>
                  <a:pt x="2772368" y="805462"/>
                  <a:pt x="2773639" y="805369"/>
                  <a:pt x="2774507" y="805183"/>
                </a:cubicBezTo>
                <a:cubicBezTo>
                  <a:pt x="2775375" y="804997"/>
                  <a:pt x="2776057" y="804718"/>
                  <a:pt x="2776554" y="804346"/>
                </a:cubicBezTo>
                <a:cubicBezTo>
                  <a:pt x="2777050" y="803974"/>
                  <a:pt x="2777298" y="803416"/>
                  <a:pt x="2777298" y="802672"/>
                </a:cubicBezTo>
                <a:lnTo>
                  <a:pt x="2777298" y="746210"/>
                </a:lnTo>
                <a:cubicBezTo>
                  <a:pt x="2777298" y="741001"/>
                  <a:pt x="2776708" y="736443"/>
                  <a:pt x="2775530" y="732537"/>
                </a:cubicBezTo>
                <a:cubicBezTo>
                  <a:pt x="2774352" y="728630"/>
                  <a:pt x="2772461" y="725359"/>
                  <a:pt x="2769856" y="722723"/>
                </a:cubicBezTo>
                <a:cubicBezTo>
                  <a:pt x="2767252" y="720088"/>
                  <a:pt x="2763841" y="718088"/>
                  <a:pt x="2759624" y="716724"/>
                </a:cubicBezTo>
                <a:cubicBezTo>
                  <a:pt x="2755408" y="715359"/>
                  <a:pt x="2750292" y="714677"/>
                  <a:pt x="2744276" y="714677"/>
                </a:cubicBezTo>
                <a:close/>
                <a:moveTo>
                  <a:pt x="2653584" y="714677"/>
                </a:moveTo>
                <a:cubicBezTo>
                  <a:pt x="2647445" y="714677"/>
                  <a:pt x="2641895" y="715747"/>
                  <a:pt x="2636934" y="717886"/>
                </a:cubicBezTo>
                <a:cubicBezTo>
                  <a:pt x="2631973" y="720026"/>
                  <a:pt x="2627741" y="723095"/>
                  <a:pt x="2624237" y="727095"/>
                </a:cubicBezTo>
                <a:cubicBezTo>
                  <a:pt x="2620734" y="731095"/>
                  <a:pt x="2618052" y="735963"/>
                  <a:pt x="2616191" y="741699"/>
                </a:cubicBezTo>
                <a:cubicBezTo>
                  <a:pt x="2614331" y="747435"/>
                  <a:pt x="2613401" y="753900"/>
                  <a:pt x="2613401" y="761093"/>
                </a:cubicBezTo>
                <a:cubicBezTo>
                  <a:pt x="2613401" y="768658"/>
                  <a:pt x="2614300" y="775294"/>
                  <a:pt x="2616098" y="780999"/>
                </a:cubicBezTo>
                <a:cubicBezTo>
                  <a:pt x="2617896" y="786704"/>
                  <a:pt x="2620563" y="791448"/>
                  <a:pt x="2624098" y="795230"/>
                </a:cubicBezTo>
                <a:cubicBezTo>
                  <a:pt x="2627632" y="799013"/>
                  <a:pt x="2631988" y="801866"/>
                  <a:pt x="2637167" y="803788"/>
                </a:cubicBezTo>
                <a:cubicBezTo>
                  <a:pt x="2642344" y="805710"/>
                  <a:pt x="2648375" y="806672"/>
                  <a:pt x="2655258" y="806672"/>
                </a:cubicBezTo>
                <a:cubicBezTo>
                  <a:pt x="2659227" y="806672"/>
                  <a:pt x="2662963" y="806377"/>
                  <a:pt x="2666467" y="805788"/>
                </a:cubicBezTo>
                <a:cubicBezTo>
                  <a:pt x="2669971" y="805199"/>
                  <a:pt x="2673056" y="804532"/>
                  <a:pt x="2675722" y="803788"/>
                </a:cubicBezTo>
                <a:cubicBezTo>
                  <a:pt x="2678389" y="803044"/>
                  <a:pt x="2680560" y="802284"/>
                  <a:pt x="2682234" y="801509"/>
                </a:cubicBezTo>
                <a:cubicBezTo>
                  <a:pt x="2683908" y="800734"/>
                  <a:pt x="2684916" y="800176"/>
                  <a:pt x="2685257" y="799835"/>
                </a:cubicBezTo>
                <a:cubicBezTo>
                  <a:pt x="2685598" y="799494"/>
                  <a:pt x="2685877" y="799137"/>
                  <a:pt x="2686094" y="798765"/>
                </a:cubicBezTo>
                <a:cubicBezTo>
                  <a:pt x="2686311" y="798393"/>
                  <a:pt x="2686466" y="797974"/>
                  <a:pt x="2686559" y="797509"/>
                </a:cubicBezTo>
                <a:cubicBezTo>
                  <a:pt x="2686652" y="797044"/>
                  <a:pt x="2686729" y="796517"/>
                  <a:pt x="2686792" y="795928"/>
                </a:cubicBezTo>
                <a:cubicBezTo>
                  <a:pt x="2686854" y="795339"/>
                  <a:pt x="2686884" y="794641"/>
                  <a:pt x="2686884" y="793835"/>
                </a:cubicBezTo>
                <a:cubicBezTo>
                  <a:pt x="2686884" y="792719"/>
                  <a:pt x="2686838" y="791773"/>
                  <a:pt x="2686744" y="790998"/>
                </a:cubicBezTo>
                <a:cubicBezTo>
                  <a:pt x="2686651" y="790223"/>
                  <a:pt x="2686510" y="789618"/>
                  <a:pt x="2686324" y="789184"/>
                </a:cubicBezTo>
                <a:cubicBezTo>
                  <a:pt x="2686136" y="788750"/>
                  <a:pt x="2685872" y="788425"/>
                  <a:pt x="2685530" y="788208"/>
                </a:cubicBezTo>
                <a:cubicBezTo>
                  <a:pt x="2685187" y="787991"/>
                  <a:pt x="2684798" y="787882"/>
                  <a:pt x="2684362" y="787882"/>
                </a:cubicBezTo>
                <a:cubicBezTo>
                  <a:pt x="2683613" y="787882"/>
                  <a:pt x="2682507" y="788208"/>
                  <a:pt x="2681043" y="788859"/>
                </a:cubicBezTo>
                <a:cubicBezTo>
                  <a:pt x="2679578" y="789510"/>
                  <a:pt x="2677709" y="790238"/>
                  <a:pt x="2675434" y="791045"/>
                </a:cubicBezTo>
                <a:cubicBezTo>
                  <a:pt x="2673160" y="791851"/>
                  <a:pt x="2670464" y="792579"/>
                  <a:pt x="2667349" y="793231"/>
                </a:cubicBezTo>
                <a:cubicBezTo>
                  <a:pt x="2664233" y="793882"/>
                  <a:pt x="2660681" y="794207"/>
                  <a:pt x="2656693" y="794207"/>
                </a:cubicBezTo>
                <a:cubicBezTo>
                  <a:pt x="2651646" y="794207"/>
                  <a:pt x="2647378" y="793494"/>
                  <a:pt x="2643888" y="792068"/>
                </a:cubicBezTo>
                <a:cubicBezTo>
                  <a:pt x="2640398" y="790642"/>
                  <a:pt x="2637563" y="788595"/>
                  <a:pt x="2635382" y="785929"/>
                </a:cubicBezTo>
                <a:cubicBezTo>
                  <a:pt x="2633201" y="783262"/>
                  <a:pt x="2631643" y="780069"/>
                  <a:pt x="2630709" y="776348"/>
                </a:cubicBezTo>
                <a:cubicBezTo>
                  <a:pt x="2629774" y="772627"/>
                  <a:pt x="2629307" y="768441"/>
                  <a:pt x="2629307" y="763790"/>
                </a:cubicBezTo>
                <a:lnTo>
                  <a:pt x="2684438" y="763790"/>
                </a:lnTo>
                <a:cubicBezTo>
                  <a:pt x="2685996" y="763790"/>
                  <a:pt x="2687383" y="763279"/>
                  <a:pt x="2688598" y="762256"/>
                </a:cubicBezTo>
                <a:cubicBezTo>
                  <a:pt x="2689812" y="761232"/>
                  <a:pt x="2690419" y="759512"/>
                  <a:pt x="2690419" y="757093"/>
                </a:cubicBezTo>
                <a:lnTo>
                  <a:pt x="2690419" y="754303"/>
                </a:lnTo>
                <a:cubicBezTo>
                  <a:pt x="2690419" y="748846"/>
                  <a:pt x="2689722" y="743714"/>
                  <a:pt x="2688326" y="738908"/>
                </a:cubicBezTo>
                <a:cubicBezTo>
                  <a:pt x="2686931" y="734102"/>
                  <a:pt x="2684745" y="729917"/>
                  <a:pt x="2681768" y="726351"/>
                </a:cubicBezTo>
                <a:cubicBezTo>
                  <a:pt x="2678792" y="722785"/>
                  <a:pt x="2674994" y="719948"/>
                  <a:pt x="2670374" y="717840"/>
                </a:cubicBezTo>
                <a:cubicBezTo>
                  <a:pt x="2665754" y="715731"/>
                  <a:pt x="2660158" y="714677"/>
                  <a:pt x="2653584" y="714677"/>
                </a:cubicBezTo>
                <a:close/>
                <a:moveTo>
                  <a:pt x="2405934" y="714677"/>
                </a:moveTo>
                <a:cubicBezTo>
                  <a:pt x="2399795" y="714677"/>
                  <a:pt x="2394245" y="715747"/>
                  <a:pt x="2389284" y="717886"/>
                </a:cubicBezTo>
                <a:cubicBezTo>
                  <a:pt x="2384323" y="720026"/>
                  <a:pt x="2380091" y="723095"/>
                  <a:pt x="2376587" y="727095"/>
                </a:cubicBezTo>
                <a:cubicBezTo>
                  <a:pt x="2373084" y="731095"/>
                  <a:pt x="2370402" y="735963"/>
                  <a:pt x="2368541" y="741699"/>
                </a:cubicBezTo>
                <a:cubicBezTo>
                  <a:pt x="2366681" y="747435"/>
                  <a:pt x="2365751" y="753900"/>
                  <a:pt x="2365751" y="761093"/>
                </a:cubicBezTo>
                <a:cubicBezTo>
                  <a:pt x="2365751" y="768658"/>
                  <a:pt x="2366650" y="775294"/>
                  <a:pt x="2368448" y="780999"/>
                </a:cubicBezTo>
                <a:cubicBezTo>
                  <a:pt x="2370246" y="786704"/>
                  <a:pt x="2372913" y="791448"/>
                  <a:pt x="2376448" y="795230"/>
                </a:cubicBezTo>
                <a:cubicBezTo>
                  <a:pt x="2379982" y="799013"/>
                  <a:pt x="2384339" y="801866"/>
                  <a:pt x="2389517" y="803788"/>
                </a:cubicBezTo>
                <a:cubicBezTo>
                  <a:pt x="2394694" y="805710"/>
                  <a:pt x="2400725" y="806672"/>
                  <a:pt x="2407608" y="806672"/>
                </a:cubicBezTo>
                <a:cubicBezTo>
                  <a:pt x="2411577" y="806672"/>
                  <a:pt x="2415314" y="806377"/>
                  <a:pt x="2418817" y="805788"/>
                </a:cubicBezTo>
                <a:cubicBezTo>
                  <a:pt x="2422321" y="805199"/>
                  <a:pt x="2425406" y="804532"/>
                  <a:pt x="2428072" y="803788"/>
                </a:cubicBezTo>
                <a:cubicBezTo>
                  <a:pt x="2430739" y="803044"/>
                  <a:pt x="2432910" y="802284"/>
                  <a:pt x="2434584" y="801509"/>
                </a:cubicBezTo>
                <a:cubicBezTo>
                  <a:pt x="2436258" y="800734"/>
                  <a:pt x="2437266" y="800176"/>
                  <a:pt x="2437607" y="799835"/>
                </a:cubicBezTo>
                <a:cubicBezTo>
                  <a:pt x="2437948" y="799494"/>
                  <a:pt x="2438227" y="799137"/>
                  <a:pt x="2438444" y="798765"/>
                </a:cubicBezTo>
                <a:cubicBezTo>
                  <a:pt x="2438661" y="798393"/>
                  <a:pt x="2438816" y="797974"/>
                  <a:pt x="2438909" y="797509"/>
                </a:cubicBezTo>
                <a:cubicBezTo>
                  <a:pt x="2439002" y="797044"/>
                  <a:pt x="2439080" y="796517"/>
                  <a:pt x="2439142" y="795928"/>
                </a:cubicBezTo>
                <a:cubicBezTo>
                  <a:pt x="2439204" y="795339"/>
                  <a:pt x="2439234" y="794641"/>
                  <a:pt x="2439234" y="793835"/>
                </a:cubicBezTo>
                <a:cubicBezTo>
                  <a:pt x="2439234" y="792719"/>
                  <a:pt x="2439188" y="791773"/>
                  <a:pt x="2439094" y="790998"/>
                </a:cubicBezTo>
                <a:cubicBezTo>
                  <a:pt x="2439001" y="790223"/>
                  <a:pt x="2438860" y="789618"/>
                  <a:pt x="2438674" y="789184"/>
                </a:cubicBezTo>
                <a:cubicBezTo>
                  <a:pt x="2438486" y="788750"/>
                  <a:pt x="2438222" y="788425"/>
                  <a:pt x="2437879" y="788208"/>
                </a:cubicBezTo>
                <a:cubicBezTo>
                  <a:pt x="2437537" y="787991"/>
                  <a:pt x="2437148" y="787882"/>
                  <a:pt x="2436712" y="787882"/>
                </a:cubicBezTo>
                <a:cubicBezTo>
                  <a:pt x="2435964" y="787882"/>
                  <a:pt x="2434857" y="788208"/>
                  <a:pt x="2433393" y="788859"/>
                </a:cubicBezTo>
                <a:cubicBezTo>
                  <a:pt x="2431928" y="789510"/>
                  <a:pt x="2430058" y="790238"/>
                  <a:pt x="2427784" y="791045"/>
                </a:cubicBezTo>
                <a:cubicBezTo>
                  <a:pt x="2425510" y="791851"/>
                  <a:pt x="2422814" y="792579"/>
                  <a:pt x="2419699" y="793231"/>
                </a:cubicBezTo>
                <a:cubicBezTo>
                  <a:pt x="2416583" y="793882"/>
                  <a:pt x="2413031" y="794207"/>
                  <a:pt x="2409043" y="794207"/>
                </a:cubicBezTo>
                <a:cubicBezTo>
                  <a:pt x="2403996" y="794207"/>
                  <a:pt x="2399728" y="793494"/>
                  <a:pt x="2396238" y="792068"/>
                </a:cubicBezTo>
                <a:cubicBezTo>
                  <a:pt x="2392748" y="790642"/>
                  <a:pt x="2389913" y="788595"/>
                  <a:pt x="2387732" y="785929"/>
                </a:cubicBezTo>
                <a:cubicBezTo>
                  <a:pt x="2385551" y="783262"/>
                  <a:pt x="2383993" y="780069"/>
                  <a:pt x="2383058" y="776348"/>
                </a:cubicBezTo>
                <a:cubicBezTo>
                  <a:pt x="2382124" y="772627"/>
                  <a:pt x="2381657" y="768441"/>
                  <a:pt x="2381657" y="763790"/>
                </a:cubicBezTo>
                <a:lnTo>
                  <a:pt x="2436788" y="763790"/>
                </a:lnTo>
                <a:cubicBezTo>
                  <a:pt x="2438346" y="763790"/>
                  <a:pt x="2439733" y="763279"/>
                  <a:pt x="2440948" y="762256"/>
                </a:cubicBezTo>
                <a:cubicBezTo>
                  <a:pt x="2442162" y="761232"/>
                  <a:pt x="2442769" y="759512"/>
                  <a:pt x="2442769" y="757093"/>
                </a:cubicBezTo>
                <a:lnTo>
                  <a:pt x="2442769" y="754303"/>
                </a:lnTo>
                <a:cubicBezTo>
                  <a:pt x="2442769" y="748846"/>
                  <a:pt x="2442072" y="743714"/>
                  <a:pt x="2440676" y="738908"/>
                </a:cubicBezTo>
                <a:cubicBezTo>
                  <a:pt x="2439281" y="734102"/>
                  <a:pt x="2437095" y="729917"/>
                  <a:pt x="2434118" y="726351"/>
                </a:cubicBezTo>
                <a:cubicBezTo>
                  <a:pt x="2431142" y="722785"/>
                  <a:pt x="2427344" y="719948"/>
                  <a:pt x="2422724" y="717840"/>
                </a:cubicBezTo>
                <a:cubicBezTo>
                  <a:pt x="2418104" y="715731"/>
                  <a:pt x="2412508" y="714677"/>
                  <a:pt x="2405934" y="714677"/>
                </a:cubicBezTo>
                <a:close/>
                <a:moveTo>
                  <a:pt x="2320991" y="714677"/>
                </a:moveTo>
                <a:cubicBezTo>
                  <a:pt x="2315906" y="714677"/>
                  <a:pt x="2311456" y="715359"/>
                  <a:pt x="2307642" y="716724"/>
                </a:cubicBezTo>
                <a:cubicBezTo>
                  <a:pt x="2303829" y="718088"/>
                  <a:pt x="2300651" y="719902"/>
                  <a:pt x="2298108" y="722165"/>
                </a:cubicBezTo>
                <a:cubicBezTo>
                  <a:pt x="2295566" y="724428"/>
                  <a:pt x="2293659" y="727064"/>
                  <a:pt x="2292388" y="730072"/>
                </a:cubicBezTo>
                <a:cubicBezTo>
                  <a:pt x="2291116" y="733079"/>
                  <a:pt x="2290481" y="736226"/>
                  <a:pt x="2290481" y="739513"/>
                </a:cubicBezTo>
                <a:cubicBezTo>
                  <a:pt x="2290481" y="743234"/>
                  <a:pt x="2291086" y="746427"/>
                  <a:pt x="2292295" y="749094"/>
                </a:cubicBezTo>
                <a:cubicBezTo>
                  <a:pt x="2293504" y="751760"/>
                  <a:pt x="2295101" y="754055"/>
                  <a:pt x="2297085" y="755977"/>
                </a:cubicBezTo>
                <a:cubicBezTo>
                  <a:pt x="2299070" y="757899"/>
                  <a:pt x="2301318" y="759527"/>
                  <a:pt x="2303829" y="760860"/>
                </a:cubicBezTo>
                <a:cubicBezTo>
                  <a:pt x="2306340" y="762194"/>
                  <a:pt x="2308914" y="763387"/>
                  <a:pt x="2311549" y="764442"/>
                </a:cubicBezTo>
                <a:cubicBezTo>
                  <a:pt x="2314185" y="765496"/>
                  <a:pt x="2316743" y="766503"/>
                  <a:pt x="2319223" y="767465"/>
                </a:cubicBezTo>
                <a:cubicBezTo>
                  <a:pt x="2321704" y="768426"/>
                  <a:pt x="2323936" y="769527"/>
                  <a:pt x="2325920" y="770767"/>
                </a:cubicBezTo>
                <a:cubicBezTo>
                  <a:pt x="2327905" y="772007"/>
                  <a:pt x="2329502" y="773433"/>
                  <a:pt x="2330711" y="775046"/>
                </a:cubicBezTo>
                <a:cubicBezTo>
                  <a:pt x="2331920" y="776658"/>
                  <a:pt x="2332525" y="778642"/>
                  <a:pt x="2332525" y="780999"/>
                </a:cubicBezTo>
                <a:cubicBezTo>
                  <a:pt x="2332525" y="783293"/>
                  <a:pt x="2332106" y="785278"/>
                  <a:pt x="2331269" y="786952"/>
                </a:cubicBezTo>
                <a:cubicBezTo>
                  <a:pt x="2330432" y="788626"/>
                  <a:pt x="2329238" y="790006"/>
                  <a:pt x="2327688" y="791091"/>
                </a:cubicBezTo>
                <a:cubicBezTo>
                  <a:pt x="2326138" y="792176"/>
                  <a:pt x="2324308" y="792998"/>
                  <a:pt x="2322200" y="793556"/>
                </a:cubicBezTo>
                <a:cubicBezTo>
                  <a:pt x="2320092" y="794114"/>
                  <a:pt x="2317735" y="794393"/>
                  <a:pt x="2315130" y="794393"/>
                </a:cubicBezTo>
                <a:cubicBezTo>
                  <a:pt x="2311658" y="794393"/>
                  <a:pt x="2308588" y="793975"/>
                  <a:pt x="2305922" y="793138"/>
                </a:cubicBezTo>
                <a:cubicBezTo>
                  <a:pt x="2303255" y="792300"/>
                  <a:pt x="2300945" y="791386"/>
                  <a:pt x="2298992" y="790394"/>
                </a:cubicBezTo>
                <a:cubicBezTo>
                  <a:pt x="2297038" y="789401"/>
                  <a:pt x="2295395" y="788487"/>
                  <a:pt x="2294062" y="787649"/>
                </a:cubicBezTo>
                <a:cubicBezTo>
                  <a:pt x="2292729" y="786812"/>
                  <a:pt x="2291721" y="786394"/>
                  <a:pt x="2291039" y="786394"/>
                </a:cubicBezTo>
                <a:cubicBezTo>
                  <a:pt x="2290605" y="786394"/>
                  <a:pt x="2290217" y="786502"/>
                  <a:pt x="2289876" y="786719"/>
                </a:cubicBezTo>
                <a:cubicBezTo>
                  <a:pt x="2289535" y="786936"/>
                  <a:pt x="2289272" y="787293"/>
                  <a:pt x="2289086" y="787789"/>
                </a:cubicBezTo>
                <a:cubicBezTo>
                  <a:pt x="2288900" y="788285"/>
                  <a:pt x="2288744" y="788936"/>
                  <a:pt x="2288620" y="789742"/>
                </a:cubicBezTo>
                <a:cubicBezTo>
                  <a:pt x="2288496" y="790549"/>
                  <a:pt x="2288434" y="791541"/>
                  <a:pt x="2288434" y="792719"/>
                </a:cubicBezTo>
                <a:cubicBezTo>
                  <a:pt x="2288434" y="794641"/>
                  <a:pt x="2288590" y="796161"/>
                  <a:pt x="2288900" y="797277"/>
                </a:cubicBezTo>
                <a:cubicBezTo>
                  <a:pt x="2289210" y="798393"/>
                  <a:pt x="2289706" y="799261"/>
                  <a:pt x="2290388" y="799881"/>
                </a:cubicBezTo>
                <a:cubicBezTo>
                  <a:pt x="2291070" y="800501"/>
                  <a:pt x="2292155" y="801199"/>
                  <a:pt x="2293644" y="801974"/>
                </a:cubicBezTo>
                <a:cubicBezTo>
                  <a:pt x="2295132" y="802749"/>
                  <a:pt x="2296946" y="803493"/>
                  <a:pt x="2299085" y="804207"/>
                </a:cubicBezTo>
                <a:cubicBezTo>
                  <a:pt x="2301224" y="804920"/>
                  <a:pt x="2303643" y="805509"/>
                  <a:pt x="2306340" y="805974"/>
                </a:cubicBezTo>
                <a:cubicBezTo>
                  <a:pt x="2309038" y="806439"/>
                  <a:pt x="2311875" y="806672"/>
                  <a:pt x="2314852" y="806672"/>
                </a:cubicBezTo>
                <a:cubicBezTo>
                  <a:pt x="2319688" y="806672"/>
                  <a:pt x="2324122" y="806082"/>
                  <a:pt x="2328153" y="804904"/>
                </a:cubicBezTo>
                <a:cubicBezTo>
                  <a:pt x="2332184" y="803726"/>
                  <a:pt x="2335656" y="801990"/>
                  <a:pt x="2338571" y="799695"/>
                </a:cubicBezTo>
                <a:cubicBezTo>
                  <a:pt x="2341486" y="797401"/>
                  <a:pt x="2343734" y="794579"/>
                  <a:pt x="2345315" y="791231"/>
                </a:cubicBezTo>
                <a:cubicBezTo>
                  <a:pt x="2346896" y="787882"/>
                  <a:pt x="2347687" y="784068"/>
                  <a:pt x="2347687" y="779790"/>
                </a:cubicBezTo>
                <a:cubicBezTo>
                  <a:pt x="2347687" y="776193"/>
                  <a:pt x="2347082" y="773092"/>
                  <a:pt x="2345873" y="770488"/>
                </a:cubicBezTo>
                <a:cubicBezTo>
                  <a:pt x="2344664" y="767883"/>
                  <a:pt x="2343067" y="765651"/>
                  <a:pt x="2341082" y="763790"/>
                </a:cubicBezTo>
                <a:cubicBezTo>
                  <a:pt x="2339098" y="761930"/>
                  <a:pt x="2336819" y="760349"/>
                  <a:pt x="2334246" y="759047"/>
                </a:cubicBezTo>
                <a:cubicBezTo>
                  <a:pt x="2331672" y="757744"/>
                  <a:pt x="2329068" y="756566"/>
                  <a:pt x="2326432" y="755512"/>
                </a:cubicBezTo>
                <a:cubicBezTo>
                  <a:pt x="2323797" y="754458"/>
                  <a:pt x="2321208" y="753434"/>
                  <a:pt x="2318665" y="752442"/>
                </a:cubicBezTo>
                <a:cubicBezTo>
                  <a:pt x="2316123" y="751450"/>
                  <a:pt x="2313859" y="750334"/>
                  <a:pt x="2311875" y="749094"/>
                </a:cubicBezTo>
                <a:cubicBezTo>
                  <a:pt x="2309890" y="747853"/>
                  <a:pt x="2308278" y="746412"/>
                  <a:pt x="2307038" y="744768"/>
                </a:cubicBezTo>
                <a:cubicBezTo>
                  <a:pt x="2305798" y="743125"/>
                  <a:pt x="2305178" y="741094"/>
                  <a:pt x="2305178" y="738676"/>
                </a:cubicBezTo>
                <a:cubicBezTo>
                  <a:pt x="2305178" y="736939"/>
                  <a:pt x="2305503" y="735327"/>
                  <a:pt x="2306154" y="733839"/>
                </a:cubicBezTo>
                <a:cubicBezTo>
                  <a:pt x="2306806" y="732351"/>
                  <a:pt x="2307766" y="731064"/>
                  <a:pt x="2309038" y="729979"/>
                </a:cubicBezTo>
                <a:cubicBezTo>
                  <a:pt x="2310309" y="728893"/>
                  <a:pt x="2311937" y="728056"/>
                  <a:pt x="2313921" y="727467"/>
                </a:cubicBezTo>
                <a:cubicBezTo>
                  <a:pt x="2315906" y="726878"/>
                  <a:pt x="2318200" y="726583"/>
                  <a:pt x="2320804" y="726583"/>
                </a:cubicBezTo>
                <a:cubicBezTo>
                  <a:pt x="2323719" y="726583"/>
                  <a:pt x="2326308" y="726924"/>
                  <a:pt x="2328572" y="727607"/>
                </a:cubicBezTo>
                <a:cubicBezTo>
                  <a:pt x="2330835" y="728289"/>
                  <a:pt x="2332804" y="729017"/>
                  <a:pt x="2334478" y="729793"/>
                </a:cubicBezTo>
                <a:cubicBezTo>
                  <a:pt x="2336152" y="730568"/>
                  <a:pt x="2337517" y="731296"/>
                  <a:pt x="2338571" y="731978"/>
                </a:cubicBezTo>
                <a:cubicBezTo>
                  <a:pt x="2339625" y="732661"/>
                  <a:pt x="2340431" y="733002"/>
                  <a:pt x="2340990" y="733002"/>
                </a:cubicBezTo>
                <a:cubicBezTo>
                  <a:pt x="2341362" y="733002"/>
                  <a:pt x="2341702" y="732893"/>
                  <a:pt x="2342012" y="732676"/>
                </a:cubicBezTo>
                <a:cubicBezTo>
                  <a:pt x="2342322" y="732459"/>
                  <a:pt x="2342586" y="732102"/>
                  <a:pt x="2342803" y="731606"/>
                </a:cubicBezTo>
                <a:cubicBezTo>
                  <a:pt x="2343020" y="731110"/>
                  <a:pt x="2343175" y="730475"/>
                  <a:pt x="2343268" y="729699"/>
                </a:cubicBezTo>
                <a:cubicBezTo>
                  <a:pt x="2343361" y="728924"/>
                  <a:pt x="2343408" y="728010"/>
                  <a:pt x="2343408" y="726955"/>
                </a:cubicBezTo>
                <a:cubicBezTo>
                  <a:pt x="2343408" y="725963"/>
                  <a:pt x="2343361" y="725126"/>
                  <a:pt x="2343268" y="724444"/>
                </a:cubicBezTo>
                <a:cubicBezTo>
                  <a:pt x="2343175" y="723762"/>
                  <a:pt x="2343082" y="723188"/>
                  <a:pt x="2342989" y="722723"/>
                </a:cubicBezTo>
                <a:cubicBezTo>
                  <a:pt x="2342896" y="722258"/>
                  <a:pt x="2342741" y="721840"/>
                  <a:pt x="2342524" y="721467"/>
                </a:cubicBezTo>
                <a:cubicBezTo>
                  <a:pt x="2342307" y="721095"/>
                  <a:pt x="2341873" y="720661"/>
                  <a:pt x="2341222" y="720165"/>
                </a:cubicBezTo>
                <a:cubicBezTo>
                  <a:pt x="2340571" y="719669"/>
                  <a:pt x="2339610" y="719095"/>
                  <a:pt x="2338338" y="718444"/>
                </a:cubicBezTo>
                <a:cubicBezTo>
                  <a:pt x="2337067" y="717793"/>
                  <a:pt x="2335532" y="717189"/>
                  <a:pt x="2333734" y="716631"/>
                </a:cubicBezTo>
                <a:cubicBezTo>
                  <a:pt x="2331936" y="716072"/>
                  <a:pt x="2329920" y="715607"/>
                  <a:pt x="2327688" y="715235"/>
                </a:cubicBezTo>
                <a:cubicBezTo>
                  <a:pt x="2325456" y="714863"/>
                  <a:pt x="2323223" y="714677"/>
                  <a:pt x="2320991" y="714677"/>
                </a:cubicBezTo>
                <a:close/>
                <a:moveTo>
                  <a:pt x="2125152" y="714677"/>
                </a:moveTo>
                <a:cubicBezTo>
                  <a:pt x="2121927" y="714677"/>
                  <a:pt x="2118733" y="714972"/>
                  <a:pt x="2115570" y="715561"/>
                </a:cubicBezTo>
                <a:cubicBezTo>
                  <a:pt x="2112408" y="716150"/>
                  <a:pt x="2109494" y="716894"/>
                  <a:pt x="2106827" y="717793"/>
                </a:cubicBezTo>
                <a:cubicBezTo>
                  <a:pt x="2104160" y="718692"/>
                  <a:pt x="2101804" y="719685"/>
                  <a:pt x="2099758" y="720770"/>
                </a:cubicBezTo>
                <a:cubicBezTo>
                  <a:pt x="2097711" y="721855"/>
                  <a:pt x="2096270" y="722801"/>
                  <a:pt x="2095432" y="723607"/>
                </a:cubicBezTo>
                <a:cubicBezTo>
                  <a:pt x="2094595" y="724413"/>
                  <a:pt x="2094068" y="725266"/>
                  <a:pt x="2093851" y="726165"/>
                </a:cubicBezTo>
                <a:cubicBezTo>
                  <a:pt x="2093634" y="727064"/>
                  <a:pt x="2093526" y="728289"/>
                  <a:pt x="2093526" y="729839"/>
                </a:cubicBezTo>
                <a:cubicBezTo>
                  <a:pt x="2093526" y="730769"/>
                  <a:pt x="2093588" y="731622"/>
                  <a:pt x="2093712" y="732397"/>
                </a:cubicBezTo>
                <a:cubicBezTo>
                  <a:pt x="2093836" y="733172"/>
                  <a:pt x="2094037" y="733808"/>
                  <a:pt x="2094316" y="734304"/>
                </a:cubicBezTo>
                <a:cubicBezTo>
                  <a:pt x="2094595" y="734800"/>
                  <a:pt x="2094921" y="735172"/>
                  <a:pt x="2095293" y="735420"/>
                </a:cubicBezTo>
                <a:cubicBezTo>
                  <a:pt x="2095665" y="735668"/>
                  <a:pt x="2096099" y="735792"/>
                  <a:pt x="2096595" y="735792"/>
                </a:cubicBezTo>
                <a:cubicBezTo>
                  <a:pt x="2097339" y="735792"/>
                  <a:pt x="2098471" y="735343"/>
                  <a:pt x="2099990" y="734443"/>
                </a:cubicBezTo>
                <a:cubicBezTo>
                  <a:pt x="2101509" y="733544"/>
                  <a:pt x="2103401" y="732552"/>
                  <a:pt x="2105664" y="731467"/>
                </a:cubicBezTo>
                <a:cubicBezTo>
                  <a:pt x="2107928" y="730382"/>
                  <a:pt x="2110563" y="729389"/>
                  <a:pt x="2113571" y="728490"/>
                </a:cubicBezTo>
                <a:cubicBezTo>
                  <a:pt x="2116578" y="727591"/>
                  <a:pt x="2119974" y="727142"/>
                  <a:pt x="2123756" y="727142"/>
                </a:cubicBezTo>
                <a:cubicBezTo>
                  <a:pt x="2127291" y="727142"/>
                  <a:pt x="2130268" y="727560"/>
                  <a:pt x="2132686" y="728397"/>
                </a:cubicBezTo>
                <a:cubicBezTo>
                  <a:pt x="2135104" y="729234"/>
                  <a:pt x="2137073" y="730475"/>
                  <a:pt x="2138592" y="732118"/>
                </a:cubicBezTo>
                <a:cubicBezTo>
                  <a:pt x="2140112" y="733761"/>
                  <a:pt x="2141212" y="735823"/>
                  <a:pt x="2141894" y="738304"/>
                </a:cubicBezTo>
                <a:cubicBezTo>
                  <a:pt x="2142577" y="740784"/>
                  <a:pt x="2142918" y="743637"/>
                  <a:pt x="2142918" y="746861"/>
                </a:cubicBezTo>
                <a:lnTo>
                  <a:pt x="2142918" y="753373"/>
                </a:lnTo>
                <a:lnTo>
                  <a:pt x="2131384" y="753373"/>
                </a:lnTo>
                <a:cubicBezTo>
                  <a:pt x="2124872" y="753373"/>
                  <a:pt x="2119012" y="753946"/>
                  <a:pt x="2113803" y="755093"/>
                </a:cubicBezTo>
                <a:cubicBezTo>
                  <a:pt x="2108594" y="756241"/>
                  <a:pt x="2104192" y="757961"/>
                  <a:pt x="2100595" y="760256"/>
                </a:cubicBezTo>
                <a:cubicBezTo>
                  <a:pt x="2096998" y="762550"/>
                  <a:pt x="2094239" y="765434"/>
                  <a:pt x="2092316" y="768906"/>
                </a:cubicBezTo>
                <a:cubicBezTo>
                  <a:pt x="2090394" y="772379"/>
                  <a:pt x="2089433" y="776472"/>
                  <a:pt x="2089433" y="781185"/>
                </a:cubicBezTo>
                <a:cubicBezTo>
                  <a:pt x="2089433" y="785215"/>
                  <a:pt x="2090130" y="788812"/>
                  <a:pt x="2091526" y="791975"/>
                </a:cubicBezTo>
                <a:cubicBezTo>
                  <a:pt x="2092921" y="795137"/>
                  <a:pt x="2094874" y="797804"/>
                  <a:pt x="2097386" y="799974"/>
                </a:cubicBezTo>
                <a:cubicBezTo>
                  <a:pt x="2099897" y="802145"/>
                  <a:pt x="2102936" y="803804"/>
                  <a:pt x="2106501" y="804951"/>
                </a:cubicBezTo>
                <a:cubicBezTo>
                  <a:pt x="2110067" y="806098"/>
                  <a:pt x="2114051" y="806672"/>
                  <a:pt x="2118454" y="806672"/>
                </a:cubicBezTo>
                <a:cubicBezTo>
                  <a:pt x="2123477" y="806672"/>
                  <a:pt x="2128236" y="805586"/>
                  <a:pt x="2132732" y="803416"/>
                </a:cubicBezTo>
                <a:cubicBezTo>
                  <a:pt x="2137228" y="801246"/>
                  <a:pt x="2141306" y="798207"/>
                  <a:pt x="2144964" y="794300"/>
                </a:cubicBezTo>
                <a:lnTo>
                  <a:pt x="2144964" y="802672"/>
                </a:lnTo>
                <a:cubicBezTo>
                  <a:pt x="2144964" y="803416"/>
                  <a:pt x="2145181" y="803974"/>
                  <a:pt x="2145615" y="804346"/>
                </a:cubicBezTo>
                <a:cubicBezTo>
                  <a:pt x="2146050" y="804718"/>
                  <a:pt x="2146747" y="804997"/>
                  <a:pt x="2147708" y="805183"/>
                </a:cubicBezTo>
                <a:cubicBezTo>
                  <a:pt x="2148669" y="805369"/>
                  <a:pt x="2149956" y="805462"/>
                  <a:pt x="2151568" y="805462"/>
                </a:cubicBezTo>
                <a:cubicBezTo>
                  <a:pt x="2153243" y="805462"/>
                  <a:pt x="2154514" y="805369"/>
                  <a:pt x="2155382" y="805183"/>
                </a:cubicBezTo>
                <a:cubicBezTo>
                  <a:pt x="2156250" y="804997"/>
                  <a:pt x="2156932" y="804718"/>
                  <a:pt x="2157428" y="804346"/>
                </a:cubicBezTo>
                <a:cubicBezTo>
                  <a:pt x="2157924" y="803974"/>
                  <a:pt x="2158173" y="803416"/>
                  <a:pt x="2158173" y="802672"/>
                </a:cubicBezTo>
                <a:lnTo>
                  <a:pt x="2158173" y="746210"/>
                </a:lnTo>
                <a:cubicBezTo>
                  <a:pt x="2158173" y="741001"/>
                  <a:pt x="2157584" y="736443"/>
                  <a:pt x="2156405" y="732537"/>
                </a:cubicBezTo>
                <a:cubicBezTo>
                  <a:pt x="2155227" y="728630"/>
                  <a:pt x="2153336" y="725359"/>
                  <a:pt x="2150731" y="722723"/>
                </a:cubicBezTo>
                <a:cubicBezTo>
                  <a:pt x="2148127" y="720088"/>
                  <a:pt x="2144716" y="718088"/>
                  <a:pt x="2140499" y="716724"/>
                </a:cubicBezTo>
                <a:cubicBezTo>
                  <a:pt x="2136282" y="715359"/>
                  <a:pt x="2131166" y="714677"/>
                  <a:pt x="2125152" y="714677"/>
                </a:cubicBezTo>
                <a:close/>
                <a:moveTo>
                  <a:pt x="1958259" y="714677"/>
                </a:moveTo>
                <a:cubicBezTo>
                  <a:pt x="1952120" y="714677"/>
                  <a:pt x="1946570" y="715747"/>
                  <a:pt x="1941609" y="717886"/>
                </a:cubicBezTo>
                <a:cubicBezTo>
                  <a:pt x="1936648" y="720026"/>
                  <a:pt x="1932416" y="723095"/>
                  <a:pt x="1928912" y="727095"/>
                </a:cubicBezTo>
                <a:cubicBezTo>
                  <a:pt x="1925409" y="731095"/>
                  <a:pt x="1922727" y="735963"/>
                  <a:pt x="1920866" y="741699"/>
                </a:cubicBezTo>
                <a:cubicBezTo>
                  <a:pt x="1919006" y="747435"/>
                  <a:pt x="1918076" y="753900"/>
                  <a:pt x="1918076" y="761093"/>
                </a:cubicBezTo>
                <a:cubicBezTo>
                  <a:pt x="1918076" y="768658"/>
                  <a:pt x="1918975" y="775294"/>
                  <a:pt x="1920773" y="780999"/>
                </a:cubicBezTo>
                <a:cubicBezTo>
                  <a:pt x="1922572" y="786704"/>
                  <a:pt x="1925238" y="791448"/>
                  <a:pt x="1928773" y="795230"/>
                </a:cubicBezTo>
                <a:cubicBezTo>
                  <a:pt x="1932308" y="799013"/>
                  <a:pt x="1936664" y="801866"/>
                  <a:pt x="1941842" y="803788"/>
                </a:cubicBezTo>
                <a:cubicBezTo>
                  <a:pt x="1947020" y="805710"/>
                  <a:pt x="1953050" y="806672"/>
                  <a:pt x="1959934" y="806672"/>
                </a:cubicBezTo>
                <a:cubicBezTo>
                  <a:pt x="1963903" y="806672"/>
                  <a:pt x="1967639" y="806377"/>
                  <a:pt x="1971142" y="805788"/>
                </a:cubicBezTo>
                <a:cubicBezTo>
                  <a:pt x="1974646" y="805199"/>
                  <a:pt x="1977731" y="804532"/>
                  <a:pt x="1980398" y="803788"/>
                </a:cubicBezTo>
                <a:cubicBezTo>
                  <a:pt x="1983064" y="803044"/>
                  <a:pt x="1985235" y="802284"/>
                  <a:pt x="1986909" y="801509"/>
                </a:cubicBezTo>
                <a:cubicBezTo>
                  <a:pt x="1988583" y="800734"/>
                  <a:pt x="1989591" y="800176"/>
                  <a:pt x="1989932" y="799835"/>
                </a:cubicBezTo>
                <a:cubicBezTo>
                  <a:pt x="1990273" y="799494"/>
                  <a:pt x="1990552" y="799137"/>
                  <a:pt x="1990769" y="798765"/>
                </a:cubicBezTo>
                <a:cubicBezTo>
                  <a:pt x="1990986" y="798393"/>
                  <a:pt x="1991141" y="797974"/>
                  <a:pt x="1991234" y="797509"/>
                </a:cubicBezTo>
                <a:cubicBezTo>
                  <a:pt x="1991327" y="797044"/>
                  <a:pt x="1991405" y="796517"/>
                  <a:pt x="1991467" y="795928"/>
                </a:cubicBezTo>
                <a:cubicBezTo>
                  <a:pt x="1991529" y="795339"/>
                  <a:pt x="1991560" y="794641"/>
                  <a:pt x="1991560" y="793835"/>
                </a:cubicBezTo>
                <a:cubicBezTo>
                  <a:pt x="1991560" y="792719"/>
                  <a:pt x="1991513" y="791773"/>
                  <a:pt x="1991420" y="790998"/>
                </a:cubicBezTo>
                <a:cubicBezTo>
                  <a:pt x="1991326" y="790223"/>
                  <a:pt x="1991186" y="789618"/>
                  <a:pt x="1990999" y="789184"/>
                </a:cubicBezTo>
                <a:cubicBezTo>
                  <a:pt x="1990812" y="788750"/>
                  <a:pt x="1990547" y="788425"/>
                  <a:pt x="1990204" y="788208"/>
                </a:cubicBezTo>
                <a:cubicBezTo>
                  <a:pt x="1989862" y="787991"/>
                  <a:pt x="1989473" y="787882"/>
                  <a:pt x="1989037" y="787882"/>
                </a:cubicBezTo>
                <a:cubicBezTo>
                  <a:pt x="1988289" y="787882"/>
                  <a:pt x="1987182" y="788208"/>
                  <a:pt x="1985718" y="788859"/>
                </a:cubicBezTo>
                <a:cubicBezTo>
                  <a:pt x="1984253" y="789510"/>
                  <a:pt x="1982384" y="790238"/>
                  <a:pt x="1980109" y="791045"/>
                </a:cubicBezTo>
                <a:cubicBezTo>
                  <a:pt x="1977835" y="791851"/>
                  <a:pt x="1975140" y="792579"/>
                  <a:pt x="1972024" y="793231"/>
                </a:cubicBezTo>
                <a:cubicBezTo>
                  <a:pt x="1968908" y="793882"/>
                  <a:pt x="1965356" y="794207"/>
                  <a:pt x="1961368" y="794207"/>
                </a:cubicBezTo>
                <a:cubicBezTo>
                  <a:pt x="1956321" y="794207"/>
                  <a:pt x="1952053" y="793494"/>
                  <a:pt x="1948563" y="792068"/>
                </a:cubicBezTo>
                <a:cubicBezTo>
                  <a:pt x="1945074" y="790642"/>
                  <a:pt x="1942238" y="788595"/>
                  <a:pt x="1940057" y="785929"/>
                </a:cubicBezTo>
                <a:cubicBezTo>
                  <a:pt x="1937876" y="783262"/>
                  <a:pt x="1936318" y="780069"/>
                  <a:pt x="1935384" y="776348"/>
                </a:cubicBezTo>
                <a:cubicBezTo>
                  <a:pt x="1934449" y="772627"/>
                  <a:pt x="1933982" y="768441"/>
                  <a:pt x="1933982" y="763790"/>
                </a:cubicBezTo>
                <a:lnTo>
                  <a:pt x="1989114" y="763790"/>
                </a:lnTo>
                <a:cubicBezTo>
                  <a:pt x="1990672" y="763790"/>
                  <a:pt x="1992058" y="763279"/>
                  <a:pt x="1993273" y="762256"/>
                </a:cubicBezTo>
                <a:cubicBezTo>
                  <a:pt x="1994487" y="761232"/>
                  <a:pt x="1995094" y="759512"/>
                  <a:pt x="1995094" y="757093"/>
                </a:cubicBezTo>
                <a:lnTo>
                  <a:pt x="1995094" y="754303"/>
                </a:lnTo>
                <a:cubicBezTo>
                  <a:pt x="1995094" y="748846"/>
                  <a:pt x="1994397" y="743714"/>
                  <a:pt x="1993002" y="738908"/>
                </a:cubicBezTo>
                <a:cubicBezTo>
                  <a:pt x="1991606" y="734102"/>
                  <a:pt x="1989420" y="729917"/>
                  <a:pt x="1986444" y="726351"/>
                </a:cubicBezTo>
                <a:cubicBezTo>
                  <a:pt x="1983467" y="722785"/>
                  <a:pt x="1979669" y="719948"/>
                  <a:pt x="1975049" y="717840"/>
                </a:cubicBezTo>
                <a:cubicBezTo>
                  <a:pt x="1970429" y="715731"/>
                  <a:pt x="1964833" y="714677"/>
                  <a:pt x="1958259" y="714677"/>
                </a:cubicBezTo>
                <a:close/>
                <a:moveTo>
                  <a:pt x="1615359" y="714677"/>
                </a:moveTo>
                <a:cubicBezTo>
                  <a:pt x="1609220" y="714677"/>
                  <a:pt x="1603670" y="715747"/>
                  <a:pt x="1598709" y="717886"/>
                </a:cubicBezTo>
                <a:cubicBezTo>
                  <a:pt x="1593748" y="720026"/>
                  <a:pt x="1589516" y="723095"/>
                  <a:pt x="1586012" y="727095"/>
                </a:cubicBezTo>
                <a:cubicBezTo>
                  <a:pt x="1582509" y="731095"/>
                  <a:pt x="1579827" y="735963"/>
                  <a:pt x="1577966" y="741699"/>
                </a:cubicBezTo>
                <a:cubicBezTo>
                  <a:pt x="1576106" y="747435"/>
                  <a:pt x="1575176" y="753900"/>
                  <a:pt x="1575176" y="761093"/>
                </a:cubicBezTo>
                <a:cubicBezTo>
                  <a:pt x="1575176" y="768658"/>
                  <a:pt x="1576075" y="775294"/>
                  <a:pt x="1577873" y="780999"/>
                </a:cubicBezTo>
                <a:cubicBezTo>
                  <a:pt x="1579672" y="786704"/>
                  <a:pt x="1582338" y="791448"/>
                  <a:pt x="1585873" y="795230"/>
                </a:cubicBezTo>
                <a:cubicBezTo>
                  <a:pt x="1589408" y="799013"/>
                  <a:pt x="1593764" y="801866"/>
                  <a:pt x="1598942" y="803788"/>
                </a:cubicBezTo>
                <a:cubicBezTo>
                  <a:pt x="1604120" y="805710"/>
                  <a:pt x="1610150" y="806672"/>
                  <a:pt x="1617034" y="806672"/>
                </a:cubicBezTo>
                <a:cubicBezTo>
                  <a:pt x="1621002" y="806672"/>
                  <a:pt x="1624739" y="806377"/>
                  <a:pt x="1628242" y="805788"/>
                </a:cubicBezTo>
                <a:cubicBezTo>
                  <a:pt x="1631746" y="805199"/>
                  <a:pt x="1634831" y="804532"/>
                  <a:pt x="1637498" y="803788"/>
                </a:cubicBezTo>
                <a:cubicBezTo>
                  <a:pt x="1640164" y="803044"/>
                  <a:pt x="1642335" y="802284"/>
                  <a:pt x="1644009" y="801509"/>
                </a:cubicBezTo>
                <a:cubicBezTo>
                  <a:pt x="1645683" y="800734"/>
                  <a:pt x="1646691" y="800176"/>
                  <a:pt x="1647032" y="799835"/>
                </a:cubicBezTo>
                <a:cubicBezTo>
                  <a:pt x="1647373" y="799494"/>
                  <a:pt x="1647652" y="799137"/>
                  <a:pt x="1647869" y="798765"/>
                </a:cubicBezTo>
                <a:cubicBezTo>
                  <a:pt x="1648086" y="798393"/>
                  <a:pt x="1648241" y="797974"/>
                  <a:pt x="1648334" y="797509"/>
                </a:cubicBezTo>
                <a:cubicBezTo>
                  <a:pt x="1648427" y="797044"/>
                  <a:pt x="1648505" y="796517"/>
                  <a:pt x="1648567" y="795928"/>
                </a:cubicBezTo>
                <a:cubicBezTo>
                  <a:pt x="1648629" y="795339"/>
                  <a:pt x="1648660" y="794641"/>
                  <a:pt x="1648660" y="793835"/>
                </a:cubicBezTo>
                <a:cubicBezTo>
                  <a:pt x="1648660" y="792719"/>
                  <a:pt x="1648613" y="791773"/>
                  <a:pt x="1648519" y="790998"/>
                </a:cubicBezTo>
                <a:cubicBezTo>
                  <a:pt x="1648426" y="790223"/>
                  <a:pt x="1648286" y="789618"/>
                  <a:pt x="1648099" y="789184"/>
                </a:cubicBezTo>
                <a:cubicBezTo>
                  <a:pt x="1647912" y="788750"/>
                  <a:pt x="1647647" y="788425"/>
                  <a:pt x="1647304" y="788208"/>
                </a:cubicBezTo>
                <a:cubicBezTo>
                  <a:pt x="1646962" y="787991"/>
                  <a:pt x="1646573" y="787882"/>
                  <a:pt x="1646137" y="787882"/>
                </a:cubicBezTo>
                <a:cubicBezTo>
                  <a:pt x="1645389" y="787882"/>
                  <a:pt x="1644282" y="788208"/>
                  <a:pt x="1642818" y="788859"/>
                </a:cubicBezTo>
                <a:cubicBezTo>
                  <a:pt x="1641353" y="789510"/>
                  <a:pt x="1639484" y="790238"/>
                  <a:pt x="1637209" y="791045"/>
                </a:cubicBezTo>
                <a:cubicBezTo>
                  <a:pt x="1634934" y="791851"/>
                  <a:pt x="1632239" y="792579"/>
                  <a:pt x="1629124" y="793231"/>
                </a:cubicBezTo>
                <a:cubicBezTo>
                  <a:pt x="1626008" y="793882"/>
                  <a:pt x="1622456" y="794207"/>
                  <a:pt x="1618468" y="794207"/>
                </a:cubicBezTo>
                <a:cubicBezTo>
                  <a:pt x="1613421" y="794207"/>
                  <a:pt x="1609153" y="793494"/>
                  <a:pt x="1605663" y="792068"/>
                </a:cubicBezTo>
                <a:cubicBezTo>
                  <a:pt x="1602174" y="790642"/>
                  <a:pt x="1599338" y="788595"/>
                  <a:pt x="1597157" y="785929"/>
                </a:cubicBezTo>
                <a:cubicBezTo>
                  <a:pt x="1594976" y="783262"/>
                  <a:pt x="1593418" y="780069"/>
                  <a:pt x="1592484" y="776348"/>
                </a:cubicBezTo>
                <a:cubicBezTo>
                  <a:pt x="1591549" y="772627"/>
                  <a:pt x="1591082" y="768441"/>
                  <a:pt x="1591082" y="763790"/>
                </a:cubicBezTo>
                <a:lnTo>
                  <a:pt x="1646214" y="763790"/>
                </a:lnTo>
                <a:cubicBezTo>
                  <a:pt x="1647772" y="763790"/>
                  <a:pt x="1649158" y="763279"/>
                  <a:pt x="1650372" y="762256"/>
                </a:cubicBezTo>
                <a:cubicBezTo>
                  <a:pt x="1651587" y="761232"/>
                  <a:pt x="1652194" y="759512"/>
                  <a:pt x="1652194" y="757093"/>
                </a:cubicBezTo>
                <a:lnTo>
                  <a:pt x="1652194" y="754303"/>
                </a:lnTo>
                <a:cubicBezTo>
                  <a:pt x="1652194" y="748846"/>
                  <a:pt x="1651497" y="743714"/>
                  <a:pt x="1650102" y="738908"/>
                </a:cubicBezTo>
                <a:cubicBezTo>
                  <a:pt x="1648706" y="734102"/>
                  <a:pt x="1646520" y="729917"/>
                  <a:pt x="1643544" y="726351"/>
                </a:cubicBezTo>
                <a:cubicBezTo>
                  <a:pt x="1640567" y="722785"/>
                  <a:pt x="1636769" y="719948"/>
                  <a:pt x="1632149" y="717840"/>
                </a:cubicBezTo>
                <a:cubicBezTo>
                  <a:pt x="1627529" y="715731"/>
                  <a:pt x="1621933" y="714677"/>
                  <a:pt x="1615359" y="714677"/>
                </a:cubicBezTo>
                <a:close/>
                <a:moveTo>
                  <a:pt x="1530416" y="714677"/>
                </a:moveTo>
                <a:cubicBezTo>
                  <a:pt x="1525331" y="714677"/>
                  <a:pt x="1520882" y="715359"/>
                  <a:pt x="1517068" y="716724"/>
                </a:cubicBezTo>
                <a:cubicBezTo>
                  <a:pt x="1513254" y="718088"/>
                  <a:pt x="1510076" y="719902"/>
                  <a:pt x="1507533" y="722165"/>
                </a:cubicBezTo>
                <a:cubicBezTo>
                  <a:pt x="1504991" y="724428"/>
                  <a:pt x="1503084" y="727064"/>
                  <a:pt x="1501813" y="730072"/>
                </a:cubicBezTo>
                <a:cubicBezTo>
                  <a:pt x="1500542" y="733079"/>
                  <a:pt x="1499906" y="736226"/>
                  <a:pt x="1499906" y="739513"/>
                </a:cubicBezTo>
                <a:cubicBezTo>
                  <a:pt x="1499906" y="743234"/>
                  <a:pt x="1500511" y="746427"/>
                  <a:pt x="1501720" y="749094"/>
                </a:cubicBezTo>
                <a:cubicBezTo>
                  <a:pt x="1502929" y="751760"/>
                  <a:pt x="1504526" y="754055"/>
                  <a:pt x="1506510" y="755977"/>
                </a:cubicBezTo>
                <a:cubicBezTo>
                  <a:pt x="1508495" y="757899"/>
                  <a:pt x="1510743" y="759527"/>
                  <a:pt x="1513254" y="760860"/>
                </a:cubicBezTo>
                <a:cubicBezTo>
                  <a:pt x="1515766" y="762194"/>
                  <a:pt x="1518339" y="763387"/>
                  <a:pt x="1520975" y="764442"/>
                </a:cubicBezTo>
                <a:cubicBezTo>
                  <a:pt x="1523610" y="765496"/>
                  <a:pt x="1526168" y="766503"/>
                  <a:pt x="1528648" y="767465"/>
                </a:cubicBezTo>
                <a:cubicBezTo>
                  <a:pt x="1531129" y="768426"/>
                  <a:pt x="1533361" y="769527"/>
                  <a:pt x="1535346" y="770767"/>
                </a:cubicBezTo>
                <a:cubicBezTo>
                  <a:pt x="1537330" y="772007"/>
                  <a:pt x="1538927" y="773433"/>
                  <a:pt x="1540136" y="775046"/>
                </a:cubicBezTo>
                <a:cubicBezTo>
                  <a:pt x="1541345" y="776658"/>
                  <a:pt x="1541950" y="778642"/>
                  <a:pt x="1541950" y="780999"/>
                </a:cubicBezTo>
                <a:cubicBezTo>
                  <a:pt x="1541950" y="783293"/>
                  <a:pt x="1541531" y="785278"/>
                  <a:pt x="1540694" y="786952"/>
                </a:cubicBezTo>
                <a:cubicBezTo>
                  <a:pt x="1539857" y="788626"/>
                  <a:pt x="1538663" y="790006"/>
                  <a:pt x="1537113" y="791091"/>
                </a:cubicBezTo>
                <a:cubicBezTo>
                  <a:pt x="1535563" y="792176"/>
                  <a:pt x="1533733" y="792998"/>
                  <a:pt x="1531625" y="793556"/>
                </a:cubicBezTo>
                <a:cubicBezTo>
                  <a:pt x="1529517" y="794114"/>
                  <a:pt x="1527160" y="794393"/>
                  <a:pt x="1524556" y="794393"/>
                </a:cubicBezTo>
                <a:cubicBezTo>
                  <a:pt x="1521083" y="794393"/>
                  <a:pt x="1518014" y="793975"/>
                  <a:pt x="1515347" y="793138"/>
                </a:cubicBezTo>
                <a:cubicBezTo>
                  <a:pt x="1512680" y="792300"/>
                  <a:pt x="1510371" y="791386"/>
                  <a:pt x="1508417" y="790394"/>
                </a:cubicBezTo>
                <a:cubicBezTo>
                  <a:pt x="1506464" y="789401"/>
                  <a:pt x="1504820" y="788487"/>
                  <a:pt x="1503487" y="787649"/>
                </a:cubicBezTo>
                <a:cubicBezTo>
                  <a:pt x="1502154" y="786812"/>
                  <a:pt x="1501146" y="786394"/>
                  <a:pt x="1500464" y="786394"/>
                </a:cubicBezTo>
                <a:cubicBezTo>
                  <a:pt x="1500030" y="786394"/>
                  <a:pt x="1499643" y="786502"/>
                  <a:pt x="1499301" y="786719"/>
                </a:cubicBezTo>
                <a:cubicBezTo>
                  <a:pt x="1498960" y="786936"/>
                  <a:pt x="1498697" y="787293"/>
                  <a:pt x="1498511" y="787789"/>
                </a:cubicBezTo>
                <a:cubicBezTo>
                  <a:pt x="1498325" y="788285"/>
                  <a:pt x="1498170" y="788936"/>
                  <a:pt x="1498046" y="789742"/>
                </a:cubicBezTo>
                <a:cubicBezTo>
                  <a:pt x="1497922" y="790549"/>
                  <a:pt x="1497860" y="791541"/>
                  <a:pt x="1497860" y="792719"/>
                </a:cubicBezTo>
                <a:cubicBezTo>
                  <a:pt x="1497860" y="794641"/>
                  <a:pt x="1498015" y="796161"/>
                  <a:pt x="1498325" y="797277"/>
                </a:cubicBezTo>
                <a:cubicBezTo>
                  <a:pt x="1498635" y="798393"/>
                  <a:pt x="1499131" y="799261"/>
                  <a:pt x="1499813" y="799881"/>
                </a:cubicBezTo>
                <a:cubicBezTo>
                  <a:pt x="1500495" y="800501"/>
                  <a:pt x="1501580" y="801199"/>
                  <a:pt x="1503069" y="801974"/>
                </a:cubicBezTo>
                <a:cubicBezTo>
                  <a:pt x="1504557" y="802749"/>
                  <a:pt x="1506371" y="803493"/>
                  <a:pt x="1508510" y="804207"/>
                </a:cubicBezTo>
                <a:cubicBezTo>
                  <a:pt x="1510650" y="804920"/>
                  <a:pt x="1513068" y="805509"/>
                  <a:pt x="1515766" y="805974"/>
                </a:cubicBezTo>
                <a:cubicBezTo>
                  <a:pt x="1518463" y="806439"/>
                  <a:pt x="1521300" y="806672"/>
                  <a:pt x="1524277" y="806672"/>
                </a:cubicBezTo>
                <a:cubicBezTo>
                  <a:pt x="1529114" y="806672"/>
                  <a:pt x="1533547" y="806082"/>
                  <a:pt x="1537578" y="804904"/>
                </a:cubicBezTo>
                <a:cubicBezTo>
                  <a:pt x="1541609" y="803726"/>
                  <a:pt x="1545082" y="801990"/>
                  <a:pt x="1547996" y="799695"/>
                </a:cubicBezTo>
                <a:cubicBezTo>
                  <a:pt x="1550911" y="797401"/>
                  <a:pt x="1553159" y="794579"/>
                  <a:pt x="1554740" y="791231"/>
                </a:cubicBezTo>
                <a:cubicBezTo>
                  <a:pt x="1556321" y="787882"/>
                  <a:pt x="1557112" y="784068"/>
                  <a:pt x="1557112" y="779790"/>
                </a:cubicBezTo>
                <a:cubicBezTo>
                  <a:pt x="1557112" y="776193"/>
                  <a:pt x="1556507" y="773092"/>
                  <a:pt x="1555298" y="770488"/>
                </a:cubicBezTo>
                <a:cubicBezTo>
                  <a:pt x="1554089" y="767883"/>
                  <a:pt x="1552492" y="765651"/>
                  <a:pt x="1550508" y="763790"/>
                </a:cubicBezTo>
                <a:cubicBezTo>
                  <a:pt x="1548523" y="761930"/>
                  <a:pt x="1546244" y="760349"/>
                  <a:pt x="1543671" y="759047"/>
                </a:cubicBezTo>
                <a:cubicBezTo>
                  <a:pt x="1541097" y="757744"/>
                  <a:pt x="1538493" y="756566"/>
                  <a:pt x="1535857" y="755512"/>
                </a:cubicBezTo>
                <a:cubicBezTo>
                  <a:pt x="1533222" y="754458"/>
                  <a:pt x="1530633" y="753434"/>
                  <a:pt x="1528090" y="752442"/>
                </a:cubicBezTo>
                <a:cubicBezTo>
                  <a:pt x="1525548" y="751450"/>
                  <a:pt x="1523284" y="750334"/>
                  <a:pt x="1521300" y="749094"/>
                </a:cubicBezTo>
                <a:cubicBezTo>
                  <a:pt x="1519316" y="747853"/>
                  <a:pt x="1517703" y="746412"/>
                  <a:pt x="1516463" y="744768"/>
                </a:cubicBezTo>
                <a:cubicBezTo>
                  <a:pt x="1515223" y="743125"/>
                  <a:pt x="1514603" y="741094"/>
                  <a:pt x="1514603" y="738676"/>
                </a:cubicBezTo>
                <a:cubicBezTo>
                  <a:pt x="1514603" y="736939"/>
                  <a:pt x="1514928" y="735327"/>
                  <a:pt x="1515580" y="733839"/>
                </a:cubicBezTo>
                <a:cubicBezTo>
                  <a:pt x="1516231" y="732351"/>
                  <a:pt x="1517192" y="731064"/>
                  <a:pt x="1518463" y="729979"/>
                </a:cubicBezTo>
                <a:cubicBezTo>
                  <a:pt x="1519734" y="728893"/>
                  <a:pt x="1521362" y="728056"/>
                  <a:pt x="1523346" y="727467"/>
                </a:cubicBezTo>
                <a:cubicBezTo>
                  <a:pt x="1525331" y="726878"/>
                  <a:pt x="1527625" y="726583"/>
                  <a:pt x="1530230" y="726583"/>
                </a:cubicBezTo>
                <a:cubicBezTo>
                  <a:pt x="1533144" y="726583"/>
                  <a:pt x="1535733" y="726924"/>
                  <a:pt x="1537997" y="727607"/>
                </a:cubicBezTo>
                <a:cubicBezTo>
                  <a:pt x="1540260" y="728289"/>
                  <a:pt x="1542229" y="729017"/>
                  <a:pt x="1543903" y="729793"/>
                </a:cubicBezTo>
                <a:cubicBezTo>
                  <a:pt x="1545578" y="730568"/>
                  <a:pt x="1546942" y="731296"/>
                  <a:pt x="1547996" y="731978"/>
                </a:cubicBezTo>
                <a:cubicBezTo>
                  <a:pt x="1549050" y="732661"/>
                  <a:pt x="1549856" y="733002"/>
                  <a:pt x="1550415" y="733002"/>
                </a:cubicBezTo>
                <a:cubicBezTo>
                  <a:pt x="1550787" y="733002"/>
                  <a:pt x="1551128" y="732893"/>
                  <a:pt x="1551438" y="732676"/>
                </a:cubicBezTo>
                <a:cubicBezTo>
                  <a:pt x="1551748" y="732459"/>
                  <a:pt x="1552011" y="732102"/>
                  <a:pt x="1552228" y="731606"/>
                </a:cubicBezTo>
                <a:cubicBezTo>
                  <a:pt x="1552445" y="731110"/>
                  <a:pt x="1552601" y="730475"/>
                  <a:pt x="1552694" y="729699"/>
                </a:cubicBezTo>
                <a:cubicBezTo>
                  <a:pt x="1552787" y="728924"/>
                  <a:pt x="1552833" y="728010"/>
                  <a:pt x="1552833" y="726955"/>
                </a:cubicBezTo>
                <a:cubicBezTo>
                  <a:pt x="1552833" y="725963"/>
                  <a:pt x="1552787" y="725126"/>
                  <a:pt x="1552694" y="724444"/>
                </a:cubicBezTo>
                <a:cubicBezTo>
                  <a:pt x="1552601" y="723762"/>
                  <a:pt x="1552507" y="723188"/>
                  <a:pt x="1552414" y="722723"/>
                </a:cubicBezTo>
                <a:cubicBezTo>
                  <a:pt x="1552321" y="722258"/>
                  <a:pt x="1552166" y="721840"/>
                  <a:pt x="1551949" y="721467"/>
                </a:cubicBezTo>
                <a:cubicBezTo>
                  <a:pt x="1551732" y="721095"/>
                  <a:pt x="1551298" y="720661"/>
                  <a:pt x="1550647" y="720165"/>
                </a:cubicBezTo>
                <a:cubicBezTo>
                  <a:pt x="1549996" y="719669"/>
                  <a:pt x="1549035" y="719095"/>
                  <a:pt x="1547764" y="718444"/>
                </a:cubicBezTo>
                <a:cubicBezTo>
                  <a:pt x="1546492" y="717793"/>
                  <a:pt x="1544958" y="717189"/>
                  <a:pt x="1543159" y="716631"/>
                </a:cubicBezTo>
                <a:cubicBezTo>
                  <a:pt x="1541361" y="716072"/>
                  <a:pt x="1539346" y="715607"/>
                  <a:pt x="1537113" y="715235"/>
                </a:cubicBezTo>
                <a:cubicBezTo>
                  <a:pt x="1534881" y="714863"/>
                  <a:pt x="1532648" y="714677"/>
                  <a:pt x="1530416" y="714677"/>
                </a:cubicBezTo>
                <a:close/>
                <a:moveTo>
                  <a:pt x="1339134" y="714677"/>
                </a:moveTo>
                <a:cubicBezTo>
                  <a:pt x="1332995" y="714677"/>
                  <a:pt x="1327445" y="715747"/>
                  <a:pt x="1322484" y="717886"/>
                </a:cubicBezTo>
                <a:cubicBezTo>
                  <a:pt x="1317523" y="720026"/>
                  <a:pt x="1313291" y="723095"/>
                  <a:pt x="1309787" y="727095"/>
                </a:cubicBezTo>
                <a:cubicBezTo>
                  <a:pt x="1306284" y="731095"/>
                  <a:pt x="1303602" y="735963"/>
                  <a:pt x="1301741" y="741699"/>
                </a:cubicBezTo>
                <a:cubicBezTo>
                  <a:pt x="1299881" y="747435"/>
                  <a:pt x="1298951" y="753900"/>
                  <a:pt x="1298951" y="761093"/>
                </a:cubicBezTo>
                <a:cubicBezTo>
                  <a:pt x="1298951" y="768658"/>
                  <a:pt x="1299850" y="775294"/>
                  <a:pt x="1301648" y="780999"/>
                </a:cubicBezTo>
                <a:cubicBezTo>
                  <a:pt x="1303447" y="786704"/>
                  <a:pt x="1306113" y="791448"/>
                  <a:pt x="1309648" y="795230"/>
                </a:cubicBezTo>
                <a:cubicBezTo>
                  <a:pt x="1313183" y="799013"/>
                  <a:pt x="1317539" y="801866"/>
                  <a:pt x="1322717" y="803788"/>
                </a:cubicBezTo>
                <a:cubicBezTo>
                  <a:pt x="1327895" y="805710"/>
                  <a:pt x="1333925" y="806672"/>
                  <a:pt x="1340809" y="806672"/>
                </a:cubicBezTo>
                <a:cubicBezTo>
                  <a:pt x="1344778" y="806672"/>
                  <a:pt x="1348514" y="806377"/>
                  <a:pt x="1352017" y="805788"/>
                </a:cubicBezTo>
                <a:cubicBezTo>
                  <a:pt x="1355521" y="805199"/>
                  <a:pt x="1358606" y="804532"/>
                  <a:pt x="1361273" y="803788"/>
                </a:cubicBezTo>
                <a:cubicBezTo>
                  <a:pt x="1363939" y="803044"/>
                  <a:pt x="1366110" y="802284"/>
                  <a:pt x="1367784" y="801509"/>
                </a:cubicBezTo>
                <a:cubicBezTo>
                  <a:pt x="1369458" y="800734"/>
                  <a:pt x="1370466" y="800176"/>
                  <a:pt x="1370807" y="799835"/>
                </a:cubicBezTo>
                <a:cubicBezTo>
                  <a:pt x="1371148" y="799494"/>
                  <a:pt x="1371427" y="799137"/>
                  <a:pt x="1371644" y="798765"/>
                </a:cubicBezTo>
                <a:cubicBezTo>
                  <a:pt x="1371861" y="798393"/>
                  <a:pt x="1372016" y="797974"/>
                  <a:pt x="1372109" y="797509"/>
                </a:cubicBezTo>
                <a:cubicBezTo>
                  <a:pt x="1372202" y="797044"/>
                  <a:pt x="1372280" y="796517"/>
                  <a:pt x="1372342" y="795928"/>
                </a:cubicBezTo>
                <a:cubicBezTo>
                  <a:pt x="1372404" y="795339"/>
                  <a:pt x="1372435" y="794641"/>
                  <a:pt x="1372435" y="793835"/>
                </a:cubicBezTo>
                <a:cubicBezTo>
                  <a:pt x="1372435" y="792719"/>
                  <a:pt x="1372388" y="791773"/>
                  <a:pt x="1372295" y="790998"/>
                </a:cubicBezTo>
                <a:cubicBezTo>
                  <a:pt x="1372201" y="790223"/>
                  <a:pt x="1372061" y="789618"/>
                  <a:pt x="1371874" y="789184"/>
                </a:cubicBezTo>
                <a:cubicBezTo>
                  <a:pt x="1371687" y="788750"/>
                  <a:pt x="1371422" y="788425"/>
                  <a:pt x="1371079" y="788208"/>
                </a:cubicBezTo>
                <a:cubicBezTo>
                  <a:pt x="1370737" y="787991"/>
                  <a:pt x="1370348" y="787882"/>
                  <a:pt x="1369912" y="787882"/>
                </a:cubicBezTo>
                <a:cubicBezTo>
                  <a:pt x="1369164" y="787882"/>
                  <a:pt x="1368057" y="788208"/>
                  <a:pt x="1366593" y="788859"/>
                </a:cubicBezTo>
                <a:cubicBezTo>
                  <a:pt x="1365128" y="789510"/>
                  <a:pt x="1363259" y="790238"/>
                  <a:pt x="1360984" y="791045"/>
                </a:cubicBezTo>
                <a:cubicBezTo>
                  <a:pt x="1358710" y="791851"/>
                  <a:pt x="1356015" y="792579"/>
                  <a:pt x="1352899" y="793231"/>
                </a:cubicBezTo>
                <a:cubicBezTo>
                  <a:pt x="1349783" y="793882"/>
                  <a:pt x="1346231" y="794207"/>
                  <a:pt x="1342243" y="794207"/>
                </a:cubicBezTo>
                <a:cubicBezTo>
                  <a:pt x="1337196" y="794207"/>
                  <a:pt x="1332928" y="793494"/>
                  <a:pt x="1329438" y="792068"/>
                </a:cubicBezTo>
                <a:cubicBezTo>
                  <a:pt x="1325949" y="790642"/>
                  <a:pt x="1323113" y="788595"/>
                  <a:pt x="1320932" y="785929"/>
                </a:cubicBezTo>
                <a:cubicBezTo>
                  <a:pt x="1318751" y="783262"/>
                  <a:pt x="1317193" y="780069"/>
                  <a:pt x="1316259" y="776348"/>
                </a:cubicBezTo>
                <a:cubicBezTo>
                  <a:pt x="1315324" y="772627"/>
                  <a:pt x="1314857" y="768441"/>
                  <a:pt x="1314857" y="763790"/>
                </a:cubicBezTo>
                <a:lnTo>
                  <a:pt x="1369989" y="763790"/>
                </a:lnTo>
                <a:cubicBezTo>
                  <a:pt x="1371547" y="763790"/>
                  <a:pt x="1372933" y="763279"/>
                  <a:pt x="1374148" y="762256"/>
                </a:cubicBezTo>
                <a:cubicBezTo>
                  <a:pt x="1375362" y="761232"/>
                  <a:pt x="1375969" y="759512"/>
                  <a:pt x="1375969" y="757093"/>
                </a:cubicBezTo>
                <a:lnTo>
                  <a:pt x="1375969" y="754303"/>
                </a:lnTo>
                <a:cubicBezTo>
                  <a:pt x="1375969" y="748846"/>
                  <a:pt x="1375272" y="743714"/>
                  <a:pt x="1373877" y="738908"/>
                </a:cubicBezTo>
                <a:cubicBezTo>
                  <a:pt x="1372481" y="734102"/>
                  <a:pt x="1370295" y="729917"/>
                  <a:pt x="1367319" y="726351"/>
                </a:cubicBezTo>
                <a:cubicBezTo>
                  <a:pt x="1364342" y="722785"/>
                  <a:pt x="1360544" y="719948"/>
                  <a:pt x="1355924" y="717840"/>
                </a:cubicBezTo>
                <a:cubicBezTo>
                  <a:pt x="1351304" y="715731"/>
                  <a:pt x="1345708" y="714677"/>
                  <a:pt x="1339134" y="714677"/>
                </a:cubicBezTo>
                <a:close/>
                <a:moveTo>
                  <a:pt x="1274599" y="714677"/>
                </a:moveTo>
                <a:cubicBezTo>
                  <a:pt x="1272801" y="714677"/>
                  <a:pt x="1271018" y="714910"/>
                  <a:pt x="1269250" y="715375"/>
                </a:cubicBezTo>
                <a:cubicBezTo>
                  <a:pt x="1267483" y="715840"/>
                  <a:pt x="1265700" y="716677"/>
                  <a:pt x="1263902" y="717886"/>
                </a:cubicBezTo>
                <a:cubicBezTo>
                  <a:pt x="1262104" y="719095"/>
                  <a:pt x="1260197" y="720754"/>
                  <a:pt x="1258181" y="722863"/>
                </a:cubicBezTo>
                <a:cubicBezTo>
                  <a:pt x="1256166" y="724971"/>
                  <a:pt x="1254011" y="727700"/>
                  <a:pt x="1251717" y="731048"/>
                </a:cubicBezTo>
                <a:lnTo>
                  <a:pt x="1251717" y="718863"/>
                </a:lnTo>
                <a:cubicBezTo>
                  <a:pt x="1251717" y="718367"/>
                  <a:pt x="1251608" y="717948"/>
                  <a:pt x="1251391" y="717607"/>
                </a:cubicBezTo>
                <a:cubicBezTo>
                  <a:pt x="1251174" y="717266"/>
                  <a:pt x="1250817" y="716956"/>
                  <a:pt x="1250321" y="716677"/>
                </a:cubicBezTo>
                <a:cubicBezTo>
                  <a:pt x="1249825" y="716398"/>
                  <a:pt x="1249128" y="716212"/>
                  <a:pt x="1248228" y="716119"/>
                </a:cubicBezTo>
                <a:cubicBezTo>
                  <a:pt x="1247329" y="716026"/>
                  <a:pt x="1246198" y="715979"/>
                  <a:pt x="1244833" y="715979"/>
                </a:cubicBezTo>
                <a:cubicBezTo>
                  <a:pt x="1243407" y="715979"/>
                  <a:pt x="1242260" y="716026"/>
                  <a:pt x="1241392" y="716119"/>
                </a:cubicBezTo>
                <a:cubicBezTo>
                  <a:pt x="1240523" y="716212"/>
                  <a:pt x="1239810" y="716398"/>
                  <a:pt x="1239252" y="716677"/>
                </a:cubicBezTo>
                <a:cubicBezTo>
                  <a:pt x="1238694" y="716956"/>
                  <a:pt x="1238322" y="717266"/>
                  <a:pt x="1238136" y="717607"/>
                </a:cubicBezTo>
                <a:cubicBezTo>
                  <a:pt x="1237950" y="717948"/>
                  <a:pt x="1237857" y="718367"/>
                  <a:pt x="1237857" y="718863"/>
                </a:cubicBezTo>
                <a:lnTo>
                  <a:pt x="1237857" y="802579"/>
                </a:lnTo>
                <a:cubicBezTo>
                  <a:pt x="1237857" y="803075"/>
                  <a:pt x="1237966" y="803493"/>
                  <a:pt x="1238182" y="803835"/>
                </a:cubicBezTo>
                <a:cubicBezTo>
                  <a:pt x="1238400" y="804176"/>
                  <a:pt x="1238803" y="804470"/>
                  <a:pt x="1239392" y="804718"/>
                </a:cubicBezTo>
                <a:cubicBezTo>
                  <a:pt x="1239981" y="804966"/>
                  <a:pt x="1240772" y="805152"/>
                  <a:pt x="1241764" y="805276"/>
                </a:cubicBezTo>
                <a:cubicBezTo>
                  <a:pt x="1242756" y="805400"/>
                  <a:pt x="1243996" y="805462"/>
                  <a:pt x="1245484" y="805462"/>
                </a:cubicBezTo>
                <a:cubicBezTo>
                  <a:pt x="1247035" y="805462"/>
                  <a:pt x="1248306" y="805400"/>
                  <a:pt x="1249298" y="805276"/>
                </a:cubicBezTo>
                <a:cubicBezTo>
                  <a:pt x="1250290" y="805152"/>
                  <a:pt x="1251065" y="804966"/>
                  <a:pt x="1251624" y="804718"/>
                </a:cubicBezTo>
                <a:cubicBezTo>
                  <a:pt x="1252182" y="804470"/>
                  <a:pt x="1252585" y="804176"/>
                  <a:pt x="1252833" y="803835"/>
                </a:cubicBezTo>
                <a:cubicBezTo>
                  <a:pt x="1253081" y="803493"/>
                  <a:pt x="1253205" y="803075"/>
                  <a:pt x="1253205" y="802579"/>
                </a:cubicBezTo>
                <a:lnTo>
                  <a:pt x="1253205" y="747512"/>
                </a:lnTo>
                <a:cubicBezTo>
                  <a:pt x="1255375" y="744102"/>
                  <a:pt x="1257360" y="741218"/>
                  <a:pt x="1259158" y="738862"/>
                </a:cubicBezTo>
                <a:cubicBezTo>
                  <a:pt x="1260956" y="736505"/>
                  <a:pt x="1262677" y="734614"/>
                  <a:pt x="1264320" y="733188"/>
                </a:cubicBezTo>
                <a:cubicBezTo>
                  <a:pt x="1265964" y="731761"/>
                  <a:pt x="1267530" y="730738"/>
                  <a:pt x="1269018" y="730118"/>
                </a:cubicBezTo>
                <a:cubicBezTo>
                  <a:pt x="1270506" y="729498"/>
                  <a:pt x="1272025" y="729188"/>
                  <a:pt x="1273576" y="729188"/>
                </a:cubicBezTo>
                <a:cubicBezTo>
                  <a:pt x="1274878" y="729188"/>
                  <a:pt x="1276087" y="729312"/>
                  <a:pt x="1277203" y="729560"/>
                </a:cubicBezTo>
                <a:cubicBezTo>
                  <a:pt x="1278320" y="729808"/>
                  <a:pt x="1279327" y="730072"/>
                  <a:pt x="1280226" y="730351"/>
                </a:cubicBezTo>
                <a:cubicBezTo>
                  <a:pt x="1281126" y="730630"/>
                  <a:pt x="1281932" y="730909"/>
                  <a:pt x="1282645" y="731188"/>
                </a:cubicBezTo>
                <a:cubicBezTo>
                  <a:pt x="1283358" y="731467"/>
                  <a:pt x="1283963" y="731606"/>
                  <a:pt x="1284459" y="731606"/>
                </a:cubicBezTo>
                <a:cubicBezTo>
                  <a:pt x="1284955" y="731606"/>
                  <a:pt x="1285342" y="731467"/>
                  <a:pt x="1285621" y="731188"/>
                </a:cubicBezTo>
                <a:cubicBezTo>
                  <a:pt x="1285901" y="730909"/>
                  <a:pt x="1286133" y="730506"/>
                  <a:pt x="1286319" y="729979"/>
                </a:cubicBezTo>
                <a:cubicBezTo>
                  <a:pt x="1286505" y="729451"/>
                  <a:pt x="1286629" y="728723"/>
                  <a:pt x="1286691" y="727793"/>
                </a:cubicBezTo>
                <a:cubicBezTo>
                  <a:pt x="1286753" y="726862"/>
                  <a:pt x="1286784" y="725715"/>
                  <a:pt x="1286784" y="724351"/>
                </a:cubicBezTo>
                <a:cubicBezTo>
                  <a:pt x="1286784" y="722925"/>
                  <a:pt x="1286769" y="721793"/>
                  <a:pt x="1286738" y="720956"/>
                </a:cubicBezTo>
                <a:cubicBezTo>
                  <a:pt x="1286707" y="720119"/>
                  <a:pt x="1286645" y="719483"/>
                  <a:pt x="1286552" y="719049"/>
                </a:cubicBezTo>
                <a:cubicBezTo>
                  <a:pt x="1286459" y="718615"/>
                  <a:pt x="1286350" y="718258"/>
                  <a:pt x="1286226" y="717979"/>
                </a:cubicBezTo>
                <a:cubicBezTo>
                  <a:pt x="1286102" y="717700"/>
                  <a:pt x="1285854" y="717406"/>
                  <a:pt x="1285482" y="717096"/>
                </a:cubicBezTo>
                <a:cubicBezTo>
                  <a:pt x="1285110" y="716786"/>
                  <a:pt x="1284474" y="716475"/>
                  <a:pt x="1283575" y="716165"/>
                </a:cubicBezTo>
                <a:cubicBezTo>
                  <a:pt x="1282676" y="715855"/>
                  <a:pt x="1281668" y="715576"/>
                  <a:pt x="1280552" y="715328"/>
                </a:cubicBezTo>
                <a:cubicBezTo>
                  <a:pt x="1279436" y="715080"/>
                  <a:pt x="1278366" y="714910"/>
                  <a:pt x="1277343" y="714817"/>
                </a:cubicBezTo>
                <a:cubicBezTo>
                  <a:pt x="1276320" y="714724"/>
                  <a:pt x="1275405" y="714677"/>
                  <a:pt x="1274599" y="714677"/>
                </a:cubicBezTo>
                <a:close/>
                <a:moveTo>
                  <a:pt x="1148634" y="714677"/>
                </a:moveTo>
                <a:cubicBezTo>
                  <a:pt x="1142495" y="714677"/>
                  <a:pt x="1136945" y="715747"/>
                  <a:pt x="1131984" y="717886"/>
                </a:cubicBezTo>
                <a:cubicBezTo>
                  <a:pt x="1127023" y="720026"/>
                  <a:pt x="1122791" y="723095"/>
                  <a:pt x="1119287" y="727095"/>
                </a:cubicBezTo>
                <a:cubicBezTo>
                  <a:pt x="1115784" y="731095"/>
                  <a:pt x="1113102" y="735963"/>
                  <a:pt x="1111241" y="741699"/>
                </a:cubicBezTo>
                <a:cubicBezTo>
                  <a:pt x="1109381" y="747435"/>
                  <a:pt x="1108451" y="753900"/>
                  <a:pt x="1108451" y="761093"/>
                </a:cubicBezTo>
                <a:cubicBezTo>
                  <a:pt x="1108451" y="768658"/>
                  <a:pt x="1109350" y="775294"/>
                  <a:pt x="1111148" y="780999"/>
                </a:cubicBezTo>
                <a:cubicBezTo>
                  <a:pt x="1112947" y="786704"/>
                  <a:pt x="1115613" y="791448"/>
                  <a:pt x="1119148" y="795230"/>
                </a:cubicBezTo>
                <a:cubicBezTo>
                  <a:pt x="1122683" y="799013"/>
                  <a:pt x="1127039" y="801866"/>
                  <a:pt x="1132217" y="803788"/>
                </a:cubicBezTo>
                <a:cubicBezTo>
                  <a:pt x="1137395" y="805710"/>
                  <a:pt x="1143425" y="806672"/>
                  <a:pt x="1150309" y="806672"/>
                </a:cubicBezTo>
                <a:cubicBezTo>
                  <a:pt x="1154278" y="806672"/>
                  <a:pt x="1158014" y="806377"/>
                  <a:pt x="1161517" y="805788"/>
                </a:cubicBezTo>
                <a:cubicBezTo>
                  <a:pt x="1165021" y="805199"/>
                  <a:pt x="1168106" y="804532"/>
                  <a:pt x="1170773" y="803788"/>
                </a:cubicBezTo>
                <a:cubicBezTo>
                  <a:pt x="1173439" y="803044"/>
                  <a:pt x="1175610" y="802284"/>
                  <a:pt x="1177284" y="801509"/>
                </a:cubicBezTo>
                <a:cubicBezTo>
                  <a:pt x="1178958" y="800734"/>
                  <a:pt x="1179966" y="800176"/>
                  <a:pt x="1180307" y="799835"/>
                </a:cubicBezTo>
                <a:cubicBezTo>
                  <a:pt x="1180648" y="799494"/>
                  <a:pt x="1180927" y="799137"/>
                  <a:pt x="1181144" y="798765"/>
                </a:cubicBezTo>
                <a:cubicBezTo>
                  <a:pt x="1181361" y="798393"/>
                  <a:pt x="1181516" y="797974"/>
                  <a:pt x="1181609" y="797509"/>
                </a:cubicBezTo>
                <a:cubicBezTo>
                  <a:pt x="1181702" y="797044"/>
                  <a:pt x="1181780" y="796517"/>
                  <a:pt x="1181842" y="795928"/>
                </a:cubicBezTo>
                <a:cubicBezTo>
                  <a:pt x="1181904" y="795339"/>
                  <a:pt x="1181935" y="794641"/>
                  <a:pt x="1181935" y="793835"/>
                </a:cubicBezTo>
                <a:cubicBezTo>
                  <a:pt x="1181935" y="792719"/>
                  <a:pt x="1181888" y="791773"/>
                  <a:pt x="1181795" y="790998"/>
                </a:cubicBezTo>
                <a:cubicBezTo>
                  <a:pt x="1181701" y="790223"/>
                  <a:pt x="1181561" y="789618"/>
                  <a:pt x="1181374" y="789184"/>
                </a:cubicBezTo>
                <a:cubicBezTo>
                  <a:pt x="1181187" y="788750"/>
                  <a:pt x="1180922" y="788425"/>
                  <a:pt x="1180579" y="788208"/>
                </a:cubicBezTo>
                <a:cubicBezTo>
                  <a:pt x="1180237" y="787991"/>
                  <a:pt x="1179848" y="787882"/>
                  <a:pt x="1179412" y="787882"/>
                </a:cubicBezTo>
                <a:cubicBezTo>
                  <a:pt x="1178664" y="787882"/>
                  <a:pt x="1177557" y="788208"/>
                  <a:pt x="1176093" y="788859"/>
                </a:cubicBezTo>
                <a:cubicBezTo>
                  <a:pt x="1174628" y="789510"/>
                  <a:pt x="1172759" y="790238"/>
                  <a:pt x="1170484" y="791045"/>
                </a:cubicBezTo>
                <a:cubicBezTo>
                  <a:pt x="1168210" y="791851"/>
                  <a:pt x="1165514" y="792579"/>
                  <a:pt x="1162399" y="793231"/>
                </a:cubicBezTo>
                <a:cubicBezTo>
                  <a:pt x="1159283" y="793882"/>
                  <a:pt x="1155731" y="794207"/>
                  <a:pt x="1151743" y="794207"/>
                </a:cubicBezTo>
                <a:cubicBezTo>
                  <a:pt x="1146696" y="794207"/>
                  <a:pt x="1142428" y="793494"/>
                  <a:pt x="1138938" y="792068"/>
                </a:cubicBezTo>
                <a:cubicBezTo>
                  <a:pt x="1135448" y="790642"/>
                  <a:pt x="1132613" y="788595"/>
                  <a:pt x="1130432" y="785929"/>
                </a:cubicBezTo>
                <a:cubicBezTo>
                  <a:pt x="1128251" y="783262"/>
                  <a:pt x="1126693" y="780069"/>
                  <a:pt x="1125759" y="776348"/>
                </a:cubicBezTo>
                <a:cubicBezTo>
                  <a:pt x="1124824" y="772627"/>
                  <a:pt x="1124357" y="768441"/>
                  <a:pt x="1124357" y="763790"/>
                </a:cubicBezTo>
                <a:lnTo>
                  <a:pt x="1179489" y="763790"/>
                </a:lnTo>
                <a:cubicBezTo>
                  <a:pt x="1181047" y="763790"/>
                  <a:pt x="1182433" y="763279"/>
                  <a:pt x="1183648" y="762256"/>
                </a:cubicBezTo>
                <a:cubicBezTo>
                  <a:pt x="1184862" y="761232"/>
                  <a:pt x="1185469" y="759512"/>
                  <a:pt x="1185469" y="757093"/>
                </a:cubicBezTo>
                <a:lnTo>
                  <a:pt x="1185469" y="754303"/>
                </a:lnTo>
                <a:cubicBezTo>
                  <a:pt x="1185469" y="748846"/>
                  <a:pt x="1184772" y="743714"/>
                  <a:pt x="1183376" y="738908"/>
                </a:cubicBezTo>
                <a:cubicBezTo>
                  <a:pt x="1181981" y="734102"/>
                  <a:pt x="1179795" y="729917"/>
                  <a:pt x="1176819" y="726351"/>
                </a:cubicBezTo>
                <a:cubicBezTo>
                  <a:pt x="1173842" y="722785"/>
                  <a:pt x="1170044" y="719948"/>
                  <a:pt x="1165424" y="717840"/>
                </a:cubicBezTo>
                <a:cubicBezTo>
                  <a:pt x="1160804" y="715731"/>
                  <a:pt x="1155208" y="714677"/>
                  <a:pt x="1148634" y="714677"/>
                </a:cubicBezTo>
                <a:close/>
                <a:moveTo>
                  <a:pt x="846067" y="714677"/>
                </a:moveTo>
                <a:cubicBezTo>
                  <a:pt x="838936" y="714677"/>
                  <a:pt x="832703" y="715824"/>
                  <a:pt x="827370" y="718119"/>
                </a:cubicBezTo>
                <a:cubicBezTo>
                  <a:pt x="822037" y="720413"/>
                  <a:pt x="817588" y="723638"/>
                  <a:pt x="814022" y="727793"/>
                </a:cubicBezTo>
                <a:cubicBezTo>
                  <a:pt x="810457" y="731947"/>
                  <a:pt x="807790" y="736893"/>
                  <a:pt x="806023" y="742629"/>
                </a:cubicBezTo>
                <a:cubicBezTo>
                  <a:pt x="804256" y="748365"/>
                  <a:pt x="803372" y="754644"/>
                  <a:pt x="803372" y="761465"/>
                </a:cubicBezTo>
                <a:cubicBezTo>
                  <a:pt x="803372" y="768534"/>
                  <a:pt x="804209" y="774860"/>
                  <a:pt x="805883" y="780441"/>
                </a:cubicBezTo>
                <a:cubicBezTo>
                  <a:pt x="807558" y="786022"/>
                  <a:pt x="810100" y="790766"/>
                  <a:pt x="813511" y="794672"/>
                </a:cubicBezTo>
                <a:cubicBezTo>
                  <a:pt x="816921" y="798579"/>
                  <a:pt x="821185" y="801556"/>
                  <a:pt x="826301" y="803602"/>
                </a:cubicBezTo>
                <a:cubicBezTo>
                  <a:pt x="831417" y="805648"/>
                  <a:pt x="837416" y="806672"/>
                  <a:pt x="844300" y="806672"/>
                </a:cubicBezTo>
                <a:cubicBezTo>
                  <a:pt x="851369" y="806672"/>
                  <a:pt x="857586" y="805509"/>
                  <a:pt x="862950" y="803183"/>
                </a:cubicBezTo>
                <a:cubicBezTo>
                  <a:pt x="868314" y="800858"/>
                  <a:pt x="872778" y="797618"/>
                  <a:pt x="876344" y="793463"/>
                </a:cubicBezTo>
                <a:cubicBezTo>
                  <a:pt x="879910" y="789308"/>
                  <a:pt x="882592" y="784363"/>
                  <a:pt x="884390" y="778627"/>
                </a:cubicBezTo>
                <a:cubicBezTo>
                  <a:pt x="886189" y="772891"/>
                  <a:pt x="887088" y="766612"/>
                  <a:pt x="887088" y="759791"/>
                </a:cubicBezTo>
                <a:cubicBezTo>
                  <a:pt x="887088" y="752783"/>
                  <a:pt x="886235" y="746489"/>
                  <a:pt x="884530" y="740908"/>
                </a:cubicBezTo>
                <a:cubicBezTo>
                  <a:pt x="882824" y="735327"/>
                  <a:pt x="880266" y="730583"/>
                  <a:pt x="876856" y="726676"/>
                </a:cubicBezTo>
                <a:cubicBezTo>
                  <a:pt x="873445" y="722770"/>
                  <a:pt x="869182" y="719793"/>
                  <a:pt x="864066" y="717747"/>
                </a:cubicBezTo>
                <a:cubicBezTo>
                  <a:pt x="858950" y="715700"/>
                  <a:pt x="852950" y="714677"/>
                  <a:pt x="846067" y="714677"/>
                </a:cubicBezTo>
                <a:close/>
                <a:moveTo>
                  <a:pt x="746594" y="714677"/>
                </a:moveTo>
                <a:cubicBezTo>
                  <a:pt x="741819" y="714677"/>
                  <a:pt x="737091" y="715902"/>
                  <a:pt x="732409" y="718351"/>
                </a:cubicBezTo>
                <a:cubicBezTo>
                  <a:pt x="727727" y="720801"/>
                  <a:pt x="723029" y="724661"/>
                  <a:pt x="718317" y="729932"/>
                </a:cubicBezTo>
                <a:lnTo>
                  <a:pt x="718317" y="718863"/>
                </a:lnTo>
                <a:cubicBezTo>
                  <a:pt x="718317" y="718367"/>
                  <a:pt x="718208" y="717948"/>
                  <a:pt x="717991" y="717607"/>
                </a:cubicBezTo>
                <a:cubicBezTo>
                  <a:pt x="717774" y="717266"/>
                  <a:pt x="717417" y="716956"/>
                  <a:pt x="716921" y="716677"/>
                </a:cubicBezTo>
                <a:cubicBezTo>
                  <a:pt x="716425" y="716398"/>
                  <a:pt x="715728" y="716212"/>
                  <a:pt x="714828" y="716119"/>
                </a:cubicBezTo>
                <a:cubicBezTo>
                  <a:pt x="713929" y="716026"/>
                  <a:pt x="712798" y="715979"/>
                  <a:pt x="711433" y="715979"/>
                </a:cubicBezTo>
                <a:cubicBezTo>
                  <a:pt x="710007" y="715979"/>
                  <a:pt x="708860" y="716026"/>
                  <a:pt x="707992" y="716119"/>
                </a:cubicBezTo>
                <a:cubicBezTo>
                  <a:pt x="707123" y="716212"/>
                  <a:pt x="706410" y="716398"/>
                  <a:pt x="705852" y="716677"/>
                </a:cubicBezTo>
                <a:cubicBezTo>
                  <a:pt x="705294" y="716956"/>
                  <a:pt x="704922" y="717266"/>
                  <a:pt x="704736" y="717607"/>
                </a:cubicBezTo>
                <a:cubicBezTo>
                  <a:pt x="704550" y="717948"/>
                  <a:pt x="704457" y="718367"/>
                  <a:pt x="704457" y="718863"/>
                </a:cubicBezTo>
                <a:lnTo>
                  <a:pt x="704457" y="802579"/>
                </a:lnTo>
                <a:cubicBezTo>
                  <a:pt x="704457" y="803075"/>
                  <a:pt x="704565" y="803493"/>
                  <a:pt x="704783" y="803835"/>
                </a:cubicBezTo>
                <a:cubicBezTo>
                  <a:pt x="705000" y="804176"/>
                  <a:pt x="705403" y="804470"/>
                  <a:pt x="705992" y="804718"/>
                </a:cubicBezTo>
                <a:cubicBezTo>
                  <a:pt x="706581" y="804966"/>
                  <a:pt x="707372" y="805152"/>
                  <a:pt x="708364" y="805276"/>
                </a:cubicBezTo>
                <a:cubicBezTo>
                  <a:pt x="709356" y="805400"/>
                  <a:pt x="710596" y="805462"/>
                  <a:pt x="712084" y="805462"/>
                </a:cubicBezTo>
                <a:cubicBezTo>
                  <a:pt x="713635" y="805462"/>
                  <a:pt x="714906" y="805400"/>
                  <a:pt x="715898" y="805276"/>
                </a:cubicBezTo>
                <a:cubicBezTo>
                  <a:pt x="716890" y="805152"/>
                  <a:pt x="717665" y="804966"/>
                  <a:pt x="718224" y="804718"/>
                </a:cubicBezTo>
                <a:cubicBezTo>
                  <a:pt x="718782" y="804470"/>
                  <a:pt x="719185" y="804176"/>
                  <a:pt x="719433" y="803835"/>
                </a:cubicBezTo>
                <a:cubicBezTo>
                  <a:pt x="719681" y="803493"/>
                  <a:pt x="719805" y="803075"/>
                  <a:pt x="719805" y="802579"/>
                </a:cubicBezTo>
                <a:lnTo>
                  <a:pt x="719805" y="744071"/>
                </a:lnTo>
                <a:cubicBezTo>
                  <a:pt x="724022" y="738800"/>
                  <a:pt x="728052" y="734800"/>
                  <a:pt x="731897" y="732071"/>
                </a:cubicBezTo>
                <a:cubicBezTo>
                  <a:pt x="735742" y="729343"/>
                  <a:pt x="739587" y="727979"/>
                  <a:pt x="743431" y="727979"/>
                </a:cubicBezTo>
                <a:cubicBezTo>
                  <a:pt x="746408" y="727979"/>
                  <a:pt x="749028" y="728537"/>
                  <a:pt x="751291" y="729653"/>
                </a:cubicBezTo>
                <a:cubicBezTo>
                  <a:pt x="753555" y="730769"/>
                  <a:pt x="755400" y="732381"/>
                  <a:pt x="756826" y="734490"/>
                </a:cubicBezTo>
                <a:cubicBezTo>
                  <a:pt x="758252" y="736598"/>
                  <a:pt x="759337" y="739110"/>
                  <a:pt x="760081" y="742024"/>
                </a:cubicBezTo>
                <a:cubicBezTo>
                  <a:pt x="760826" y="744939"/>
                  <a:pt x="761198" y="748784"/>
                  <a:pt x="761198" y="753559"/>
                </a:cubicBezTo>
                <a:lnTo>
                  <a:pt x="761198" y="802579"/>
                </a:lnTo>
                <a:cubicBezTo>
                  <a:pt x="761198" y="803075"/>
                  <a:pt x="761322" y="803493"/>
                  <a:pt x="761570" y="803835"/>
                </a:cubicBezTo>
                <a:cubicBezTo>
                  <a:pt x="761818" y="804176"/>
                  <a:pt x="762221" y="804470"/>
                  <a:pt x="762779" y="804718"/>
                </a:cubicBezTo>
                <a:cubicBezTo>
                  <a:pt x="763337" y="804966"/>
                  <a:pt x="764112" y="805152"/>
                  <a:pt x="765104" y="805276"/>
                </a:cubicBezTo>
                <a:cubicBezTo>
                  <a:pt x="766097" y="805400"/>
                  <a:pt x="767368" y="805462"/>
                  <a:pt x="768918" y="805462"/>
                </a:cubicBezTo>
                <a:cubicBezTo>
                  <a:pt x="770406" y="805462"/>
                  <a:pt x="771647" y="805400"/>
                  <a:pt x="772639" y="805276"/>
                </a:cubicBezTo>
                <a:cubicBezTo>
                  <a:pt x="773631" y="805152"/>
                  <a:pt x="774406" y="804966"/>
                  <a:pt x="774964" y="804718"/>
                </a:cubicBezTo>
                <a:cubicBezTo>
                  <a:pt x="775522" y="804470"/>
                  <a:pt x="775925" y="804176"/>
                  <a:pt x="776174" y="803835"/>
                </a:cubicBezTo>
                <a:cubicBezTo>
                  <a:pt x="776422" y="803493"/>
                  <a:pt x="776546" y="803075"/>
                  <a:pt x="776546" y="802579"/>
                </a:cubicBezTo>
                <a:lnTo>
                  <a:pt x="776546" y="751512"/>
                </a:lnTo>
                <a:cubicBezTo>
                  <a:pt x="776546" y="745559"/>
                  <a:pt x="776034" y="740459"/>
                  <a:pt x="775011" y="736211"/>
                </a:cubicBezTo>
                <a:cubicBezTo>
                  <a:pt x="773988" y="731963"/>
                  <a:pt x="772298" y="728258"/>
                  <a:pt x="769941" y="725095"/>
                </a:cubicBezTo>
                <a:cubicBezTo>
                  <a:pt x="767585" y="721933"/>
                  <a:pt x="764500" y="719406"/>
                  <a:pt x="760686" y="717514"/>
                </a:cubicBezTo>
                <a:cubicBezTo>
                  <a:pt x="756872" y="715623"/>
                  <a:pt x="752175" y="714677"/>
                  <a:pt x="746594" y="714677"/>
                </a:cubicBezTo>
                <a:close/>
                <a:moveTo>
                  <a:pt x="350767" y="714677"/>
                </a:moveTo>
                <a:cubicBezTo>
                  <a:pt x="343636" y="714677"/>
                  <a:pt x="337403" y="715824"/>
                  <a:pt x="332070" y="718119"/>
                </a:cubicBezTo>
                <a:cubicBezTo>
                  <a:pt x="326737" y="720413"/>
                  <a:pt x="322288" y="723638"/>
                  <a:pt x="318722" y="727793"/>
                </a:cubicBezTo>
                <a:cubicBezTo>
                  <a:pt x="315157" y="731947"/>
                  <a:pt x="312490" y="736893"/>
                  <a:pt x="310723" y="742629"/>
                </a:cubicBezTo>
                <a:cubicBezTo>
                  <a:pt x="308956" y="748365"/>
                  <a:pt x="308072" y="754644"/>
                  <a:pt x="308072" y="761465"/>
                </a:cubicBezTo>
                <a:cubicBezTo>
                  <a:pt x="308072" y="768534"/>
                  <a:pt x="308909" y="774860"/>
                  <a:pt x="310583" y="780441"/>
                </a:cubicBezTo>
                <a:cubicBezTo>
                  <a:pt x="312258" y="786022"/>
                  <a:pt x="314800" y="790766"/>
                  <a:pt x="318211" y="794672"/>
                </a:cubicBezTo>
                <a:cubicBezTo>
                  <a:pt x="321621" y="798579"/>
                  <a:pt x="325885" y="801556"/>
                  <a:pt x="331001" y="803602"/>
                </a:cubicBezTo>
                <a:cubicBezTo>
                  <a:pt x="336117" y="805648"/>
                  <a:pt x="342116" y="806672"/>
                  <a:pt x="349000" y="806672"/>
                </a:cubicBezTo>
                <a:cubicBezTo>
                  <a:pt x="356069" y="806672"/>
                  <a:pt x="362286" y="805509"/>
                  <a:pt x="367650" y="803183"/>
                </a:cubicBezTo>
                <a:cubicBezTo>
                  <a:pt x="373014" y="800858"/>
                  <a:pt x="377478" y="797618"/>
                  <a:pt x="381044" y="793463"/>
                </a:cubicBezTo>
                <a:cubicBezTo>
                  <a:pt x="384610" y="789308"/>
                  <a:pt x="387292" y="784363"/>
                  <a:pt x="389090" y="778627"/>
                </a:cubicBezTo>
                <a:cubicBezTo>
                  <a:pt x="390888" y="772891"/>
                  <a:pt x="391788" y="766612"/>
                  <a:pt x="391788" y="759791"/>
                </a:cubicBezTo>
                <a:cubicBezTo>
                  <a:pt x="391788" y="752783"/>
                  <a:pt x="390935" y="746489"/>
                  <a:pt x="389230" y="740908"/>
                </a:cubicBezTo>
                <a:cubicBezTo>
                  <a:pt x="387524" y="735327"/>
                  <a:pt x="384966" y="730583"/>
                  <a:pt x="381556" y="726676"/>
                </a:cubicBezTo>
                <a:cubicBezTo>
                  <a:pt x="378145" y="722770"/>
                  <a:pt x="373882" y="719793"/>
                  <a:pt x="368766" y="717747"/>
                </a:cubicBezTo>
                <a:cubicBezTo>
                  <a:pt x="363650" y="715700"/>
                  <a:pt x="357650" y="714677"/>
                  <a:pt x="350767" y="714677"/>
                </a:cubicBezTo>
                <a:close/>
                <a:moveTo>
                  <a:pt x="925262" y="693562"/>
                </a:moveTo>
                <a:cubicBezTo>
                  <a:pt x="923774" y="693562"/>
                  <a:pt x="922533" y="693624"/>
                  <a:pt x="921541" y="693748"/>
                </a:cubicBezTo>
                <a:cubicBezTo>
                  <a:pt x="920549" y="693872"/>
                  <a:pt x="919759" y="694074"/>
                  <a:pt x="919169" y="694353"/>
                </a:cubicBezTo>
                <a:cubicBezTo>
                  <a:pt x="918580" y="694632"/>
                  <a:pt x="918177" y="694957"/>
                  <a:pt x="917960" y="695330"/>
                </a:cubicBezTo>
                <a:cubicBezTo>
                  <a:pt x="917743" y="695702"/>
                  <a:pt x="917635" y="696105"/>
                  <a:pt x="917635" y="696539"/>
                </a:cubicBezTo>
                <a:lnTo>
                  <a:pt x="917635" y="716444"/>
                </a:lnTo>
                <a:lnTo>
                  <a:pt x="906007" y="716444"/>
                </a:lnTo>
                <a:cubicBezTo>
                  <a:pt x="905511" y="716444"/>
                  <a:pt x="905062" y="716553"/>
                  <a:pt x="904659" y="716770"/>
                </a:cubicBezTo>
                <a:cubicBezTo>
                  <a:pt x="904256" y="716987"/>
                  <a:pt x="903930" y="717359"/>
                  <a:pt x="903682" y="717886"/>
                </a:cubicBezTo>
                <a:cubicBezTo>
                  <a:pt x="903434" y="718413"/>
                  <a:pt x="903232" y="719080"/>
                  <a:pt x="903077" y="719886"/>
                </a:cubicBezTo>
                <a:cubicBezTo>
                  <a:pt x="902922" y="720692"/>
                  <a:pt x="902845" y="721684"/>
                  <a:pt x="902845" y="722863"/>
                </a:cubicBezTo>
                <a:cubicBezTo>
                  <a:pt x="902845" y="725095"/>
                  <a:pt x="903124" y="726707"/>
                  <a:pt x="903682" y="727700"/>
                </a:cubicBezTo>
                <a:cubicBezTo>
                  <a:pt x="904240" y="728692"/>
                  <a:pt x="904984" y="729188"/>
                  <a:pt x="905914" y="729188"/>
                </a:cubicBezTo>
                <a:lnTo>
                  <a:pt x="917635" y="729188"/>
                </a:lnTo>
                <a:lnTo>
                  <a:pt x="917635" y="778115"/>
                </a:lnTo>
                <a:cubicBezTo>
                  <a:pt x="917635" y="782952"/>
                  <a:pt x="918084" y="787153"/>
                  <a:pt x="918983" y="790719"/>
                </a:cubicBezTo>
                <a:cubicBezTo>
                  <a:pt x="919883" y="794285"/>
                  <a:pt x="921324" y="797230"/>
                  <a:pt x="923309" y="799556"/>
                </a:cubicBezTo>
                <a:cubicBezTo>
                  <a:pt x="925293" y="801881"/>
                  <a:pt x="927835" y="803617"/>
                  <a:pt x="930936" y="804765"/>
                </a:cubicBezTo>
                <a:cubicBezTo>
                  <a:pt x="934037" y="805912"/>
                  <a:pt x="937757" y="806486"/>
                  <a:pt x="942098" y="806486"/>
                </a:cubicBezTo>
                <a:cubicBezTo>
                  <a:pt x="943524" y="806486"/>
                  <a:pt x="944951" y="806393"/>
                  <a:pt x="946377" y="806206"/>
                </a:cubicBezTo>
                <a:cubicBezTo>
                  <a:pt x="947803" y="806020"/>
                  <a:pt x="949152" y="805788"/>
                  <a:pt x="950423" y="805509"/>
                </a:cubicBezTo>
                <a:cubicBezTo>
                  <a:pt x="951695" y="805230"/>
                  <a:pt x="952826" y="804873"/>
                  <a:pt x="953818" y="804439"/>
                </a:cubicBezTo>
                <a:cubicBezTo>
                  <a:pt x="954811" y="804005"/>
                  <a:pt x="955555" y="803540"/>
                  <a:pt x="956051" y="803044"/>
                </a:cubicBezTo>
                <a:cubicBezTo>
                  <a:pt x="956547" y="802548"/>
                  <a:pt x="956919" y="801773"/>
                  <a:pt x="957167" y="800718"/>
                </a:cubicBezTo>
                <a:cubicBezTo>
                  <a:pt x="957415" y="799664"/>
                  <a:pt x="957539" y="798238"/>
                  <a:pt x="957539" y="796440"/>
                </a:cubicBezTo>
                <a:cubicBezTo>
                  <a:pt x="957539" y="795323"/>
                  <a:pt x="957477" y="794393"/>
                  <a:pt x="957353" y="793649"/>
                </a:cubicBezTo>
                <a:cubicBezTo>
                  <a:pt x="957229" y="792905"/>
                  <a:pt x="957090" y="792316"/>
                  <a:pt x="956935" y="791882"/>
                </a:cubicBezTo>
                <a:cubicBezTo>
                  <a:pt x="956780" y="791448"/>
                  <a:pt x="956562" y="791153"/>
                  <a:pt x="956283" y="790998"/>
                </a:cubicBezTo>
                <a:cubicBezTo>
                  <a:pt x="956004" y="790843"/>
                  <a:pt x="955710" y="790766"/>
                  <a:pt x="955400" y="790766"/>
                </a:cubicBezTo>
                <a:cubicBezTo>
                  <a:pt x="954904" y="790766"/>
                  <a:pt x="954346" y="790905"/>
                  <a:pt x="953725" y="791184"/>
                </a:cubicBezTo>
                <a:cubicBezTo>
                  <a:pt x="953105" y="791463"/>
                  <a:pt x="952361" y="791758"/>
                  <a:pt x="951493" y="792068"/>
                </a:cubicBezTo>
                <a:cubicBezTo>
                  <a:pt x="950625" y="792378"/>
                  <a:pt x="949633" y="792672"/>
                  <a:pt x="948516" y="792951"/>
                </a:cubicBezTo>
                <a:cubicBezTo>
                  <a:pt x="947400" y="793231"/>
                  <a:pt x="946129" y="793370"/>
                  <a:pt x="944703" y="793370"/>
                </a:cubicBezTo>
                <a:cubicBezTo>
                  <a:pt x="940300" y="793370"/>
                  <a:pt x="937246" y="791897"/>
                  <a:pt x="935541" y="788952"/>
                </a:cubicBezTo>
                <a:cubicBezTo>
                  <a:pt x="933835" y="786006"/>
                  <a:pt x="932983" y="781650"/>
                  <a:pt x="932983" y="775883"/>
                </a:cubicBezTo>
                <a:lnTo>
                  <a:pt x="932983" y="729188"/>
                </a:lnTo>
                <a:lnTo>
                  <a:pt x="954470" y="729188"/>
                </a:lnTo>
                <a:cubicBezTo>
                  <a:pt x="955400" y="729188"/>
                  <a:pt x="956144" y="728692"/>
                  <a:pt x="956702" y="727700"/>
                </a:cubicBezTo>
                <a:cubicBezTo>
                  <a:pt x="957260" y="726707"/>
                  <a:pt x="957539" y="725095"/>
                  <a:pt x="957539" y="722863"/>
                </a:cubicBezTo>
                <a:cubicBezTo>
                  <a:pt x="957539" y="721684"/>
                  <a:pt x="957477" y="720692"/>
                  <a:pt x="957353" y="719886"/>
                </a:cubicBezTo>
                <a:cubicBezTo>
                  <a:pt x="957229" y="719080"/>
                  <a:pt x="957028" y="718413"/>
                  <a:pt x="956749" y="717886"/>
                </a:cubicBezTo>
                <a:cubicBezTo>
                  <a:pt x="956469" y="717359"/>
                  <a:pt x="956144" y="716987"/>
                  <a:pt x="955772" y="716770"/>
                </a:cubicBezTo>
                <a:cubicBezTo>
                  <a:pt x="955400" y="716553"/>
                  <a:pt x="954966" y="716444"/>
                  <a:pt x="954470" y="716444"/>
                </a:cubicBezTo>
                <a:lnTo>
                  <a:pt x="932983" y="716444"/>
                </a:lnTo>
                <a:lnTo>
                  <a:pt x="932983" y="696539"/>
                </a:lnTo>
                <a:cubicBezTo>
                  <a:pt x="932983" y="696105"/>
                  <a:pt x="932859" y="695702"/>
                  <a:pt x="932610" y="695330"/>
                </a:cubicBezTo>
                <a:cubicBezTo>
                  <a:pt x="932362" y="694957"/>
                  <a:pt x="931959" y="694632"/>
                  <a:pt x="931401" y="694353"/>
                </a:cubicBezTo>
                <a:cubicBezTo>
                  <a:pt x="930843" y="694074"/>
                  <a:pt x="930068" y="693872"/>
                  <a:pt x="929076" y="693748"/>
                </a:cubicBezTo>
                <a:cubicBezTo>
                  <a:pt x="928084" y="693624"/>
                  <a:pt x="926812" y="693562"/>
                  <a:pt x="925262" y="693562"/>
                </a:cubicBezTo>
                <a:close/>
                <a:moveTo>
                  <a:pt x="155337" y="682772"/>
                </a:moveTo>
                <a:cubicBezTo>
                  <a:pt x="150128" y="682772"/>
                  <a:pt x="145276" y="683470"/>
                  <a:pt x="140780" y="684865"/>
                </a:cubicBezTo>
                <a:cubicBezTo>
                  <a:pt x="136284" y="686260"/>
                  <a:pt x="132408" y="688291"/>
                  <a:pt x="129153" y="690958"/>
                </a:cubicBezTo>
                <a:cubicBezTo>
                  <a:pt x="125897" y="693624"/>
                  <a:pt x="123354" y="696926"/>
                  <a:pt x="121525" y="700864"/>
                </a:cubicBezTo>
                <a:cubicBezTo>
                  <a:pt x="119696" y="704802"/>
                  <a:pt x="118781" y="709282"/>
                  <a:pt x="118781" y="714305"/>
                </a:cubicBezTo>
                <a:cubicBezTo>
                  <a:pt x="118781" y="719204"/>
                  <a:pt x="119572" y="723405"/>
                  <a:pt x="121153" y="726909"/>
                </a:cubicBezTo>
                <a:cubicBezTo>
                  <a:pt x="122734" y="730413"/>
                  <a:pt x="124796" y="733467"/>
                  <a:pt x="127339" y="736071"/>
                </a:cubicBezTo>
                <a:cubicBezTo>
                  <a:pt x="129881" y="738676"/>
                  <a:pt x="132765" y="740939"/>
                  <a:pt x="135989" y="742862"/>
                </a:cubicBezTo>
                <a:cubicBezTo>
                  <a:pt x="139214" y="744784"/>
                  <a:pt x="142532" y="746536"/>
                  <a:pt x="145942" y="748117"/>
                </a:cubicBezTo>
                <a:cubicBezTo>
                  <a:pt x="149353" y="749698"/>
                  <a:pt x="152686" y="751249"/>
                  <a:pt x="155942" y="752768"/>
                </a:cubicBezTo>
                <a:cubicBezTo>
                  <a:pt x="159197" y="754287"/>
                  <a:pt x="162096" y="755961"/>
                  <a:pt x="164639" y="757791"/>
                </a:cubicBezTo>
                <a:cubicBezTo>
                  <a:pt x="167181" y="759620"/>
                  <a:pt x="169228" y="761744"/>
                  <a:pt x="170778" y="764163"/>
                </a:cubicBezTo>
                <a:cubicBezTo>
                  <a:pt x="172328" y="766581"/>
                  <a:pt x="173103" y="769496"/>
                  <a:pt x="173103" y="772906"/>
                </a:cubicBezTo>
                <a:cubicBezTo>
                  <a:pt x="173103" y="776069"/>
                  <a:pt x="172545" y="778890"/>
                  <a:pt x="171429" y="781371"/>
                </a:cubicBezTo>
                <a:cubicBezTo>
                  <a:pt x="170313" y="783851"/>
                  <a:pt x="168716" y="785944"/>
                  <a:pt x="166639" y="787649"/>
                </a:cubicBezTo>
                <a:cubicBezTo>
                  <a:pt x="164561" y="789355"/>
                  <a:pt x="162081" y="790673"/>
                  <a:pt x="159197" y="791603"/>
                </a:cubicBezTo>
                <a:cubicBezTo>
                  <a:pt x="156314" y="792533"/>
                  <a:pt x="153136" y="792998"/>
                  <a:pt x="149663" y="792998"/>
                </a:cubicBezTo>
                <a:cubicBezTo>
                  <a:pt x="145074" y="792998"/>
                  <a:pt x="141028" y="792455"/>
                  <a:pt x="137524" y="791370"/>
                </a:cubicBezTo>
                <a:cubicBezTo>
                  <a:pt x="134020" y="790285"/>
                  <a:pt x="131028" y="789122"/>
                  <a:pt x="128548" y="787882"/>
                </a:cubicBezTo>
                <a:cubicBezTo>
                  <a:pt x="126067" y="786642"/>
                  <a:pt x="124037" y="785495"/>
                  <a:pt x="122455" y="784440"/>
                </a:cubicBezTo>
                <a:cubicBezTo>
                  <a:pt x="120874" y="783386"/>
                  <a:pt x="119649" y="782859"/>
                  <a:pt x="118781" y="782859"/>
                </a:cubicBezTo>
                <a:cubicBezTo>
                  <a:pt x="118285" y="782859"/>
                  <a:pt x="117851" y="782968"/>
                  <a:pt x="117479" y="783185"/>
                </a:cubicBezTo>
                <a:cubicBezTo>
                  <a:pt x="117107" y="783402"/>
                  <a:pt x="116797" y="783789"/>
                  <a:pt x="116549" y="784347"/>
                </a:cubicBezTo>
                <a:cubicBezTo>
                  <a:pt x="116301" y="784905"/>
                  <a:pt x="116115" y="785634"/>
                  <a:pt x="115991" y="786533"/>
                </a:cubicBezTo>
                <a:cubicBezTo>
                  <a:pt x="115867" y="787432"/>
                  <a:pt x="115805" y="788564"/>
                  <a:pt x="115805" y="789928"/>
                </a:cubicBezTo>
                <a:cubicBezTo>
                  <a:pt x="115805" y="791851"/>
                  <a:pt x="115975" y="793386"/>
                  <a:pt x="116316" y="794533"/>
                </a:cubicBezTo>
                <a:cubicBezTo>
                  <a:pt x="116657" y="795680"/>
                  <a:pt x="117184" y="796626"/>
                  <a:pt x="117897" y="797370"/>
                </a:cubicBezTo>
                <a:cubicBezTo>
                  <a:pt x="118611" y="798114"/>
                  <a:pt x="119882" y="799013"/>
                  <a:pt x="121711" y="800067"/>
                </a:cubicBezTo>
                <a:cubicBezTo>
                  <a:pt x="123540" y="801121"/>
                  <a:pt x="125804" y="802145"/>
                  <a:pt x="128501" y="803137"/>
                </a:cubicBezTo>
                <a:cubicBezTo>
                  <a:pt x="131199" y="804129"/>
                  <a:pt x="134269" y="804966"/>
                  <a:pt x="137710" y="805648"/>
                </a:cubicBezTo>
                <a:cubicBezTo>
                  <a:pt x="141152" y="806330"/>
                  <a:pt x="144888" y="806672"/>
                  <a:pt x="148919" y="806672"/>
                </a:cubicBezTo>
                <a:cubicBezTo>
                  <a:pt x="154686" y="806672"/>
                  <a:pt x="160065" y="805896"/>
                  <a:pt x="165057" y="804346"/>
                </a:cubicBezTo>
                <a:cubicBezTo>
                  <a:pt x="170049" y="802796"/>
                  <a:pt x="174390" y="800486"/>
                  <a:pt x="178080" y="797416"/>
                </a:cubicBezTo>
                <a:cubicBezTo>
                  <a:pt x="181769" y="794347"/>
                  <a:pt x="184653" y="790610"/>
                  <a:pt x="186730" y="786208"/>
                </a:cubicBezTo>
                <a:cubicBezTo>
                  <a:pt x="188808" y="781805"/>
                  <a:pt x="189847" y="776782"/>
                  <a:pt x="189847" y="771139"/>
                </a:cubicBezTo>
                <a:cubicBezTo>
                  <a:pt x="189847" y="766364"/>
                  <a:pt x="189056" y="762225"/>
                  <a:pt x="187475" y="758721"/>
                </a:cubicBezTo>
                <a:cubicBezTo>
                  <a:pt x="185893" y="755217"/>
                  <a:pt x="183816" y="752179"/>
                  <a:pt x="181242" y="749605"/>
                </a:cubicBezTo>
                <a:cubicBezTo>
                  <a:pt x="178669" y="747032"/>
                  <a:pt x="175739" y="744799"/>
                  <a:pt x="172452" y="742908"/>
                </a:cubicBezTo>
                <a:cubicBezTo>
                  <a:pt x="169166" y="741017"/>
                  <a:pt x="165817" y="739280"/>
                  <a:pt x="162406" y="737699"/>
                </a:cubicBezTo>
                <a:cubicBezTo>
                  <a:pt x="158996" y="736118"/>
                  <a:pt x="155647" y="734552"/>
                  <a:pt x="152360" y="733002"/>
                </a:cubicBezTo>
                <a:cubicBezTo>
                  <a:pt x="149074" y="731451"/>
                  <a:pt x="146144" y="729746"/>
                  <a:pt x="143570" y="727886"/>
                </a:cubicBezTo>
                <a:cubicBezTo>
                  <a:pt x="140997" y="726025"/>
                  <a:pt x="138935" y="723886"/>
                  <a:pt x="137385" y="721467"/>
                </a:cubicBezTo>
                <a:cubicBezTo>
                  <a:pt x="135834" y="719049"/>
                  <a:pt x="135059" y="716165"/>
                  <a:pt x="135059" y="712817"/>
                </a:cubicBezTo>
                <a:cubicBezTo>
                  <a:pt x="135059" y="710522"/>
                  <a:pt x="135462" y="708352"/>
                  <a:pt x="136268" y="706306"/>
                </a:cubicBezTo>
                <a:cubicBezTo>
                  <a:pt x="137075" y="704259"/>
                  <a:pt x="138284" y="702492"/>
                  <a:pt x="139896" y="701004"/>
                </a:cubicBezTo>
                <a:cubicBezTo>
                  <a:pt x="141508" y="699515"/>
                  <a:pt x="143555" y="698322"/>
                  <a:pt x="146035" y="697422"/>
                </a:cubicBezTo>
                <a:cubicBezTo>
                  <a:pt x="148516" y="696523"/>
                  <a:pt x="151430" y="696074"/>
                  <a:pt x="154779" y="696074"/>
                </a:cubicBezTo>
                <a:cubicBezTo>
                  <a:pt x="158376" y="696074"/>
                  <a:pt x="161616" y="696523"/>
                  <a:pt x="164499" y="697422"/>
                </a:cubicBezTo>
                <a:cubicBezTo>
                  <a:pt x="167383" y="698322"/>
                  <a:pt x="169879" y="699314"/>
                  <a:pt x="171987" y="700399"/>
                </a:cubicBezTo>
                <a:cubicBezTo>
                  <a:pt x="174096" y="701484"/>
                  <a:pt x="175878" y="702461"/>
                  <a:pt x="177336" y="703329"/>
                </a:cubicBezTo>
                <a:cubicBezTo>
                  <a:pt x="178793" y="704197"/>
                  <a:pt x="179863" y="704631"/>
                  <a:pt x="180545" y="704631"/>
                </a:cubicBezTo>
                <a:cubicBezTo>
                  <a:pt x="180979" y="704631"/>
                  <a:pt x="181366" y="704492"/>
                  <a:pt x="181708" y="704213"/>
                </a:cubicBezTo>
                <a:cubicBezTo>
                  <a:pt x="182049" y="703934"/>
                  <a:pt x="182312" y="703500"/>
                  <a:pt x="182498" y="702910"/>
                </a:cubicBezTo>
                <a:cubicBezTo>
                  <a:pt x="182684" y="702321"/>
                  <a:pt x="182824" y="701593"/>
                  <a:pt x="182917" y="700725"/>
                </a:cubicBezTo>
                <a:cubicBezTo>
                  <a:pt x="183010" y="699856"/>
                  <a:pt x="183056" y="698864"/>
                  <a:pt x="183056" y="697748"/>
                </a:cubicBezTo>
                <a:cubicBezTo>
                  <a:pt x="183056" y="696570"/>
                  <a:pt x="183025" y="695609"/>
                  <a:pt x="182963" y="694864"/>
                </a:cubicBezTo>
                <a:cubicBezTo>
                  <a:pt x="182901" y="694120"/>
                  <a:pt x="182808" y="693485"/>
                  <a:pt x="182684" y="692958"/>
                </a:cubicBezTo>
                <a:cubicBezTo>
                  <a:pt x="182560" y="692430"/>
                  <a:pt x="182405" y="691996"/>
                  <a:pt x="182219" y="691655"/>
                </a:cubicBezTo>
                <a:cubicBezTo>
                  <a:pt x="182033" y="691314"/>
                  <a:pt x="181645" y="690849"/>
                  <a:pt x="181056" y="690260"/>
                </a:cubicBezTo>
                <a:cubicBezTo>
                  <a:pt x="180467" y="689671"/>
                  <a:pt x="179243" y="688896"/>
                  <a:pt x="177382" y="687935"/>
                </a:cubicBezTo>
                <a:cubicBezTo>
                  <a:pt x="175522" y="686973"/>
                  <a:pt x="173398" y="686105"/>
                  <a:pt x="171010" y="685330"/>
                </a:cubicBezTo>
                <a:cubicBezTo>
                  <a:pt x="168623" y="684555"/>
                  <a:pt x="166081" y="683935"/>
                  <a:pt x="163383" y="683470"/>
                </a:cubicBezTo>
                <a:cubicBezTo>
                  <a:pt x="160686" y="683005"/>
                  <a:pt x="158004" y="682772"/>
                  <a:pt x="155337" y="682772"/>
                </a:cubicBezTo>
                <a:close/>
                <a:moveTo>
                  <a:pt x="2921977" y="681470"/>
                </a:moveTo>
                <a:cubicBezTo>
                  <a:pt x="2918319" y="681470"/>
                  <a:pt x="2915807" y="682121"/>
                  <a:pt x="2914443" y="683423"/>
                </a:cubicBezTo>
                <a:cubicBezTo>
                  <a:pt x="2913078" y="684726"/>
                  <a:pt x="2912396" y="687175"/>
                  <a:pt x="2912396" y="690772"/>
                </a:cubicBezTo>
                <a:cubicBezTo>
                  <a:pt x="2912396" y="694306"/>
                  <a:pt x="2913063" y="696709"/>
                  <a:pt x="2914396" y="697981"/>
                </a:cubicBezTo>
                <a:cubicBezTo>
                  <a:pt x="2915730" y="699252"/>
                  <a:pt x="2918194" y="699887"/>
                  <a:pt x="2921791" y="699887"/>
                </a:cubicBezTo>
                <a:cubicBezTo>
                  <a:pt x="2925450" y="699887"/>
                  <a:pt x="2927962" y="699236"/>
                  <a:pt x="2929326" y="697934"/>
                </a:cubicBezTo>
                <a:cubicBezTo>
                  <a:pt x="2930690" y="696632"/>
                  <a:pt x="2931372" y="694182"/>
                  <a:pt x="2931372" y="690586"/>
                </a:cubicBezTo>
                <a:cubicBezTo>
                  <a:pt x="2931372" y="687051"/>
                  <a:pt x="2930706" y="684648"/>
                  <a:pt x="2929372" y="683377"/>
                </a:cubicBezTo>
                <a:cubicBezTo>
                  <a:pt x="2928039" y="682106"/>
                  <a:pt x="2925574" y="681470"/>
                  <a:pt x="2921977" y="681470"/>
                </a:cubicBezTo>
                <a:close/>
                <a:moveTo>
                  <a:pt x="1739910" y="675703"/>
                </a:moveTo>
                <a:cubicBezTo>
                  <a:pt x="1738422" y="675703"/>
                  <a:pt x="1737197" y="675780"/>
                  <a:pt x="1736236" y="675935"/>
                </a:cubicBezTo>
                <a:cubicBezTo>
                  <a:pt x="1735275" y="676090"/>
                  <a:pt x="1734484" y="676276"/>
                  <a:pt x="1733864" y="676493"/>
                </a:cubicBezTo>
                <a:cubicBezTo>
                  <a:pt x="1733244" y="676711"/>
                  <a:pt x="1732825" y="677021"/>
                  <a:pt x="1732608" y="677424"/>
                </a:cubicBezTo>
                <a:cubicBezTo>
                  <a:pt x="1732391" y="677827"/>
                  <a:pt x="1732283" y="678245"/>
                  <a:pt x="1732283" y="678679"/>
                </a:cubicBezTo>
                <a:lnTo>
                  <a:pt x="1732283" y="727328"/>
                </a:lnTo>
                <a:cubicBezTo>
                  <a:pt x="1728314" y="723173"/>
                  <a:pt x="1724299" y="720026"/>
                  <a:pt x="1720237" y="717886"/>
                </a:cubicBezTo>
                <a:cubicBezTo>
                  <a:pt x="1716175" y="715747"/>
                  <a:pt x="1711695" y="714677"/>
                  <a:pt x="1706796" y="714677"/>
                </a:cubicBezTo>
                <a:cubicBezTo>
                  <a:pt x="1700905" y="714677"/>
                  <a:pt x="1695711" y="715778"/>
                  <a:pt x="1691215" y="717979"/>
                </a:cubicBezTo>
                <a:cubicBezTo>
                  <a:pt x="1686720" y="720181"/>
                  <a:pt x="1682952" y="723328"/>
                  <a:pt x="1679914" y="727421"/>
                </a:cubicBezTo>
                <a:cubicBezTo>
                  <a:pt x="1676875" y="731513"/>
                  <a:pt x="1674581" y="736459"/>
                  <a:pt x="1673030" y="742257"/>
                </a:cubicBezTo>
                <a:cubicBezTo>
                  <a:pt x="1671480" y="748055"/>
                  <a:pt x="1670705" y="754551"/>
                  <a:pt x="1670705" y="761744"/>
                </a:cubicBezTo>
                <a:cubicBezTo>
                  <a:pt x="1670705" y="767821"/>
                  <a:pt x="1671325" y="773604"/>
                  <a:pt x="1672565" y="779092"/>
                </a:cubicBezTo>
                <a:cubicBezTo>
                  <a:pt x="1673805" y="784580"/>
                  <a:pt x="1675774" y="789355"/>
                  <a:pt x="1678472" y="793417"/>
                </a:cubicBezTo>
                <a:cubicBezTo>
                  <a:pt x="1681169" y="797478"/>
                  <a:pt x="1684689" y="800703"/>
                  <a:pt x="1689029" y="803090"/>
                </a:cubicBezTo>
                <a:cubicBezTo>
                  <a:pt x="1693370" y="805478"/>
                  <a:pt x="1698610" y="806672"/>
                  <a:pt x="1704749" y="806672"/>
                </a:cubicBezTo>
                <a:cubicBezTo>
                  <a:pt x="1710392" y="806672"/>
                  <a:pt x="1715586" y="805338"/>
                  <a:pt x="1720330" y="802672"/>
                </a:cubicBezTo>
                <a:cubicBezTo>
                  <a:pt x="1725074" y="800005"/>
                  <a:pt x="1729647" y="796285"/>
                  <a:pt x="1734050" y="791510"/>
                </a:cubicBezTo>
                <a:lnTo>
                  <a:pt x="1734050" y="802579"/>
                </a:lnTo>
                <a:cubicBezTo>
                  <a:pt x="1734050" y="803075"/>
                  <a:pt x="1734174" y="803509"/>
                  <a:pt x="1734422" y="803881"/>
                </a:cubicBezTo>
                <a:cubicBezTo>
                  <a:pt x="1734670" y="804253"/>
                  <a:pt x="1735073" y="804548"/>
                  <a:pt x="1735631" y="804765"/>
                </a:cubicBezTo>
                <a:cubicBezTo>
                  <a:pt x="1736189" y="804982"/>
                  <a:pt x="1736902" y="805152"/>
                  <a:pt x="1737771" y="805276"/>
                </a:cubicBezTo>
                <a:cubicBezTo>
                  <a:pt x="1738639" y="805400"/>
                  <a:pt x="1739724" y="805462"/>
                  <a:pt x="1741026" y="805462"/>
                </a:cubicBezTo>
                <a:cubicBezTo>
                  <a:pt x="1742266" y="805462"/>
                  <a:pt x="1743321" y="805400"/>
                  <a:pt x="1744189" y="805276"/>
                </a:cubicBezTo>
                <a:cubicBezTo>
                  <a:pt x="1745057" y="805152"/>
                  <a:pt x="1745755" y="804982"/>
                  <a:pt x="1746282" y="804765"/>
                </a:cubicBezTo>
                <a:cubicBezTo>
                  <a:pt x="1746809" y="804548"/>
                  <a:pt x="1747181" y="804253"/>
                  <a:pt x="1747398" y="803881"/>
                </a:cubicBezTo>
                <a:cubicBezTo>
                  <a:pt x="1747615" y="803509"/>
                  <a:pt x="1747723" y="803075"/>
                  <a:pt x="1747723" y="802579"/>
                </a:cubicBezTo>
                <a:lnTo>
                  <a:pt x="1747723" y="678679"/>
                </a:lnTo>
                <a:cubicBezTo>
                  <a:pt x="1747723" y="678245"/>
                  <a:pt x="1747584" y="677827"/>
                  <a:pt x="1747305" y="677424"/>
                </a:cubicBezTo>
                <a:cubicBezTo>
                  <a:pt x="1747026" y="677021"/>
                  <a:pt x="1746607" y="676711"/>
                  <a:pt x="1746049" y="676493"/>
                </a:cubicBezTo>
                <a:cubicBezTo>
                  <a:pt x="1745491" y="676276"/>
                  <a:pt x="1744716" y="676090"/>
                  <a:pt x="1743724" y="675935"/>
                </a:cubicBezTo>
                <a:cubicBezTo>
                  <a:pt x="1742731" y="675780"/>
                  <a:pt x="1741460" y="675703"/>
                  <a:pt x="1739910" y="675703"/>
                </a:cubicBezTo>
                <a:close/>
                <a:moveTo>
                  <a:pt x="635010" y="675703"/>
                </a:moveTo>
                <a:cubicBezTo>
                  <a:pt x="633522" y="675703"/>
                  <a:pt x="632297" y="675780"/>
                  <a:pt x="631336" y="675935"/>
                </a:cubicBezTo>
                <a:cubicBezTo>
                  <a:pt x="630375" y="676090"/>
                  <a:pt x="629584" y="676276"/>
                  <a:pt x="628964" y="676493"/>
                </a:cubicBezTo>
                <a:cubicBezTo>
                  <a:pt x="628344" y="676711"/>
                  <a:pt x="627925" y="677021"/>
                  <a:pt x="627708" y="677424"/>
                </a:cubicBezTo>
                <a:cubicBezTo>
                  <a:pt x="627491" y="677827"/>
                  <a:pt x="627383" y="678245"/>
                  <a:pt x="627383" y="678679"/>
                </a:cubicBezTo>
                <a:lnTo>
                  <a:pt x="627383" y="727328"/>
                </a:lnTo>
                <a:cubicBezTo>
                  <a:pt x="623414" y="723173"/>
                  <a:pt x="619399" y="720026"/>
                  <a:pt x="615337" y="717886"/>
                </a:cubicBezTo>
                <a:cubicBezTo>
                  <a:pt x="611275" y="715747"/>
                  <a:pt x="606795" y="714677"/>
                  <a:pt x="601896" y="714677"/>
                </a:cubicBezTo>
                <a:cubicBezTo>
                  <a:pt x="596005" y="714677"/>
                  <a:pt x="590811" y="715778"/>
                  <a:pt x="586315" y="717979"/>
                </a:cubicBezTo>
                <a:cubicBezTo>
                  <a:pt x="581820" y="720181"/>
                  <a:pt x="578052" y="723328"/>
                  <a:pt x="575014" y="727421"/>
                </a:cubicBezTo>
                <a:cubicBezTo>
                  <a:pt x="571975" y="731513"/>
                  <a:pt x="569681" y="736459"/>
                  <a:pt x="568130" y="742257"/>
                </a:cubicBezTo>
                <a:cubicBezTo>
                  <a:pt x="566580" y="748055"/>
                  <a:pt x="565805" y="754551"/>
                  <a:pt x="565805" y="761744"/>
                </a:cubicBezTo>
                <a:cubicBezTo>
                  <a:pt x="565805" y="767821"/>
                  <a:pt x="566425" y="773604"/>
                  <a:pt x="567665" y="779092"/>
                </a:cubicBezTo>
                <a:cubicBezTo>
                  <a:pt x="568906" y="784580"/>
                  <a:pt x="570874" y="789355"/>
                  <a:pt x="573572" y="793417"/>
                </a:cubicBezTo>
                <a:cubicBezTo>
                  <a:pt x="576269" y="797478"/>
                  <a:pt x="579789" y="800703"/>
                  <a:pt x="584129" y="803090"/>
                </a:cubicBezTo>
                <a:cubicBezTo>
                  <a:pt x="588470" y="805478"/>
                  <a:pt x="593710" y="806672"/>
                  <a:pt x="599849" y="806672"/>
                </a:cubicBezTo>
                <a:cubicBezTo>
                  <a:pt x="605492" y="806672"/>
                  <a:pt x="610686" y="805338"/>
                  <a:pt x="615430" y="802672"/>
                </a:cubicBezTo>
                <a:cubicBezTo>
                  <a:pt x="620174" y="800005"/>
                  <a:pt x="624747" y="796285"/>
                  <a:pt x="629150" y="791510"/>
                </a:cubicBezTo>
                <a:lnTo>
                  <a:pt x="629150" y="802579"/>
                </a:lnTo>
                <a:cubicBezTo>
                  <a:pt x="629150" y="803075"/>
                  <a:pt x="629274" y="803509"/>
                  <a:pt x="629522" y="803881"/>
                </a:cubicBezTo>
                <a:cubicBezTo>
                  <a:pt x="629770" y="804253"/>
                  <a:pt x="630173" y="804548"/>
                  <a:pt x="630731" y="804765"/>
                </a:cubicBezTo>
                <a:cubicBezTo>
                  <a:pt x="631289" y="804982"/>
                  <a:pt x="632002" y="805152"/>
                  <a:pt x="632871" y="805276"/>
                </a:cubicBezTo>
                <a:cubicBezTo>
                  <a:pt x="633739" y="805400"/>
                  <a:pt x="634824" y="805462"/>
                  <a:pt x="636126" y="805462"/>
                </a:cubicBezTo>
                <a:cubicBezTo>
                  <a:pt x="637366" y="805462"/>
                  <a:pt x="638421" y="805400"/>
                  <a:pt x="639289" y="805276"/>
                </a:cubicBezTo>
                <a:cubicBezTo>
                  <a:pt x="640157" y="805152"/>
                  <a:pt x="640855" y="804982"/>
                  <a:pt x="641382" y="804765"/>
                </a:cubicBezTo>
                <a:cubicBezTo>
                  <a:pt x="641909" y="804548"/>
                  <a:pt x="642281" y="804253"/>
                  <a:pt x="642498" y="803881"/>
                </a:cubicBezTo>
                <a:cubicBezTo>
                  <a:pt x="642715" y="803509"/>
                  <a:pt x="642824" y="803075"/>
                  <a:pt x="642824" y="802579"/>
                </a:cubicBezTo>
                <a:lnTo>
                  <a:pt x="642824" y="678679"/>
                </a:lnTo>
                <a:cubicBezTo>
                  <a:pt x="642824" y="678245"/>
                  <a:pt x="642684" y="677827"/>
                  <a:pt x="642405" y="677424"/>
                </a:cubicBezTo>
                <a:cubicBezTo>
                  <a:pt x="642126" y="677021"/>
                  <a:pt x="641707" y="676711"/>
                  <a:pt x="641149" y="676493"/>
                </a:cubicBezTo>
                <a:cubicBezTo>
                  <a:pt x="640591" y="676276"/>
                  <a:pt x="639816" y="676090"/>
                  <a:pt x="638824" y="675935"/>
                </a:cubicBezTo>
                <a:cubicBezTo>
                  <a:pt x="637832" y="675780"/>
                  <a:pt x="636560" y="675703"/>
                  <a:pt x="635010" y="675703"/>
                </a:cubicBezTo>
                <a:close/>
                <a:moveTo>
                  <a:pt x="2578984" y="675331"/>
                </a:moveTo>
                <a:cubicBezTo>
                  <a:pt x="2577496" y="675331"/>
                  <a:pt x="2576256" y="675393"/>
                  <a:pt x="2575264" y="675517"/>
                </a:cubicBezTo>
                <a:cubicBezTo>
                  <a:pt x="2574271" y="675641"/>
                  <a:pt x="2573480" y="675827"/>
                  <a:pt x="2572892" y="676075"/>
                </a:cubicBezTo>
                <a:cubicBezTo>
                  <a:pt x="2572302" y="676323"/>
                  <a:pt x="2571899" y="676633"/>
                  <a:pt x="2571682" y="677005"/>
                </a:cubicBezTo>
                <a:cubicBezTo>
                  <a:pt x="2571465" y="677377"/>
                  <a:pt x="2571357" y="677811"/>
                  <a:pt x="2571357" y="678307"/>
                </a:cubicBezTo>
                <a:lnTo>
                  <a:pt x="2571357" y="802579"/>
                </a:lnTo>
                <a:cubicBezTo>
                  <a:pt x="2571357" y="803075"/>
                  <a:pt x="2571465" y="803493"/>
                  <a:pt x="2571682" y="803835"/>
                </a:cubicBezTo>
                <a:cubicBezTo>
                  <a:pt x="2571899" y="804176"/>
                  <a:pt x="2572302" y="804470"/>
                  <a:pt x="2572892" y="804718"/>
                </a:cubicBezTo>
                <a:cubicBezTo>
                  <a:pt x="2573480" y="804966"/>
                  <a:pt x="2574271" y="805152"/>
                  <a:pt x="2575264" y="805276"/>
                </a:cubicBezTo>
                <a:cubicBezTo>
                  <a:pt x="2576256" y="805400"/>
                  <a:pt x="2577496" y="805462"/>
                  <a:pt x="2578984" y="805462"/>
                </a:cubicBezTo>
                <a:cubicBezTo>
                  <a:pt x="2580534" y="805462"/>
                  <a:pt x="2581806" y="805400"/>
                  <a:pt x="2582798" y="805276"/>
                </a:cubicBezTo>
                <a:cubicBezTo>
                  <a:pt x="2583790" y="805152"/>
                  <a:pt x="2584565" y="804966"/>
                  <a:pt x="2585123" y="804718"/>
                </a:cubicBezTo>
                <a:cubicBezTo>
                  <a:pt x="2585682" y="804470"/>
                  <a:pt x="2586084" y="804176"/>
                  <a:pt x="2586332" y="803835"/>
                </a:cubicBezTo>
                <a:cubicBezTo>
                  <a:pt x="2586580" y="803493"/>
                  <a:pt x="2586705" y="803075"/>
                  <a:pt x="2586705" y="802579"/>
                </a:cubicBezTo>
                <a:lnTo>
                  <a:pt x="2586705" y="678307"/>
                </a:lnTo>
                <a:cubicBezTo>
                  <a:pt x="2586705" y="677811"/>
                  <a:pt x="2586580" y="677377"/>
                  <a:pt x="2586332" y="677005"/>
                </a:cubicBezTo>
                <a:cubicBezTo>
                  <a:pt x="2586084" y="676633"/>
                  <a:pt x="2585682" y="676323"/>
                  <a:pt x="2585123" y="676075"/>
                </a:cubicBezTo>
                <a:cubicBezTo>
                  <a:pt x="2584565" y="675827"/>
                  <a:pt x="2583790" y="675641"/>
                  <a:pt x="2582798" y="675517"/>
                </a:cubicBezTo>
                <a:cubicBezTo>
                  <a:pt x="2581806" y="675393"/>
                  <a:pt x="2580534" y="675331"/>
                  <a:pt x="2578984" y="675331"/>
                </a:cubicBezTo>
                <a:close/>
                <a:moveTo>
                  <a:pt x="1826509" y="675331"/>
                </a:moveTo>
                <a:cubicBezTo>
                  <a:pt x="1825021" y="675331"/>
                  <a:pt x="1823781" y="675393"/>
                  <a:pt x="1822789" y="675517"/>
                </a:cubicBezTo>
                <a:cubicBezTo>
                  <a:pt x="1821796" y="675641"/>
                  <a:pt x="1821006" y="675827"/>
                  <a:pt x="1820417" y="676075"/>
                </a:cubicBezTo>
                <a:cubicBezTo>
                  <a:pt x="1819828" y="676323"/>
                  <a:pt x="1819424" y="676633"/>
                  <a:pt x="1819207" y="677005"/>
                </a:cubicBezTo>
                <a:cubicBezTo>
                  <a:pt x="1818991" y="677377"/>
                  <a:pt x="1818882" y="677811"/>
                  <a:pt x="1818882" y="678307"/>
                </a:cubicBezTo>
                <a:lnTo>
                  <a:pt x="1818882" y="802579"/>
                </a:lnTo>
                <a:cubicBezTo>
                  <a:pt x="1818882" y="803075"/>
                  <a:pt x="1818975" y="803509"/>
                  <a:pt x="1819161" y="803881"/>
                </a:cubicBezTo>
                <a:cubicBezTo>
                  <a:pt x="1819347" y="804253"/>
                  <a:pt x="1819719" y="804548"/>
                  <a:pt x="1820277" y="804765"/>
                </a:cubicBezTo>
                <a:cubicBezTo>
                  <a:pt x="1820835" y="804982"/>
                  <a:pt x="1821548" y="805152"/>
                  <a:pt x="1822417" y="805276"/>
                </a:cubicBezTo>
                <a:cubicBezTo>
                  <a:pt x="1823285" y="805400"/>
                  <a:pt x="1824339" y="805462"/>
                  <a:pt x="1825579" y="805462"/>
                </a:cubicBezTo>
                <a:cubicBezTo>
                  <a:pt x="1826881" y="805462"/>
                  <a:pt x="1827951" y="805400"/>
                  <a:pt x="1828788" y="805276"/>
                </a:cubicBezTo>
                <a:cubicBezTo>
                  <a:pt x="1829625" y="805152"/>
                  <a:pt x="1830323" y="804982"/>
                  <a:pt x="1830881" y="804765"/>
                </a:cubicBezTo>
                <a:cubicBezTo>
                  <a:pt x="1831439" y="804548"/>
                  <a:pt x="1831842" y="804253"/>
                  <a:pt x="1832090" y="803881"/>
                </a:cubicBezTo>
                <a:cubicBezTo>
                  <a:pt x="1832339" y="803509"/>
                  <a:pt x="1832463" y="803075"/>
                  <a:pt x="1832463" y="802579"/>
                </a:cubicBezTo>
                <a:lnTo>
                  <a:pt x="1832463" y="792347"/>
                </a:lnTo>
                <a:cubicBezTo>
                  <a:pt x="1834881" y="794889"/>
                  <a:pt x="1837175" y="797060"/>
                  <a:pt x="1839346" y="798858"/>
                </a:cubicBezTo>
                <a:cubicBezTo>
                  <a:pt x="1841516" y="800656"/>
                  <a:pt x="1843687" y="802145"/>
                  <a:pt x="1845857" y="803323"/>
                </a:cubicBezTo>
                <a:cubicBezTo>
                  <a:pt x="1848027" y="804501"/>
                  <a:pt x="1850244" y="805354"/>
                  <a:pt x="1852508" y="805881"/>
                </a:cubicBezTo>
                <a:cubicBezTo>
                  <a:pt x="1854771" y="806408"/>
                  <a:pt x="1857236" y="806672"/>
                  <a:pt x="1859903" y="806672"/>
                </a:cubicBezTo>
                <a:cubicBezTo>
                  <a:pt x="1865670" y="806672"/>
                  <a:pt x="1870786" y="805586"/>
                  <a:pt x="1875251" y="803416"/>
                </a:cubicBezTo>
                <a:cubicBezTo>
                  <a:pt x="1879715" y="801246"/>
                  <a:pt x="1883483" y="798114"/>
                  <a:pt x="1886552" y="794021"/>
                </a:cubicBezTo>
                <a:cubicBezTo>
                  <a:pt x="1889622" y="789928"/>
                  <a:pt x="1891947" y="784983"/>
                  <a:pt x="1893529" y="779185"/>
                </a:cubicBezTo>
                <a:cubicBezTo>
                  <a:pt x="1895110" y="773387"/>
                  <a:pt x="1895900" y="766860"/>
                  <a:pt x="1895900" y="759605"/>
                </a:cubicBezTo>
                <a:cubicBezTo>
                  <a:pt x="1895900" y="753528"/>
                  <a:pt x="1895280" y="747760"/>
                  <a:pt x="1894040" y="742303"/>
                </a:cubicBezTo>
                <a:cubicBezTo>
                  <a:pt x="1892800" y="736846"/>
                  <a:pt x="1890831" y="732087"/>
                  <a:pt x="1888134" y="728025"/>
                </a:cubicBezTo>
                <a:cubicBezTo>
                  <a:pt x="1885436" y="723963"/>
                  <a:pt x="1881932" y="720723"/>
                  <a:pt x="1877623" y="718305"/>
                </a:cubicBezTo>
                <a:cubicBezTo>
                  <a:pt x="1873313" y="715886"/>
                  <a:pt x="1868119" y="714677"/>
                  <a:pt x="1862042" y="714677"/>
                </a:cubicBezTo>
                <a:cubicBezTo>
                  <a:pt x="1859562" y="714677"/>
                  <a:pt x="1857205" y="714925"/>
                  <a:pt x="1854973" y="715421"/>
                </a:cubicBezTo>
                <a:cubicBezTo>
                  <a:pt x="1852740" y="715917"/>
                  <a:pt x="1850508" y="716708"/>
                  <a:pt x="1848275" y="717793"/>
                </a:cubicBezTo>
                <a:cubicBezTo>
                  <a:pt x="1846043" y="718878"/>
                  <a:pt x="1843764" y="720289"/>
                  <a:pt x="1841439" y="722026"/>
                </a:cubicBezTo>
                <a:cubicBezTo>
                  <a:pt x="1839113" y="723762"/>
                  <a:pt x="1836710" y="725901"/>
                  <a:pt x="1834230" y="728444"/>
                </a:cubicBezTo>
                <a:lnTo>
                  <a:pt x="1834230" y="678307"/>
                </a:lnTo>
                <a:cubicBezTo>
                  <a:pt x="1834230" y="677811"/>
                  <a:pt x="1834106" y="677377"/>
                  <a:pt x="1833858" y="677005"/>
                </a:cubicBezTo>
                <a:cubicBezTo>
                  <a:pt x="1833610" y="676633"/>
                  <a:pt x="1833207" y="676323"/>
                  <a:pt x="1832649" y="676075"/>
                </a:cubicBezTo>
                <a:cubicBezTo>
                  <a:pt x="1832090" y="675827"/>
                  <a:pt x="1831315" y="675641"/>
                  <a:pt x="1830323" y="675517"/>
                </a:cubicBezTo>
                <a:cubicBezTo>
                  <a:pt x="1829331" y="675393"/>
                  <a:pt x="1828060" y="675331"/>
                  <a:pt x="1826509" y="675331"/>
                </a:cubicBezTo>
                <a:close/>
                <a:moveTo>
                  <a:pt x="1016884" y="675331"/>
                </a:moveTo>
                <a:cubicBezTo>
                  <a:pt x="1015396" y="675331"/>
                  <a:pt x="1014156" y="675393"/>
                  <a:pt x="1013164" y="675517"/>
                </a:cubicBezTo>
                <a:cubicBezTo>
                  <a:pt x="1012171" y="675641"/>
                  <a:pt x="1011381" y="675827"/>
                  <a:pt x="1010792" y="676075"/>
                </a:cubicBezTo>
                <a:cubicBezTo>
                  <a:pt x="1010203" y="676323"/>
                  <a:pt x="1009799" y="676633"/>
                  <a:pt x="1009583" y="677005"/>
                </a:cubicBezTo>
                <a:cubicBezTo>
                  <a:pt x="1009365" y="677377"/>
                  <a:pt x="1009257" y="677811"/>
                  <a:pt x="1009257" y="678307"/>
                </a:cubicBezTo>
                <a:lnTo>
                  <a:pt x="1009257" y="802579"/>
                </a:lnTo>
                <a:cubicBezTo>
                  <a:pt x="1009257" y="803075"/>
                  <a:pt x="1009350" y="803509"/>
                  <a:pt x="1009536" y="803881"/>
                </a:cubicBezTo>
                <a:cubicBezTo>
                  <a:pt x="1009722" y="804253"/>
                  <a:pt x="1010094" y="804548"/>
                  <a:pt x="1010652" y="804765"/>
                </a:cubicBezTo>
                <a:cubicBezTo>
                  <a:pt x="1011210" y="804982"/>
                  <a:pt x="1011923" y="805152"/>
                  <a:pt x="1012792" y="805276"/>
                </a:cubicBezTo>
                <a:cubicBezTo>
                  <a:pt x="1013660" y="805400"/>
                  <a:pt x="1014714" y="805462"/>
                  <a:pt x="1015954" y="805462"/>
                </a:cubicBezTo>
                <a:cubicBezTo>
                  <a:pt x="1017256" y="805462"/>
                  <a:pt x="1018326" y="805400"/>
                  <a:pt x="1019163" y="805276"/>
                </a:cubicBezTo>
                <a:cubicBezTo>
                  <a:pt x="1020000" y="805152"/>
                  <a:pt x="1020698" y="804982"/>
                  <a:pt x="1021256" y="804765"/>
                </a:cubicBezTo>
                <a:cubicBezTo>
                  <a:pt x="1021814" y="804548"/>
                  <a:pt x="1022217" y="804253"/>
                  <a:pt x="1022465" y="803881"/>
                </a:cubicBezTo>
                <a:cubicBezTo>
                  <a:pt x="1022713" y="803509"/>
                  <a:pt x="1022837" y="803075"/>
                  <a:pt x="1022837" y="802579"/>
                </a:cubicBezTo>
                <a:lnTo>
                  <a:pt x="1022837" y="792347"/>
                </a:lnTo>
                <a:cubicBezTo>
                  <a:pt x="1025256" y="794889"/>
                  <a:pt x="1027550" y="797060"/>
                  <a:pt x="1029721" y="798858"/>
                </a:cubicBezTo>
                <a:cubicBezTo>
                  <a:pt x="1031891" y="800656"/>
                  <a:pt x="1034062" y="802145"/>
                  <a:pt x="1036232" y="803323"/>
                </a:cubicBezTo>
                <a:cubicBezTo>
                  <a:pt x="1038402" y="804501"/>
                  <a:pt x="1040619" y="805354"/>
                  <a:pt x="1042883" y="805881"/>
                </a:cubicBezTo>
                <a:cubicBezTo>
                  <a:pt x="1045146" y="806408"/>
                  <a:pt x="1047611" y="806672"/>
                  <a:pt x="1050278" y="806672"/>
                </a:cubicBezTo>
                <a:cubicBezTo>
                  <a:pt x="1056045" y="806672"/>
                  <a:pt x="1061161" y="805586"/>
                  <a:pt x="1065626" y="803416"/>
                </a:cubicBezTo>
                <a:cubicBezTo>
                  <a:pt x="1070090" y="801246"/>
                  <a:pt x="1073858" y="798114"/>
                  <a:pt x="1076927" y="794021"/>
                </a:cubicBezTo>
                <a:cubicBezTo>
                  <a:pt x="1079997" y="789928"/>
                  <a:pt x="1082322" y="784983"/>
                  <a:pt x="1083904" y="779185"/>
                </a:cubicBezTo>
                <a:cubicBezTo>
                  <a:pt x="1085485" y="773387"/>
                  <a:pt x="1086275" y="766860"/>
                  <a:pt x="1086275" y="759605"/>
                </a:cubicBezTo>
                <a:cubicBezTo>
                  <a:pt x="1086275" y="753528"/>
                  <a:pt x="1085655" y="747760"/>
                  <a:pt x="1084415" y="742303"/>
                </a:cubicBezTo>
                <a:cubicBezTo>
                  <a:pt x="1083175" y="736846"/>
                  <a:pt x="1081206" y="732087"/>
                  <a:pt x="1078509" y="728025"/>
                </a:cubicBezTo>
                <a:cubicBezTo>
                  <a:pt x="1075811" y="723963"/>
                  <a:pt x="1072307" y="720723"/>
                  <a:pt x="1067998" y="718305"/>
                </a:cubicBezTo>
                <a:cubicBezTo>
                  <a:pt x="1063688" y="715886"/>
                  <a:pt x="1058494" y="714677"/>
                  <a:pt x="1052417" y="714677"/>
                </a:cubicBezTo>
                <a:cubicBezTo>
                  <a:pt x="1049937" y="714677"/>
                  <a:pt x="1047580" y="714925"/>
                  <a:pt x="1045348" y="715421"/>
                </a:cubicBezTo>
                <a:cubicBezTo>
                  <a:pt x="1043115" y="715917"/>
                  <a:pt x="1040883" y="716708"/>
                  <a:pt x="1038650" y="717793"/>
                </a:cubicBezTo>
                <a:cubicBezTo>
                  <a:pt x="1036418" y="718878"/>
                  <a:pt x="1034139" y="720289"/>
                  <a:pt x="1031814" y="722026"/>
                </a:cubicBezTo>
                <a:cubicBezTo>
                  <a:pt x="1029488" y="723762"/>
                  <a:pt x="1027085" y="725901"/>
                  <a:pt x="1024605" y="728444"/>
                </a:cubicBezTo>
                <a:lnTo>
                  <a:pt x="1024605" y="678307"/>
                </a:lnTo>
                <a:cubicBezTo>
                  <a:pt x="1024605" y="677811"/>
                  <a:pt x="1024481" y="677377"/>
                  <a:pt x="1024233" y="677005"/>
                </a:cubicBezTo>
                <a:cubicBezTo>
                  <a:pt x="1023985" y="676633"/>
                  <a:pt x="1023582" y="676323"/>
                  <a:pt x="1023023" y="676075"/>
                </a:cubicBezTo>
                <a:cubicBezTo>
                  <a:pt x="1022465" y="675827"/>
                  <a:pt x="1021690" y="675641"/>
                  <a:pt x="1020698" y="675517"/>
                </a:cubicBezTo>
                <a:cubicBezTo>
                  <a:pt x="1019706" y="675393"/>
                  <a:pt x="1018435" y="675331"/>
                  <a:pt x="1016884" y="675331"/>
                </a:cubicBezTo>
                <a:close/>
                <a:moveTo>
                  <a:pt x="531109" y="675331"/>
                </a:moveTo>
                <a:cubicBezTo>
                  <a:pt x="529621" y="675331"/>
                  <a:pt x="528381" y="675393"/>
                  <a:pt x="527389" y="675517"/>
                </a:cubicBezTo>
                <a:cubicBezTo>
                  <a:pt x="526397" y="675641"/>
                  <a:pt x="525606" y="675827"/>
                  <a:pt x="525017" y="676075"/>
                </a:cubicBezTo>
                <a:cubicBezTo>
                  <a:pt x="524428" y="676323"/>
                  <a:pt x="524025" y="676633"/>
                  <a:pt x="523808" y="677005"/>
                </a:cubicBezTo>
                <a:cubicBezTo>
                  <a:pt x="523591" y="677377"/>
                  <a:pt x="523482" y="677811"/>
                  <a:pt x="523482" y="678307"/>
                </a:cubicBezTo>
                <a:lnTo>
                  <a:pt x="523482" y="802579"/>
                </a:lnTo>
                <a:cubicBezTo>
                  <a:pt x="523482" y="803075"/>
                  <a:pt x="523591" y="803493"/>
                  <a:pt x="523808" y="803835"/>
                </a:cubicBezTo>
                <a:cubicBezTo>
                  <a:pt x="524025" y="804176"/>
                  <a:pt x="524428" y="804470"/>
                  <a:pt x="525017" y="804718"/>
                </a:cubicBezTo>
                <a:cubicBezTo>
                  <a:pt x="525606" y="804966"/>
                  <a:pt x="526397" y="805152"/>
                  <a:pt x="527389" y="805276"/>
                </a:cubicBezTo>
                <a:cubicBezTo>
                  <a:pt x="528381" y="805400"/>
                  <a:pt x="529621" y="805462"/>
                  <a:pt x="531109" y="805462"/>
                </a:cubicBezTo>
                <a:cubicBezTo>
                  <a:pt x="532660" y="805462"/>
                  <a:pt x="533931" y="805400"/>
                  <a:pt x="534923" y="805276"/>
                </a:cubicBezTo>
                <a:cubicBezTo>
                  <a:pt x="535915" y="805152"/>
                  <a:pt x="536690" y="804966"/>
                  <a:pt x="537249" y="804718"/>
                </a:cubicBezTo>
                <a:cubicBezTo>
                  <a:pt x="537807" y="804470"/>
                  <a:pt x="538210" y="804176"/>
                  <a:pt x="538458" y="803835"/>
                </a:cubicBezTo>
                <a:cubicBezTo>
                  <a:pt x="538706" y="803493"/>
                  <a:pt x="538830" y="803075"/>
                  <a:pt x="538830" y="802579"/>
                </a:cubicBezTo>
                <a:lnTo>
                  <a:pt x="538830" y="678307"/>
                </a:lnTo>
                <a:cubicBezTo>
                  <a:pt x="538830" y="677811"/>
                  <a:pt x="538706" y="677377"/>
                  <a:pt x="538458" y="677005"/>
                </a:cubicBezTo>
                <a:cubicBezTo>
                  <a:pt x="538210" y="676633"/>
                  <a:pt x="537807" y="676323"/>
                  <a:pt x="537249" y="676075"/>
                </a:cubicBezTo>
                <a:cubicBezTo>
                  <a:pt x="536690" y="675827"/>
                  <a:pt x="535915" y="675641"/>
                  <a:pt x="534923" y="675517"/>
                </a:cubicBezTo>
                <a:cubicBezTo>
                  <a:pt x="533931" y="675393"/>
                  <a:pt x="532660" y="675331"/>
                  <a:pt x="531109" y="675331"/>
                </a:cubicBezTo>
                <a:close/>
                <a:moveTo>
                  <a:pt x="216784" y="675331"/>
                </a:moveTo>
                <a:cubicBezTo>
                  <a:pt x="215296" y="675331"/>
                  <a:pt x="214056" y="675393"/>
                  <a:pt x="213064" y="675517"/>
                </a:cubicBezTo>
                <a:cubicBezTo>
                  <a:pt x="212072" y="675641"/>
                  <a:pt x="211281" y="675827"/>
                  <a:pt x="210692" y="676075"/>
                </a:cubicBezTo>
                <a:cubicBezTo>
                  <a:pt x="210103" y="676323"/>
                  <a:pt x="209700" y="676633"/>
                  <a:pt x="209483" y="677005"/>
                </a:cubicBezTo>
                <a:cubicBezTo>
                  <a:pt x="209266" y="677377"/>
                  <a:pt x="209157" y="677811"/>
                  <a:pt x="209157" y="678307"/>
                </a:cubicBezTo>
                <a:lnTo>
                  <a:pt x="209157" y="802579"/>
                </a:lnTo>
                <a:cubicBezTo>
                  <a:pt x="209157" y="803075"/>
                  <a:pt x="209266" y="803493"/>
                  <a:pt x="209483" y="803835"/>
                </a:cubicBezTo>
                <a:cubicBezTo>
                  <a:pt x="209700" y="804176"/>
                  <a:pt x="210103" y="804470"/>
                  <a:pt x="210692" y="804718"/>
                </a:cubicBezTo>
                <a:cubicBezTo>
                  <a:pt x="211281" y="804966"/>
                  <a:pt x="212072" y="805152"/>
                  <a:pt x="213064" y="805276"/>
                </a:cubicBezTo>
                <a:cubicBezTo>
                  <a:pt x="214056" y="805400"/>
                  <a:pt x="215296" y="805462"/>
                  <a:pt x="216784" y="805462"/>
                </a:cubicBezTo>
                <a:cubicBezTo>
                  <a:pt x="218335" y="805462"/>
                  <a:pt x="219606" y="805400"/>
                  <a:pt x="220598" y="805276"/>
                </a:cubicBezTo>
                <a:cubicBezTo>
                  <a:pt x="221590" y="805152"/>
                  <a:pt x="222365" y="804966"/>
                  <a:pt x="222924" y="804718"/>
                </a:cubicBezTo>
                <a:cubicBezTo>
                  <a:pt x="223482" y="804470"/>
                  <a:pt x="223885" y="804176"/>
                  <a:pt x="224133" y="803835"/>
                </a:cubicBezTo>
                <a:cubicBezTo>
                  <a:pt x="224381" y="803493"/>
                  <a:pt x="224505" y="803075"/>
                  <a:pt x="224505" y="802579"/>
                </a:cubicBezTo>
                <a:lnTo>
                  <a:pt x="224505" y="744071"/>
                </a:lnTo>
                <a:cubicBezTo>
                  <a:pt x="228722" y="738800"/>
                  <a:pt x="232752" y="734800"/>
                  <a:pt x="236597" y="732071"/>
                </a:cubicBezTo>
                <a:cubicBezTo>
                  <a:pt x="240442" y="729343"/>
                  <a:pt x="244287" y="727979"/>
                  <a:pt x="248131" y="727979"/>
                </a:cubicBezTo>
                <a:cubicBezTo>
                  <a:pt x="251108" y="727979"/>
                  <a:pt x="253728" y="728537"/>
                  <a:pt x="255991" y="729653"/>
                </a:cubicBezTo>
                <a:cubicBezTo>
                  <a:pt x="258255" y="730769"/>
                  <a:pt x="260100" y="732381"/>
                  <a:pt x="261526" y="734490"/>
                </a:cubicBezTo>
                <a:cubicBezTo>
                  <a:pt x="262952" y="736598"/>
                  <a:pt x="264037" y="739110"/>
                  <a:pt x="264782" y="742024"/>
                </a:cubicBezTo>
                <a:cubicBezTo>
                  <a:pt x="265526" y="744939"/>
                  <a:pt x="265898" y="748784"/>
                  <a:pt x="265898" y="753559"/>
                </a:cubicBezTo>
                <a:lnTo>
                  <a:pt x="265898" y="802579"/>
                </a:lnTo>
                <a:cubicBezTo>
                  <a:pt x="265898" y="803075"/>
                  <a:pt x="266022" y="803493"/>
                  <a:pt x="266270" y="803835"/>
                </a:cubicBezTo>
                <a:cubicBezTo>
                  <a:pt x="266518" y="804176"/>
                  <a:pt x="266921" y="804470"/>
                  <a:pt x="267479" y="804718"/>
                </a:cubicBezTo>
                <a:cubicBezTo>
                  <a:pt x="268037" y="804966"/>
                  <a:pt x="268812" y="805152"/>
                  <a:pt x="269804" y="805276"/>
                </a:cubicBezTo>
                <a:cubicBezTo>
                  <a:pt x="270797" y="805400"/>
                  <a:pt x="272068" y="805462"/>
                  <a:pt x="273618" y="805462"/>
                </a:cubicBezTo>
                <a:cubicBezTo>
                  <a:pt x="275106" y="805462"/>
                  <a:pt x="276347" y="805400"/>
                  <a:pt x="277339" y="805276"/>
                </a:cubicBezTo>
                <a:cubicBezTo>
                  <a:pt x="278331" y="805152"/>
                  <a:pt x="279106" y="804966"/>
                  <a:pt x="279664" y="804718"/>
                </a:cubicBezTo>
                <a:cubicBezTo>
                  <a:pt x="280222" y="804470"/>
                  <a:pt x="280625" y="804176"/>
                  <a:pt x="280874" y="803835"/>
                </a:cubicBezTo>
                <a:cubicBezTo>
                  <a:pt x="281122" y="803493"/>
                  <a:pt x="281246" y="803075"/>
                  <a:pt x="281246" y="802579"/>
                </a:cubicBezTo>
                <a:lnTo>
                  <a:pt x="281246" y="751605"/>
                </a:lnTo>
                <a:cubicBezTo>
                  <a:pt x="281246" y="745590"/>
                  <a:pt x="280734" y="740459"/>
                  <a:pt x="279711" y="736211"/>
                </a:cubicBezTo>
                <a:cubicBezTo>
                  <a:pt x="278688" y="731963"/>
                  <a:pt x="276998" y="728258"/>
                  <a:pt x="274641" y="725095"/>
                </a:cubicBezTo>
                <a:cubicBezTo>
                  <a:pt x="272285" y="721933"/>
                  <a:pt x="269200" y="719406"/>
                  <a:pt x="265386" y="717514"/>
                </a:cubicBezTo>
                <a:cubicBezTo>
                  <a:pt x="261572" y="715623"/>
                  <a:pt x="256875" y="714677"/>
                  <a:pt x="251294" y="714677"/>
                </a:cubicBezTo>
                <a:cubicBezTo>
                  <a:pt x="246767" y="714677"/>
                  <a:pt x="242271" y="715809"/>
                  <a:pt x="237806" y="718072"/>
                </a:cubicBezTo>
                <a:cubicBezTo>
                  <a:pt x="233342" y="720336"/>
                  <a:pt x="228908" y="723793"/>
                  <a:pt x="224505" y="728444"/>
                </a:cubicBezTo>
                <a:lnTo>
                  <a:pt x="224505" y="678307"/>
                </a:lnTo>
                <a:cubicBezTo>
                  <a:pt x="224505" y="677811"/>
                  <a:pt x="224381" y="677377"/>
                  <a:pt x="224133" y="677005"/>
                </a:cubicBezTo>
                <a:cubicBezTo>
                  <a:pt x="223885" y="676633"/>
                  <a:pt x="223482" y="676323"/>
                  <a:pt x="222924" y="676075"/>
                </a:cubicBezTo>
                <a:cubicBezTo>
                  <a:pt x="222365" y="675827"/>
                  <a:pt x="221590" y="675641"/>
                  <a:pt x="220598" y="675517"/>
                </a:cubicBezTo>
                <a:cubicBezTo>
                  <a:pt x="219606" y="675393"/>
                  <a:pt x="218335" y="675331"/>
                  <a:pt x="216784" y="675331"/>
                </a:cubicBezTo>
                <a:close/>
                <a:moveTo>
                  <a:pt x="539127" y="535842"/>
                </a:moveTo>
                <a:lnTo>
                  <a:pt x="552243" y="535842"/>
                </a:lnTo>
                <a:lnTo>
                  <a:pt x="552243" y="553608"/>
                </a:lnTo>
                <a:cubicBezTo>
                  <a:pt x="548460" y="557825"/>
                  <a:pt x="544848" y="560956"/>
                  <a:pt x="541406" y="563003"/>
                </a:cubicBezTo>
                <a:cubicBezTo>
                  <a:pt x="537965" y="565049"/>
                  <a:pt x="534229" y="566072"/>
                  <a:pt x="530198" y="566072"/>
                </a:cubicBezTo>
                <a:cubicBezTo>
                  <a:pt x="525237" y="566072"/>
                  <a:pt x="521377" y="564786"/>
                  <a:pt x="518617" y="562212"/>
                </a:cubicBezTo>
                <a:cubicBezTo>
                  <a:pt x="515858" y="559639"/>
                  <a:pt x="514478" y="556181"/>
                  <a:pt x="514478" y="551841"/>
                </a:cubicBezTo>
                <a:cubicBezTo>
                  <a:pt x="514478" y="549298"/>
                  <a:pt x="514958" y="547050"/>
                  <a:pt x="515920" y="545097"/>
                </a:cubicBezTo>
                <a:cubicBezTo>
                  <a:pt x="516881" y="543143"/>
                  <a:pt x="518385" y="541469"/>
                  <a:pt x="520431" y="540074"/>
                </a:cubicBezTo>
                <a:cubicBezTo>
                  <a:pt x="522477" y="538679"/>
                  <a:pt x="525051" y="537624"/>
                  <a:pt x="528151" y="536911"/>
                </a:cubicBezTo>
                <a:cubicBezTo>
                  <a:pt x="531252" y="536198"/>
                  <a:pt x="534911" y="535842"/>
                  <a:pt x="539127" y="535842"/>
                </a:cubicBezTo>
                <a:close/>
                <a:moveTo>
                  <a:pt x="264439" y="498914"/>
                </a:moveTo>
                <a:cubicBezTo>
                  <a:pt x="269382" y="498914"/>
                  <a:pt x="273512" y="499797"/>
                  <a:pt x="276828" y="501565"/>
                </a:cubicBezTo>
                <a:cubicBezTo>
                  <a:pt x="280144" y="503332"/>
                  <a:pt x="282772" y="505735"/>
                  <a:pt x="284712" y="508773"/>
                </a:cubicBezTo>
                <a:cubicBezTo>
                  <a:pt x="286652" y="511812"/>
                  <a:pt x="288044" y="515347"/>
                  <a:pt x="288889" y="519377"/>
                </a:cubicBezTo>
                <a:cubicBezTo>
                  <a:pt x="289734" y="523408"/>
                  <a:pt x="290157" y="527687"/>
                  <a:pt x="290157" y="532214"/>
                </a:cubicBezTo>
                <a:cubicBezTo>
                  <a:pt x="290157" y="537051"/>
                  <a:pt x="289656" y="541485"/>
                  <a:pt x="288655" y="545515"/>
                </a:cubicBezTo>
                <a:cubicBezTo>
                  <a:pt x="287653" y="549546"/>
                  <a:pt x="286089" y="553019"/>
                  <a:pt x="283962" y="555933"/>
                </a:cubicBezTo>
                <a:cubicBezTo>
                  <a:pt x="281834" y="558848"/>
                  <a:pt x="279113" y="561111"/>
                  <a:pt x="275796" y="562724"/>
                </a:cubicBezTo>
                <a:cubicBezTo>
                  <a:pt x="272480" y="564336"/>
                  <a:pt x="268569" y="565142"/>
                  <a:pt x="264064" y="565142"/>
                </a:cubicBezTo>
                <a:cubicBezTo>
                  <a:pt x="259120" y="565142"/>
                  <a:pt x="254990" y="564258"/>
                  <a:pt x="251674" y="562491"/>
                </a:cubicBezTo>
                <a:cubicBezTo>
                  <a:pt x="248358" y="560724"/>
                  <a:pt x="245715" y="558336"/>
                  <a:pt x="243744" y="555329"/>
                </a:cubicBezTo>
                <a:cubicBezTo>
                  <a:pt x="241773" y="552321"/>
                  <a:pt x="240365" y="548802"/>
                  <a:pt x="239520" y="544771"/>
                </a:cubicBezTo>
                <a:cubicBezTo>
                  <a:pt x="238675" y="540741"/>
                  <a:pt x="238253" y="536431"/>
                  <a:pt x="238253" y="531842"/>
                </a:cubicBezTo>
                <a:cubicBezTo>
                  <a:pt x="238253" y="527067"/>
                  <a:pt x="238769" y="522664"/>
                  <a:pt x="239801" y="518633"/>
                </a:cubicBezTo>
                <a:cubicBezTo>
                  <a:pt x="240834" y="514603"/>
                  <a:pt x="242414" y="511114"/>
                  <a:pt x="244541" y="508169"/>
                </a:cubicBezTo>
                <a:cubicBezTo>
                  <a:pt x="246668" y="505223"/>
                  <a:pt x="249375" y="502944"/>
                  <a:pt x="252660" y="501332"/>
                </a:cubicBezTo>
                <a:cubicBezTo>
                  <a:pt x="255945" y="499720"/>
                  <a:pt x="259871" y="498914"/>
                  <a:pt x="264439" y="498914"/>
                </a:cubicBezTo>
                <a:close/>
                <a:moveTo>
                  <a:pt x="785898" y="498076"/>
                </a:moveTo>
                <a:cubicBezTo>
                  <a:pt x="793323" y="498076"/>
                  <a:pt x="798923" y="500371"/>
                  <a:pt x="802697" y="504960"/>
                </a:cubicBezTo>
                <a:cubicBezTo>
                  <a:pt x="806471" y="509549"/>
                  <a:pt x="808265" y="515874"/>
                  <a:pt x="808078" y="523935"/>
                </a:cubicBezTo>
                <a:lnTo>
                  <a:pt x="762407" y="523935"/>
                </a:lnTo>
                <a:cubicBezTo>
                  <a:pt x="762532" y="520525"/>
                  <a:pt x="763125" y="517254"/>
                  <a:pt x="764185" y="514122"/>
                </a:cubicBezTo>
                <a:cubicBezTo>
                  <a:pt x="765246" y="510990"/>
                  <a:pt x="766743" y="508246"/>
                  <a:pt x="768678" y="505890"/>
                </a:cubicBezTo>
                <a:cubicBezTo>
                  <a:pt x="770612" y="503533"/>
                  <a:pt x="773014" y="501642"/>
                  <a:pt x="775884" y="500216"/>
                </a:cubicBezTo>
                <a:cubicBezTo>
                  <a:pt x="778754" y="498790"/>
                  <a:pt x="782092" y="498076"/>
                  <a:pt x="785898" y="498076"/>
                </a:cubicBezTo>
                <a:close/>
                <a:moveTo>
                  <a:pt x="607309" y="487379"/>
                </a:moveTo>
                <a:cubicBezTo>
                  <a:pt x="605821" y="487379"/>
                  <a:pt x="604581" y="487441"/>
                  <a:pt x="603589" y="487565"/>
                </a:cubicBezTo>
                <a:cubicBezTo>
                  <a:pt x="602596" y="487689"/>
                  <a:pt x="601806" y="487876"/>
                  <a:pt x="601217" y="488124"/>
                </a:cubicBezTo>
                <a:cubicBezTo>
                  <a:pt x="600628" y="488372"/>
                  <a:pt x="600225" y="488682"/>
                  <a:pt x="600007" y="489054"/>
                </a:cubicBezTo>
                <a:cubicBezTo>
                  <a:pt x="599790" y="489426"/>
                  <a:pt x="599682" y="489829"/>
                  <a:pt x="599682" y="490263"/>
                </a:cubicBezTo>
                <a:lnTo>
                  <a:pt x="599682" y="573979"/>
                </a:lnTo>
                <a:cubicBezTo>
                  <a:pt x="599682" y="574475"/>
                  <a:pt x="599790" y="574893"/>
                  <a:pt x="600007" y="575235"/>
                </a:cubicBezTo>
                <a:cubicBezTo>
                  <a:pt x="600225" y="575576"/>
                  <a:pt x="600628" y="575870"/>
                  <a:pt x="601217" y="576118"/>
                </a:cubicBezTo>
                <a:cubicBezTo>
                  <a:pt x="601806" y="576366"/>
                  <a:pt x="602596" y="576552"/>
                  <a:pt x="603589" y="576676"/>
                </a:cubicBezTo>
                <a:cubicBezTo>
                  <a:pt x="604581" y="576800"/>
                  <a:pt x="605821" y="576862"/>
                  <a:pt x="607309" y="576862"/>
                </a:cubicBezTo>
                <a:cubicBezTo>
                  <a:pt x="608860" y="576862"/>
                  <a:pt x="610131" y="576800"/>
                  <a:pt x="611123" y="576676"/>
                </a:cubicBezTo>
                <a:cubicBezTo>
                  <a:pt x="612115" y="576552"/>
                  <a:pt x="612890" y="576366"/>
                  <a:pt x="613448" y="576118"/>
                </a:cubicBezTo>
                <a:cubicBezTo>
                  <a:pt x="614007" y="575870"/>
                  <a:pt x="614410" y="575576"/>
                  <a:pt x="614658" y="575235"/>
                </a:cubicBezTo>
                <a:cubicBezTo>
                  <a:pt x="614906" y="574893"/>
                  <a:pt x="615030" y="574475"/>
                  <a:pt x="615030" y="573979"/>
                </a:cubicBezTo>
                <a:lnTo>
                  <a:pt x="615030" y="490263"/>
                </a:lnTo>
                <a:cubicBezTo>
                  <a:pt x="615030" y="489829"/>
                  <a:pt x="614906" y="489426"/>
                  <a:pt x="614658" y="489054"/>
                </a:cubicBezTo>
                <a:cubicBezTo>
                  <a:pt x="614410" y="488682"/>
                  <a:pt x="614007" y="488372"/>
                  <a:pt x="613448" y="488124"/>
                </a:cubicBezTo>
                <a:cubicBezTo>
                  <a:pt x="612890" y="487876"/>
                  <a:pt x="612115" y="487689"/>
                  <a:pt x="611123" y="487565"/>
                </a:cubicBezTo>
                <a:cubicBezTo>
                  <a:pt x="610131" y="487441"/>
                  <a:pt x="608860" y="487379"/>
                  <a:pt x="607309" y="487379"/>
                </a:cubicBezTo>
                <a:close/>
                <a:moveTo>
                  <a:pt x="930341" y="486077"/>
                </a:moveTo>
                <a:cubicBezTo>
                  <a:pt x="925256" y="486077"/>
                  <a:pt x="920806" y="486759"/>
                  <a:pt x="916993" y="488124"/>
                </a:cubicBezTo>
                <a:cubicBezTo>
                  <a:pt x="913179" y="489488"/>
                  <a:pt x="910001" y="491302"/>
                  <a:pt x="907458" y="493565"/>
                </a:cubicBezTo>
                <a:cubicBezTo>
                  <a:pt x="904916" y="495829"/>
                  <a:pt x="903009" y="498464"/>
                  <a:pt x="901738" y="501472"/>
                </a:cubicBezTo>
                <a:cubicBezTo>
                  <a:pt x="900467" y="504479"/>
                  <a:pt x="899831" y="507626"/>
                  <a:pt x="899831" y="510913"/>
                </a:cubicBezTo>
                <a:cubicBezTo>
                  <a:pt x="899831" y="514634"/>
                  <a:pt x="900436" y="517827"/>
                  <a:pt x="901645" y="520494"/>
                </a:cubicBezTo>
                <a:cubicBezTo>
                  <a:pt x="902854" y="523160"/>
                  <a:pt x="904451" y="525455"/>
                  <a:pt x="906435" y="527377"/>
                </a:cubicBezTo>
                <a:cubicBezTo>
                  <a:pt x="908420" y="529299"/>
                  <a:pt x="910668" y="530927"/>
                  <a:pt x="913179" y="532260"/>
                </a:cubicBezTo>
                <a:cubicBezTo>
                  <a:pt x="915691" y="533594"/>
                  <a:pt x="918264" y="534787"/>
                  <a:pt x="920899" y="535842"/>
                </a:cubicBezTo>
                <a:cubicBezTo>
                  <a:pt x="923535" y="536896"/>
                  <a:pt x="926093" y="537903"/>
                  <a:pt x="928573" y="538865"/>
                </a:cubicBezTo>
                <a:cubicBezTo>
                  <a:pt x="931054" y="539826"/>
                  <a:pt x="933286" y="540927"/>
                  <a:pt x="935271" y="542167"/>
                </a:cubicBezTo>
                <a:cubicBezTo>
                  <a:pt x="937255" y="543407"/>
                  <a:pt x="938852" y="544833"/>
                  <a:pt x="940061" y="546446"/>
                </a:cubicBezTo>
                <a:cubicBezTo>
                  <a:pt x="941270" y="548058"/>
                  <a:pt x="941875" y="550042"/>
                  <a:pt x="941875" y="552399"/>
                </a:cubicBezTo>
                <a:cubicBezTo>
                  <a:pt x="941875" y="554693"/>
                  <a:pt x="941456" y="556678"/>
                  <a:pt x="940619" y="558352"/>
                </a:cubicBezTo>
                <a:cubicBezTo>
                  <a:pt x="939782" y="560026"/>
                  <a:pt x="938588" y="561406"/>
                  <a:pt x="937038" y="562491"/>
                </a:cubicBezTo>
                <a:cubicBezTo>
                  <a:pt x="935488" y="563576"/>
                  <a:pt x="933658" y="564398"/>
                  <a:pt x="931550" y="564956"/>
                </a:cubicBezTo>
                <a:cubicBezTo>
                  <a:pt x="929442" y="565514"/>
                  <a:pt x="927085" y="565793"/>
                  <a:pt x="924481" y="565793"/>
                </a:cubicBezTo>
                <a:cubicBezTo>
                  <a:pt x="921008" y="565793"/>
                  <a:pt x="917938" y="565375"/>
                  <a:pt x="915272" y="564538"/>
                </a:cubicBezTo>
                <a:cubicBezTo>
                  <a:pt x="912605" y="563700"/>
                  <a:pt x="910295" y="562786"/>
                  <a:pt x="908342" y="561793"/>
                </a:cubicBezTo>
                <a:cubicBezTo>
                  <a:pt x="906389" y="560801"/>
                  <a:pt x="904745" y="559887"/>
                  <a:pt x="903412" y="559049"/>
                </a:cubicBezTo>
                <a:cubicBezTo>
                  <a:pt x="902079" y="558212"/>
                  <a:pt x="901071" y="557794"/>
                  <a:pt x="900389" y="557794"/>
                </a:cubicBezTo>
                <a:cubicBezTo>
                  <a:pt x="899955" y="557794"/>
                  <a:pt x="899568" y="557902"/>
                  <a:pt x="899226" y="558119"/>
                </a:cubicBezTo>
                <a:cubicBezTo>
                  <a:pt x="898885" y="558336"/>
                  <a:pt x="898622" y="558693"/>
                  <a:pt x="898436" y="559189"/>
                </a:cubicBezTo>
                <a:cubicBezTo>
                  <a:pt x="898250" y="559685"/>
                  <a:pt x="898095" y="560336"/>
                  <a:pt x="897971" y="561142"/>
                </a:cubicBezTo>
                <a:cubicBezTo>
                  <a:pt x="897847" y="561949"/>
                  <a:pt x="897785" y="562941"/>
                  <a:pt x="897785" y="564119"/>
                </a:cubicBezTo>
                <a:cubicBezTo>
                  <a:pt x="897785" y="566041"/>
                  <a:pt x="897940" y="567561"/>
                  <a:pt x="898250" y="568677"/>
                </a:cubicBezTo>
                <a:cubicBezTo>
                  <a:pt x="898560" y="569793"/>
                  <a:pt x="899056" y="570661"/>
                  <a:pt x="899738" y="571281"/>
                </a:cubicBezTo>
                <a:cubicBezTo>
                  <a:pt x="900420" y="571901"/>
                  <a:pt x="901505" y="572599"/>
                  <a:pt x="902994" y="573374"/>
                </a:cubicBezTo>
                <a:cubicBezTo>
                  <a:pt x="904482" y="574149"/>
                  <a:pt x="906296" y="574893"/>
                  <a:pt x="908435" y="575607"/>
                </a:cubicBezTo>
                <a:cubicBezTo>
                  <a:pt x="910575" y="576320"/>
                  <a:pt x="912993" y="576909"/>
                  <a:pt x="915691" y="577374"/>
                </a:cubicBezTo>
                <a:cubicBezTo>
                  <a:pt x="918388" y="577839"/>
                  <a:pt x="921225" y="578072"/>
                  <a:pt x="924202" y="578072"/>
                </a:cubicBezTo>
                <a:cubicBezTo>
                  <a:pt x="929039" y="578072"/>
                  <a:pt x="933472" y="577482"/>
                  <a:pt x="937503" y="576304"/>
                </a:cubicBezTo>
                <a:cubicBezTo>
                  <a:pt x="941534" y="575126"/>
                  <a:pt x="945007" y="573390"/>
                  <a:pt x="947921" y="571095"/>
                </a:cubicBezTo>
                <a:cubicBezTo>
                  <a:pt x="950836" y="568801"/>
                  <a:pt x="953084" y="565979"/>
                  <a:pt x="954665" y="562631"/>
                </a:cubicBezTo>
                <a:cubicBezTo>
                  <a:pt x="956246" y="559282"/>
                  <a:pt x="957037" y="555468"/>
                  <a:pt x="957037" y="551189"/>
                </a:cubicBezTo>
                <a:cubicBezTo>
                  <a:pt x="957037" y="547593"/>
                  <a:pt x="956432" y="544492"/>
                  <a:pt x="955223" y="541888"/>
                </a:cubicBezTo>
                <a:cubicBezTo>
                  <a:pt x="954014" y="539283"/>
                  <a:pt x="952417" y="537051"/>
                  <a:pt x="950433" y="535190"/>
                </a:cubicBezTo>
                <a:cubicBezTo>
                  <a:pt x="948448" y="533330"/>
                  <a:pt x="946169" y="531749"/>
                  <a:pt x="943596" y="530447"/>
                </a:cubicBezTo>
                <a:cubicBezTo>
                  <a:pt x="941022" y="529144"/>
                  <a:pt x="938418" y="527966"/>
                  <a:pt x="935782" y="526912"/>
                </a:cubicBezTo>
                <a:cubicBezTo>
                  <a:pt x="933147" y="525858"/>
                  <a:pt x="930558" y="524835"/>
                  <a:pt x="928015" y="523842"/>
                </a:cubicBezTo>
                <a:cubicBezTo>
                  <a:pt x="925473" y="522850"/>
                  <a:pt x="923209" y="521734"/>
                  <a:pt x="921225" y="520494"/>
                </a:cubicBezTo>
                <a:cubicBezTo>
                  <a:pt x="919241" y="519253"/>
                  <a:pt x="917628" y="517812"/>
                  <a:pt x="916388" y="516168"/>
                </a:cubicBezTo>
                <a:cubicBezTo>
                  <a:pt x="915148" y="514525"/>
                  <a:pt x="914528" y="512494"/>
                  <a:pt x="914528" y="510076"/>
                </a:cubicBezTo>
                <a:cubicBezTo>
                  <a:pt x="914528" y="508339"/>
                  <a:pt x="914853" y="506727"/>
                  <a:pt x="915504" y="505239"/>
                </a:cubicBezTo>
                <a:cubicBezTo>
                  <a:pt x="916156" y="503751"/>
                  <a:pt x="917117" y="502464"/>
                  <a:pt x="918388" y="501379"/>
                </a:cubicBezTo>
                <a:cubicBezTo>
                  <a:pt x="919659" y="500293"/>
                  <a:pt x="921287" y="499456"/>
                  <a:pt x="923271" y="498867"/>
                </a:cubicBezTo>
                <a:cubicBezTo>
                  <a:pt x="925256" y="498278"/>
                  <a:pt x="927550" y="497983"/>
                  <a:pt x="930155" y="497983"/>
                </a:cubicBezTo>
                <a:cubicBezTo>
                  <a:pt x="933069" y="497983"/>
                  <a:pt x="935658" y="498325"/>
                  <a:pt x="937922" y="499007"/>
                </a:cubicBezTo>
                <a:cubicBezTo>
                  <a:pt x="940185" y="499689"/>
                  <a:pt x="942154" y="500417"/>
                  <a:pt x="943828" y="501193"/>
                </a:cubicBezTo>
                <a:cubicBezTo>
                  <a:pt x="945503" y="501968"/>
                  <a:pt x="946867" y="502696"/>
                  <a:pt x="947921" y="503378"/>
                </a:cubicBezTo>
                <a:cubicBezTo>
                  <a:pt x="948975" y="504061"/>
                  <a:pt x="949781" y="504402"/>
                  <a:pt x="950340" y="504402"/>
                </a:cubicBezTo>
                <a:cubicBezTo>
                  <a:pt x="950712" y="504402"/>
                  <a:pt x="951053" y="504293"/>
                  <a:pt x="951363" y="504076"/>
                </a:cubicBezTo>
                <a:cubicBezTo>
                  <a:pt x="951673" y="503859"/>
                  <a:pt x="951936" y="503502"/>
                  <a:pt x="952153" y="503006"/>
                </a:cubicBezTo>
                <a:cubicBezTo>
                  <a:pt x="952370" y="502510"/>
                  <a:pt x="952525" y="501875"/>
                  <a:pt x="952618" y="501100"/>
                </a:cubicBezTo>
                <a:cubicBezTo>
                  <a:pt x="952712" y="500324"/>
                  <a:pt x="952758" y="499410"/>
                  <a:pt x="952758" y="498355"/>
                </a:cubicBezTo>
                <a:cubicBezTo>
                  <a:pt x="952758" y="497363"/>
                  <a:pt x="952712" y="496526"/>
                  <a:pt x="952618" y="495844"/>
                </a:cubicBezTo>
                <a:cubicBezTo>
                  <a:pt x="952525" y="495162"/>
                  <a:pt x="952432" y="494588"/>
                  <a:pt x="952339" y="494123"/>
                </a:cubicBezTo>
                <a:cubicBezTo>
                  <a:pt x="952246" y="493658"/>
                  <a:pt x="952091" y="493240"/>
                  <a:pt x="951874" y="492867"/>
                </a:cubicBezTo>
                <a:cubicBezTo>
                  <a:pt x="951657" y="492495"/>
                  <a:pt x="951223" y="492061"/>
                  <a:pt x="950572" y="491565"/>
                </a:cubicBezTo>
                <a:cubicBezTo>
                  <a:pt x="949921" y="491069"/>
                  <a:pt x="948960" y="490496"/>
                  <a:pt x="947689" y="489844"/>
                </a:cubicBezTo>
                <a:cubicBezTo>
                  <a:pt x="946417" y="489193"/>
                  <a:pt x="944883" y="488589"/>
                  <a:pt x="943084" y="488031"/>
                </a:cubicBezTo>
                <a:cubicBezTo>
                  <a:pt x="941286" y="487472"/>
                  <a:pt x="939270" y="487007"/>
                  <a:pt x="937038" y="486635"/>
                </a:cubicBezTo>
                <a:cubicBezTo>
                  <a:pt x="934806" y="486263"/>
                  <a:pt x="932573" y="486077"/>
                  <a:pt x="930341" y="486077"/>
                </a:cubicBezTo>
                <a:close/>
                <a:moveTo>
                  <a:pt x="884074" y="486077"/>
                </a:moveTo>
                <a:cubicBezTo>
                  <a:pt x="882275" y="486077"/>
                  <a:pt x="880493" y="486310"/>
                  <a:pt x="878725" y="486775"/>
                </a:cubicBezTo>
                <a:cubicBezTo>
                  <a:pt x="876958" y="487240"/>
                  <a:pt x="875175" y="488077"/>
                  <a:pt x="873377" y="489286"/>
                </a:cubicBezTo>
                <a:cubicBezTo>
                  <a:pt x="871578" y="490496"/>
                  <a:pt x="869672" y="492154"/>
                  <a:pt x="867656" y="494263"/>
                </a:cubicBezTo>
                <a:cubicBezTo>
                  <a:pt x="865641" y="496371"/>
                  <a:pt x="863486" y="499100"/>
                  <a:pt x="861192" y="502448"/>
                </a:cubicBezTo>
                <a:lnTo>
                  <a:pt x="861192" y="490263"/>
                </a:lnTo>
                <a:cubicBezTo>
                  <a:pt x="861192" y="489767"/>
                  <a:pt x="861083" y="489348"/>
                  <a:pt x="860866" y="489007"/>
                </a:cubicBezTo>
                <a:cubicBezTo>
                  <a:pt x="860649" y="488666"/>
                  <a:pt x="860292" y="488356"/>
                  <a:pt x="859796" y="488077"/>
                </a:cubicBezTo>
                <a:cubicBezTo>
                  <a:pt x="859300" y="487798"/>
                  <a:pt x="858603" y="487612"/>
                  <a:pt x="857703" y="487519"/>
                </a:cubicBezTo>
                <a:cubicBezTo>
                  <a:pt x="856804" y="487426"/>
                  <a:pt x="855673" y="487379"/>
                  <a:pt x="854308" y="487379"/>
                </a:cubicBezTo>
                <a:cubicBezTo>
                  <a:pt x="852882" y="487379"/>
                  <a:pt x="851735" y="487426"/>
                  <a:pt x="850867" y="487519"/>
                </a:cubicBezTo>
                <a:cubicBezTo>
                  <a:pt x="849998" y="487612"/>
                  <a:pt x="849285" y="487798"/>
                  <a:pt x="848727" y="488077"/>
                </a:cubicBezTo>
                <a:cubicBezTo>
                  <a:pt x="848169" y="488356"/>
                  <a:pt x="847797" y="488666"/>
                  <a:pt x="847611" y="489007"/>
                </a:cubicBezTo>
                <a:cubicBezTo>
                  <a:pt x="847425" y="489348"/>
                  <a:pt x="847332" y="489767"/>
                  <a:pt x="847332" y="490263"/>
                </a:cubicBezTo>
                <a:lnTo>
                  <a:pt x="847332" y="573979"/>
                </a:lnTo>
                <a:cubicBezTo>
                  <a:pt x="847332" y="574475"/>
                  <a:pt x="847440" y="574893"/>
                  <a:pt x="847657" y="575235"/>
                </a:cubicBezTo>
                <a:cubicBezTo>
                  <a:pt x="847875" y="575576"/>
                  <a:pt x="848278" y="575870"/>
                  <a:pt x="848867" y="576118"/>
                </a:cubicBezTo>
                <a:cubicBezTo>
                  <a:pt x="849456" y="576366"/>
                  <a:pt x="850246" y="576552"/>
                  <a:pt x="851239" y="576676"/>
                </a:cubicBezTo>
                <a:cubicBezTo>
                  <a:pt x="852231" y="576800"/>
                  <a:pt x="853471" y="576862"/>
                  <a:pt x="854959" y="576862"/>
                </a:cubicBezTo>
                <a:cubicBezTo>
                  <a:pt x="856510" y="576862"/>
                  <a:pt x="857781" y="576800"/>
                  <a:pt x="858773" y="576676"/>
                </a:cubicBezTo>
                <a:cubicBezTo>
                  <a:pt x="859765" y="576552"/>
                  <a:pt x="860540" y="576366"/>
                  <a:pt x="861098" y="576118"/>
                </a:cubicBezTo>
                <a:cubicBezTo>
                  <a:pt x="861657" y="575870"/>
                  <a:pt x="862060" y="575576"/>
                  <a:pt x="862308" y="575235"/>
                </a:cubicBezTo>
                <a:cubicBezTo>
                  <a:pt x="862556" y="574893"/>
                  <a:pt x="862680" y="574475"/>
                  <a:pt x="862680" y="573979"/>
                </a:cubicBezTo>
                <a:lnTo>
                  <a:pt x="862680" y="518912"/>
                </a:lnTo>
                <a:cubicBezTo>
                  <a:pt x="864850" y="515502"/>
                  <a:pt x="866835" y="512618"/>
                  <a:pt x="868633" y="510262"/>
                </a:cubicBezTo>
                <a:cubicBezTo>
                  <a:pt x="870431" y="507905"/>
                  <a:pt x="872152" y="506014"/>
                  <a:pt x="873795" y="504588"/>
                </a:cubicBezTo>
                <a:cubicBezTo>
                  <a:pt x="875439" y="503161"/>
                  <a:pt x="877005" y="502138"/>
                  <a:pt x="878493" y="501518"/>
                </a:cubicBezTo>
                <a:cubicBezTo>
                  <a:pt x="879981" y="500898"/>
                  <a:pt x="881500" y="500588"/>
                  <a:pt x="883051" y="500588"/>
                </a:cubicBezTo>
                <a:cubicBezTo>
                  <a:pt x="884353" y="500588"/>
                  <a:pt x="885562" y="500712"/>
                  <a:pt x="886678" y="500960"/>
                </a:cubicBezTo>
                <a:cubicBezTo>
                  <a:pt x="887795" y="501208"/>
                  <a:pt x="888802" y="501472"/>
                  <a:pt x="889701" y="501751"/>
                </a:cubicBezTo>
                <a:cubicBezTo>
                  <a:pt x="890601" y="502030"/>
                  <a:pt x="891407" y="502309"/>
                  <a:pt x="892120" y="502588"/>
                </a:cubicBezTo>
                <a:cubicBezTo>
                  <a:pt x="892833" y="502867"/>
                  <a:pt x="893438" y="503006"/>
                  <a:pt x="893934" y="503006"/>
                </a:cubicBezTo>
                <a:cubicBezTo>
                  <a:pt x="894430" y="503006"/>
                  <a:pt x="894817" y="502867"/>
                  <a:pt x="895096" y="502588"/>
                </a:cubicBezTo>
                <a:cubicBezTo>
                  <a:pt x="895375" y="502309"/>
                  <a:pt x="895608" y="501906"/>
                  <a:pt x="895794" y="501379"/>
                </a:cubicBezTo>
                <a:cubicBezTo>
                  <a:pt x="895980" y="500851"/>
                  <a:pt x="896104" y="500123"/>
                  <a:pt x="896166" y="499193"/>
                </a:cubicBezTo>
                <a:cubicBezTo>
                  <a:pt x="896228" y="498262"/>
                  <a:pt x="896259" y="497115"/>
                  <a:pt x="896259" y="495751"/>
                </a:cubicBezTo>
                <a:cubicBezTo>
                  <a:pt x="896259" y="494325"/>
                  <a:pt x="896244" y="493193"/>
                  <a:pt x="896213" y="492356"/>
                </a:cubicBezTo>
                <a:cubicBezTo>
                  <a:pt x="896182" y="491519"/>
                  <a:pt x="896120" y="490883"/>
                  <a:pt x="896027" y="490449"/>
                </a:cubicBezTo>
                <a:cubicBezTo>
                  <a:pt x="895934" y="490015"/>
                  <a:pt x="895825" y="489658"/>
                  <a:pt x="895701" y="489379"/>
                </a:cubicBezTo>
                <a:cubicBezTo>
                  <a:pt x="895577" y="489100"/>
                  <a:pt x="895329" y="488806"/>
                  <a:pt x="894957" y="488496"/>
                </a:cubicBezTo>
                <a:cubicBezTo>
                  <a:pt x="894585" y="488186"/>
                  <a:pt x="893949" y="487876"/>
                  <a:pt x="893050" y="487565"/>
                </a:cubicBezTo>
                <a:cubicBezTo>
                  <a:pt x="892151" y="487255"/>
                  <a:pt x="891143" y="486976"/>
                  <a:pt x="890027" y="486728"/>
                </a:cubicBezTo>
                <a:cubicBezTo>
                  <a:pt x="888911" y="486480"/>
                  <a:pt x="887841" y="486310"/>
                  <a:pt x="886818" y="486217"/>
                </a:cubicBezTo>
                <a:cubicBezTo>
                  <a:pt x="885795" y="486124"/>
                  <a:pt x="884880" y="486077"/>
                  <a:pt x="884074" y="486077"/>
                </a:cubicBezTo>
                <a:close/>
                <a:moveTo>
                  <a:pt x="786684" y="486077"/>
                </a:moveTo>
                <a:cubicBezTo>
                  <a:pt x="780545" y="486077"/>
                  <a:pt x="774995" y="487147"/>
                  <a:pt x="770034" y="489286"/>
                </a:cubicBezTo>
                <a:cubicBezTo>
                  <a:pt x="765073" y="491426"/>
                  <a:pt x="760841" y="494495"/>
                  <a:pt x="757337" y="498495"/>
                </a:cubicBezTo>
                <a:cubicBezTo>
                  <a:pt x="753834" y="502495"/>
                  <a:pt x="751152" y="507363"/>
                  <a:pt x="749291" y="513099"/>
                </a:cubicBezTo>
                <a:cubicBezTo>
                  <a:pt x="747431" y="518835"/>
                  <a:pt x="746501" y="525300"/>
                  <a:pt x="746501" y="532493"/>
                </a:cubicBezTo>
                <a:cubicBezTo>
                  <a:pt x="746501" y="540058"/>
                  <a:pt x="747400" y="546694"/>
                  <a:pt x="749198" y="552399"/>
                </a:cubicBezTo>
                <a:cubicBezTo>
                  <a:pt x="750997" y="558104"/>
                  <a:pt x="753663" y="562848"/>
                  <a:pt x="757198" y="566630"/>
                </a:cubicBezTo>
                <a:cubicBezTo>
                  <a:pt x="760733" y="570413"/>
                  <a:pt x="765089" y="573266"/>
                  <a:pt x="770267" y="575188"/>
                </a:cubicBezTo>
                <a:cubicBezTo>
                  <a:pt x="775445" y="577110"/>
                  <a:pt x="781475" y="578072"/>
                  <a:pt x="788359" y="578072"/>
                </a:cubicBezTo>
                <a:cubicBezTo>
                  <a:pt x="792328" y="578072"/>
                  <a:pt x="796064" y="577777"/>
                  <a:pt x="799567" y="577188"/>
                </a:cubicBezTo>
                <a:cubicBezTo>
                  <a:pt x="803071" y="576599"/>
                  <a:pt x="806156" y="575932"/>
                  <a:pt x="808823" y="575188"/>
                </a:cubicBezTo>
                <a:cubicBezTo>
                  <a:pt x="811489" y="574444"/>
                  <a:pt x="813660" y="573684"/>
                  <a:pt x="815334" y="572909"/>
                </a:cubicBezTo>
                <a:cubicBezTo>
                  <a:pt x="817008" y="572134"/>
                  <a:pt x="818016" y="571576"/>
                  <a:pt x="818357" y="571235"/>
                </a:cubicBezTo>
                <a:cubicBezTo>
                  <a:pt x="818698" y="570894"/>
                  <a:pt x="818977" y="570537"/>
                  <a:pt x="819194" y="570165"/>
                </a:cubicBezTo>
                <a:cubicBezTo>
                  <a:pt x="819411" y="569793"/>
                  <a:pt x="819566" y="569374"/>
                  <a:pt x="819659" y="568909"/>
                </a:cubicBezTo>
                <a:cubicBezTo>
                  <a:pt x="819752" y="568444"/>
                  <a:pt x="819830" y="567917"/>
                  <a:pt x="819892" y="567328"/>
                </a:cubicBezTo>
                <a:cubicBezTo>
                  <a:pt x="819954" y="566739"/>
                  <a:pt x="819985" y="566041"/>
                  <a:pt x="819985" y="565235"/>
                </a:cubicBezTo>
                <a:cubicBezTo>
                  <a:pt x="819985" y="564119"/>
                  <a:pt x="819938" y="563173"/>
                  <a:pt x="819844" y="562398"/>
                </a:cubicBezTo>
                <a:cubicBezTo>
                  <a:pt x="819751" y="561623"/>
                  <a:pt x="819611" y="561018"/>
                  <a:pt x="819424" y="560584"/>
                </a:cubicBezTo>
                <a:cubicBezTo>
                  <a:pt x="819237" y="560150"/>
                  <a:pt x="818972" y="559825"/>
                  <a:pt x="818629" y="559608"/>
                </a:cubicBezTo>
                <a:cubicBezTo>
                  <a:pt x="818287" y="559391"/>
                  <a:pt x="817898" y="559282"/>
                  <a:pt x="817462" y="559282"/>
                </a:cubicBezTo>
                <a:cubicBezTo>
                  <a:pt x="816714" y="559282"/>
                  <a:pt x="815607" y="559608"/>
                  <a:pt x="814143" y="560259"/>
                </a:cubicBezTo>
                <a:cubicBezTo>
                  <a:pt x="812678" y="560910"/>
                  <a:pt x="810809" y="561638"/>
                  <a:pt x="808534" y="562445"/>
                </a:cubicBezTo>
                <a:cubicBezTo>
                  <a:pt x="806260" y="563251"/>
                  <a:pt x="803565" y="563979"/>
                  <a:pt x="800449" y="564631"/>
                </a:cubicBezTo>
                <a:cubicBezTo>
                  <a:pt x="797333" y="565282"/>
                  <a:pt x="793781" y="565607"/>
                  <a:pt x="789793" y="565607"/>
                </a:cubicBezTo>
                <a:cubicBezTo>
                  <a:pt x="784746" y="565607"/>
                  <a:pt x="780478" y="564894"/>
                  <a:pt x="776988" y="563468"/>
                </a:cubicBezTo>
                <a:cubicBezTo>
                  <a:pt x="773498" y="562042"/>
                  <a:pt x="770663" y="559995"/>
                  <a:pt x="768482" y="557329"/>
                </a:cubicBezTo>
                <a:cubicBezTo>
                  <a:pt x="766301" y="554662"/>
                  <a:pt x="764743" y="551469"/>
                  <a:pt x="763809" y="547748"/>
                </a:cubicBezTo>
                <a:cubicBezTo>
                  <a:pt x="762874" y="544027"/>
                  <a:pt x="762407" y="539841"/>
                  <a:pt x="762407" y="535190"/>
                </a:cubicBezTo>
                <a:lnTo>
                  <a:pt x="817539" y="535190"/>
                </a:lnTo>
                <a:cubicBezTo>
                  <a:pt x="819097" y="535190"/>
                  <a:pt x="820483" y="534679"/>
                  <a:pt x="821698" y="533656"/>
                </a:cubicBezTo>
                <a:cubicBezTo>
                  <a:pt x="822912" y="532632"/>
                  <a:pt x="823519" y="530912"/>
                  <a:pt x="823519" y="528493"/>
                </a:cubicBezTo>
                <a:lnTo>
                  <a:pt x="823519" y="525703"/>
                </a:lnTo>
                <a:cubicBezTo>
                  <a:pt x="823519" y="520246"/>
                  <a:pt x="822822" y="515114"/>
                  <a:pt x="821426" y="510308"/>
                </a:cubicBezTo>
                <a:cubicBezTo>
                  <a:pt x="820031" y="505502"/>
                  <a:pt x="817845" y="501317"/>
                  <a:pt x="814869" y="497751"/>
                </a:cubicBezTo>
                <a:cubicBezTo>
                  <a:pt x="811892" y="494185"/>
                  <a:pt x="808094" y="491348"/>
                  <a:pt x="803474" y="489240"/>
                </a:cubicBezTo>
                <a:cubicBezTo>
                  <a:pt x="798854" y="487131"/>
                  <a:pt x="793258" y="486077"/>
                  <a:pt x="786684" y="486077"/>
                </a:cubicBezTo>
                <a:close/>
                <a:moveTo>
                  <a:pt x="689444" y="486077"/>
                </a:moveTo>
                <a:cubicBezTo>
                  <a:pt x="684669" y="486077"/>
                  <a:pt x="679941" y="487302"/>
                  <a:pt x="675259" y="489751"/>
                </a:cubicBezTo>
                <a:cubicBezTo>
                  <a:pt x="670577" y="492201"/>
                  <a:pt x="665879" y="496061"/>
                  <a:pt x="661167" y="501332"/>
                </a:cubicBezTo>
                <a:lnTo>
                  <a:pt x="661167" y="490263"/>
                </a:lnTo>
                <a:cubicBezTo>
                  <a:pt x="661167" y="489767"/>
                  <a:pt x="661058" y="489348"/>
                  <a:pt x="660841" y="489007"/>
                </a:cubicBezTo>
                <a:cubicBezTo>
                  <a:pt x="660624" y="488666"/>
                  <a:pt x="660267" y="488356"/>
                  <a:pt x="659771" y="488077"/>
                </a:cubicBezTo>
                <a:cubicBezTo>
                  <a:pt x="659275" y="487798"/>
                  <a:pt x="658577" y="487612"/>
                  <a:pt x="657678" y="487519"/>
                </a:cubicBezTo>
                <a:cubicBezTo>
                  <a:pt x="656779" y="487426"/>
                  <a:pt x="655647" y="487379"/>
                  <a:pt x="654283" y="487379"/>
                </a:cubicBezTo>
                <a:cubicBezTo>
                  <a:pt x="652857" y="487379"/>
                  <a:pt x="651710" y="487426"/>
                  <a:pt x="650842" y="487519"/>
                </a:cubicBezTo>
                <a:cubicBezTo>
                  <a:pt x="649973" y="487612"/>
                  <a:pt x="649260" y="487798"/>
                  <a:pt x="648702" y="488077"/>
                </a:cubicBezTo>
                <a:cubicBezTo>
                  <a:pt x="648144" y="488356"/>
                  <a:pt x="647772" y="488666"/>
                  <a:pt x="647586" y="489007"/>
                </a:cubicBezTo>
                <a:cubicBezTo>
                  <a:pt x="647400" y="489348"/>
                  <a:pt x="647307" y="489767"/>
                  <a:pt x="647307" y="490263"/>
                </a:cubicBezTo>
                <a:lnTo>
                  <a:pt x="647307" y="573979"/>
                </a:lnTo>
                <a:cubicBezTo>
                  <a:pt x="647307" y="574475"/>
                  <a:pt x="647415" y="574893"/>
                  <a:pt x="647632" y="575235"/>
                </a:cubicBezTo>
                <a:cubicBezTo>
                  <a:pt x="647850" y="575576"/>
                  <a:pt x="648253" y="575870"/>
                  <a:pt x="648842" y="576118"/>
                </a:cubicBezTo>
                <a:cubicBezTo>
                  <a:pt x="649431" y="576366"/>
                  <a:pt x="650221" y="576552"/>
                  <a:pt x="651214" y="576676"/>
                </a:cubicBezTo>
                <a:cubicBezTo>
                  <a:pt x="652206" y="576800"/>
                  <a:pt x="653446" y="576862"/>
                  <a:pt x="654934" y="576862"/>
                </a:cubicBezTo>
                <a:cubicBezTo>
                  <a:pt x="656485" y="576862"/>
                  <a:pt x="657756" y="576800"/>
                  <a:pt x="658748" y="576676"/>
                </a:cubicBezTo>
                <a:cubicBezTo>
                  <a:pt x="659740" y="576552"/>
                  <a:pt x="660515" y="576366"/>
                  <a:pt x="661073" y="576118"/>
                </a:cubicBezTo>
                <a:cubicBezTo>
                  <a:pt x="661632" y="575870"/>
                  <a:pt x="662035" y="575576"/>
                  <a:pt x="662283" y="575235"/>
                </a:cubicBezTo>
                <a:cubicBezTo>
                  <a:pt x="662531" y="574893"/>
                  <a:pt x="662655" y="574475"/>
                  <a:pt x="662655" y="573979"/>
                </a:cubicBezTo>
                <a:lnTo>
                  <a:pt x="662655" y="515471"/>
                </a:lnTo>
                <a:cubicBezTo>
                  <a:pt x="666872" y="510200"/>
                  <a:pt x="670902" y="506200"/>
                  <a:pt x="674747" y="503471"/>
                </a:cubicBezTo>
                <a:cubicBezTo>
                  <a:pt x="678592" y="500743"/>
                  <a:pt x="682437" y="499379"/>
                  <a:pt x="686281" y="499379"/>
                </a:cubicBezTo>
                <a:cubicBezTo>
                  <a:pt x="689258" y="499379"/>
                  <a:pt x="691878" y="499937"/>
                  <a:pt x="694141" y="501053"/>
                </a:cubicBezTo>
                <a:cubicBezTo>
                  <a:pt x="696405" y="502169"/>
                  <a:pt x="698249" y="503782"/>
                  <a:pt x="699676" y="505890"/>
                </a:cubicBezTo>
                <a:cubicBezTo>
                  <a:pt x="701102" y="507998"/>
                  <a:pt x="702187" y="510510"/>
                  <a:pt x="702931" y="513424"/>
                </a:cubicBezTo>
                <a:cubicBezTo>
                  <a:pt x="703676" y="516339"/>
                  <a:pt x="704048" y="520184"/>
                  <a:pt x="704048" y="524959"/>
                </a:cubicBezTo>
                <a:lnTo>
                  <a:pt x="704048" y="573979"/>
                </a:lnTo>
                <a:cubicBezTo>
                  <a:pt x="704048" y="574475"/>
                  <a:pt x="704172" y="574893"/>
                  <a:pt x="704420" y="575235"/>
                </a:cubicBezTo>
                <a:cubicBezTo>
                  <a:pt x="704668" y="575576"/>
                  <a:pt x="705071" y="575870"/>
                  <a:pt x="705629" y="576118"/>
                </a:cubicBezTo>
                <a:cubicBezTo>
                  <a:pt x="706187" y="576366"/>
                  <a:pt x="706962" y="576552"/>
                  <a:pt x="707954" y="576676"/>
                </a:cubicBezTo>
                <a:cubicBezTo>
                  <a:pt x="708947" y="576800"/>
                  <a:pt x="710218" y="576862"/>
                  <a:pt x="711768" y="576862"/>
                </a:cubicBezTo>
                <a:cubicBezTo>
                  <a:pt x="713256" y="576862"/>
                  <a:pt x="714497" y="576800"/>
                  <a:pt x="715489" y="576676"/>
                </a:cubicBezTo>
                <a:cubicBezTo>
                  <a:pt x="716481" y="576552"/>
                  <a:pt x="717256" y="576366"/>
                  <a:pt x="717814" y="576118"/>
                </a:cubicBezTo>
                <a:cubicBezTo>
                  <a:pt x="718372" y="575870"/>
                  <a:pt x="718775" y="575576"/>
                  <a:pt x="719023" y="575235"/>
                </a:cubicBezTo>
                <a:cubicBezTo>
                  <a:pt x="719271" y="574893"/>
                  <a:pt x="719396" y="574475"/>
                  <a:pt x="719396" y="573979"/>
                </a:cubicBezTo>
                <a:lnTo>
                  <a:pt x="719396" y="522912"/>
                </a:lnTo>
                <a:cubicBezTo>
                  <a:pt x="719396" y="516959"/>
                  <a:pt x="718884" y="511859"/>
                  <a:pt x="717861" y="507611"/>
                </a:cubicBezTo>
                <a:cubicBezTo>
                  <a:pt x="716838" y="503363"/>
                  <a:pt x="715148" y="499658"/>
                  <a:pt x="712791" y="496495"/>
                </a:cubicBezTo>
                <a:cubicBezTo>
                  <a:pt x="710435" y="493333"/>
                  <a:pt x="707350" y="490806"/>
                  <a:pt x="703536" y="488914"/>
                </a:cubicBezTo>
                <a:cubicBezTo>
                  <a:pt x="699722" y="487023"/>
                  <a:pt x="695025" y="486077"/>
                  <a:pt x="689444" y="486077"/>
                </a:cubicBezTo>
                <a:close/>
                <a:moveTo>
                  <a:pt x="534477" y="486077"/>
                </a:moveTo>
                <a:cubicBezTo>
                  <a:pt x="531252" y="486077"/>
                  <a:pt x="528058" y="486372"/>
                  <a:pt x="524896" y="486961"/>
                </a:cubicBezTo>
                <a:cubicBezTo>
                  <a:pt x="521733" y="487550"/>
                  <a:pt x="518819" y="488294"/>
                  <a:pt x="516152" y="489193"/>
                </a:cubicBezTo>
                <a:cubicBezTo>
                  <a:pt x="513486" y="490092"/>
                  <a:pt x="511129" y="491085"/>
                  <a:pt x="509083" y="492170"/>
                </a:cubicBezTo>
                <a:cubicBezTo>
                  <a:pt x="507036" y="493255"/>
                  <a:pt x="505595" y="494201"/>
                  <a:pt x="504757" y="495007"/>
                </a:cubicBezTo>
                <a:cubicBezTo>
                  <a:pt x="503920" y="495813"/>
                  <a:pt x="503393" y="496666"/>
                  <a:pt x="503176" y="497565"/>
                </a:cubicBezTo>
                <a:cubicBezTo>
                  <a:pt x="502959" y="498464"/>
                  <a:pt x="502851" y="499689"/>
                  <a:pt x="502851" y="501239"/>
                </a:cubicBezTo>
                <a:cubicBezTo>
                  <a:pt x="502851" y="502169"/>
                  <a:pt x="502913" y="503022"/>
                  <a:pt x="503037" y="503797"/>
                </a:cubicBezTo>
                <a:cubicBezTo>
                  <a:pt x="503161" y="504572"/>
                  <a:pt x="503362" y="505208"/>
                  <a:pt x="503641" y="505704"/>
                </a:cubicBezTo>
                <a:cubicBezTo>
                  <a:pt x="503920" y="506200"/>
                  <a:pt x="504246" y="506572"/>
                  <a:pt x="504618" y="506820"/>
                </a:cubicBezTo>
                <a:cubicBezTo>
                  <a:pt x="504990" y="507068"/>
                  <a:pt x="505424" y="507192"/>
                  <a:pt x="505920" y="507192"/>
                </a:cubicBezTo>
                <a:cubicBezTo>
                  <a:pt x="506664" y="507192"/>
                  <a:pt x="507796" y="506743"/>
                  <a:pt x="509315" y="505843"/>
                </a:cubicBezTo>
                <a:cubicBezTo>
                  <a:pt x="510835" y="504944"/>
                  <a:pt x="512726" y="503952"/>
                  <a:pt x="514989" y="502867"/>
                </a:cubicBezTo>
                <a:cubicBezTo>
                  <a:pt x="517253" y="501782"/>
                  <a:pt x="519888" y="500789"/>
                  <a:pt x="522896" y="499890"/>
                </a:cubicBezTo>
                <a:cubicBezTo>
                  <a:pt x="525903" y="498991"/>
                  <a:pt x="529299" y="498542"/>
                  <a:pt x="533081" y="498542"/>
                </a:cubicBezTo>
                <a:cubicBezTo>
                  <a:pt x="536616" y="498542"/>
                  <a:pt x="539593" y="498960"/>
                  <a:pt x="542011" y="499797"/>
                </a:cubicBezTo>
                <a:cubicBezTo>
                  <a:pt x="544429" y="500634"/>
                  <a:pt x="546398" y="501875"/>
                  <a:pt x="547918" y="503518"/>
                </a:cubicBezTo>
                <a:cubicBezTo>
                  <a:pt x="549437" y="505161"/>
                  <a:pt x="550538" y="507223"/>
                  <a:pt x="551220" y="509704"/>
                </a:cubicBezTo>
                <a:cubicBezTo>
                  <a:pt x="551902" y="512184"/>
                  <a:pt x="552243" y="515037"/>
                  <a:pt x="552243" y="518261"/>
                </a:cubicBezTo>
                <a:lnTo>
                  <a:pt x="552243" y="524772"/>
                </a:lnTo>
                <a:lnTo>
                  <a:pt x="540709" y="524772"/>
                </a:lnTo>
                <a:cubicBezTo>
                  <a:pt x="534198" y="524772"/>
                  <a:pt x="528337" y="525346"/>
                  <a:pt x="523128" y="526493"/>
                </a:cubicBezTo>
                <a:cubicBezTo>
                  <a:pt x="517919" y="527641"/>
                  <a:pt x="513517" y="529361"/>
                  <a:pt x="509920" y="531656"/>
                </a:cubicBezTo>
                <a:cubicBezTo>
                  <a:pt x="506323" y="533950"/>
                  <a:pt x="503564" y="536834"/>
                  <a:pt x="501641" y="540306"/>
                </a:cubicBezTo>
                <a:cubicBezTo>
                  <a:pt x="499719" y="543779"/>
                  <a:pt x="498758" y="547872"/>
                  <a:pt x="498758" y="552585"/>
                </a:cubicBezTo>
                <a:cubicBezTo>
                  <a:pt x="498758" y="556616"/>
                  <a:pt x="499455" y="560212"/>
                  <a:pt x="500851" y="563375"/>
                </a:cubicBezTo>
                <a:cubicBezTo>
                  <a:pt x="502246" y="566537"/>
                  <a:pt x="504199" y="569204"/>
                  <a:pt x="506711" y="571374"/>
                </a:cubicBezTo>
                <a:cubicBezTo>
                  <a:pt x="509222" y="573545"/>
                  <a:pt x="512261" y="575204"/>
                  <a:pt x="515827" y="576351"/>
                </a:cubicBezTo>
                <a:cubicBezTo>
                  <a:pt x="519392" y="577498"/>
                  <a:pt x="523376" y="578072"/>
                  <a:pt x="527779" y="578072"/>
                </a:cubicBezTo>
                <a:cubicBezTo>
                  <a:pt x="532802" y="578072"/>
                  <a:pt x="537562" y="576986"/>
                  <a:pt x="542058" y="574816"/>
                </a:cubicBezTo>
                <a:cubicBezTo>
                  <a:pt x="546553" y="572646"/>
                  <a:pt x="550631" y="569607"/>
                  <a:pt x="554289" y="565700"/>
                </a:cubicBezTo>
                <a:lnTo>
                  <a:pt x="554289" y="574072"/>
                </a:lnTo>
                <a:cubicBezTo>
                  <a:pt x="554289" y="574816"/>
                  <a:pt x="554506" y="575374"/>
                  <a:pt x="554940" y="575746"/>
                </a:cubicBezTo>
                <a:cubicBezTo>
                  <a:pt x="555374" y="576118"/>
                  <a:pt x="556072" y="576397"/>
                  <a:pt x="557033" y="576583"/>
                </a:cubicBezTo>
                <a:cubicBezTo>
                  <a:pt x="557995" y="576769"/>
                  <a:pt x="559281" y="576862"/>
                  <a:pt x="560894" y="576862"/>
                </a:cubicBezTo>
                <a:cubicBezTo>
                  <a:pt x="562568" y="576862"/>
                  <a:pt x="563839" y="576769"/>
                  <a:pt x="564707" y="576583"/>
                </a:cubicBezTo>
                <a:cubicBezTo>
                  <a:pt x="565575" y="576397"/>
                  <a:pt x="566258" y="576118"/>
                  <a:pt x="566754" y="575746"/>
                </a:cubicBezTo>
                <a:cubicBezTo>
                  <a:pt x="567250" y="575374"/>
                  <a:pt x="567498" y="574816"/>
                  <a:pt x="567498" y="574072"/>
                </a:cubicBezTo>
                <a:lnTo>
                  <a:pt x="567498" y="517610"/>
                </a:lnTo>
                <a:cubicBezTo>
                  <a:pt x="567498" y="512401"/>
                  <a:pt x="566909" y="507843"/>
                  <a:pt x="565730" y="503937"/>
                </a:cubicBezTo>
                <a:cubicBezTo>
                  <a:pt x="564552" y="500030"/>
                  <a:pt x="562661" y="496759"/>
                  <a:pt x="560056" y="494123"/>
                </a:cubicBezTo>
                <a:cubicBezTo>
                  <a:pt x="557452" y="491488"/>
                  <a:pt x="554041" y="489488"/>
                  <a:pt x="549824" y="488124"/>
                </a:cubicBezTo>
                <a:cubicBezTo>
                  <a:pt x="545608" y="486759"/>
                  <a:pt x="540492" y="486077"/>
                  <a:pt x="534477" y="486077"/>
                </a:cubicBezTo>
                <a:close/>
                <a:moveTo>
                  <a:pt x="375119" y="486077"/>
                </a:moveTo>
                <a:cubicBezTo>
                  <a:pt x="370344" y="486077"/>
                  <a:pt x="365616" y="487302"/>
                  <a:pt x="360934" y="489751"/>
                </a:cubicBezTo>
                <a:cubicBezTo>
                  <a:pt x="356252" y="492201"/>
                  <a:pt x="351554" y="496061"/>
                  <a:pt x="346842" y="501332"/>
                </a:cubicBezTo>
                <a:lnTo>
                  <a:pt x="346842" y="490263"/>
                </a:lnTo>
                <a:cubicBezTo>
                  <a:pt x="346842" y="489767"/>
                  <a:pt x="346733" y="489348"/>
                  <a:pt x="346516" y="489007"/>
                </a:cubicBezTo>
                <a:cubicBezTo>
                  <a:pt x="346299" y="488666"/>
                  <a:pt x="345942" y="488356"/>
                  <a:pt x="345446" y="488077"/>
                </a:cubicBezTo>
                <a:cubicBezTo>
                  <a:pt x="344950" y="487798"/>
                  <a:pt x="344253" y="487612"/>
                  <a:pt x="343353" y="487519"/>
                </a:cubicBezTo>
                <a:cubicBezTo>
                  <a:pt x="342454" y="487426"/>
                  <a:pt x="341322" y="487379"/>
                  <a:pt x="339958" y="487379"/>
                </a:cubicBezTo>
                <a:cubicBezTo>
                  <a:pt x="338532" y="487379"/>
                  <a:pt x="337385" y="487426"/>
                  <a:pt x="336517" y="487519"/>
                </a:cubicBezTo>
                <a:cubicBezTo>
                  <a:pt x="335648" y="487612"/>
                  <a:pt x="334935" y="487798"/>
                  <a:pt x="334377" y="488077"/>
                </a:cubicBezTo>
                <a:cubicBezTo>
                  <a:pt x="333819" y="488356"/>
                  <a:pt x="333447" y="488666"/>
                  <a:pt x="333261" y="489007"/>
                </a:cubicBezTo>
                <a:cubicBezTo>
                  <a:pt x="333075" y="489348"/>
                  <a:pt x="332982" y="489767"/>
                  <a:pt x="332982" y="490263"/>
                </a:cubicBezTo>
                <a:lnTo>
                  <a:pt x="332982" y="573979"/>
                </a:lnTo>
                <a:cubicBezTo>
                  <a:pt x="332982" y="574475"/>
                  <a:pt x="333090" y="574893"/>
                  <a:pt x="333308" y="575235"/>
                </a:cubicBezTo>
                <a:cubicBezTo>
                  <a:pt x="333524" y="575576"/>
                  <a:pt x="333928" y="575870"/>
                  <a:pt x="334517" y="576118"/>
                </a:cubicBezTo>
                <a:cubicBezTo>
                  <a:pt x="335106" y="576366"/>
                  <a:pt x="335896" y="576552"/>
                  <a:pt x="336889" y="576676"/>
                </a:cubicBezTo>
                <a:cubicBezTo>
                  <a:pt x="337881" y="576800"/>
                  <a:pt x="339121" y="576862"/>
                  <a:pt x="340609" y="576862"/>
                </a:cubicBezTo>
                <a:cubicBezTo>
                  <a:pt x="342160" y="576862"/>
                  <a:pt x="343431" y="576800"/>
                  <a:pt x="344423" y="576676"/>
                </a:cubicBezTo>
                <a:cubicBezTo>
                  <a:pt x="345415" y="576552"/>
                  <a:pt x="346190" y="576366"/>
                  <a:pt x="346749" y="576118"/>
                </a:cubicBezTo>
                <a:cubicBezTo>
                  <a:pt x="347307" y="575870"/>
                  <a:pt x="347710" y="575576"/>
                  <a:pt x="347958" y="575235"/>
                </a:cubicBezTo>
                <a:cubicBezTo>
                  <a:pt x="348206" y="574893"/>
                  <a:pt x="348330" y="574475"/>
                  <a:pt x="348330" y="573979"/>
                </a:cubicBezTo>
                <a:lnTo>
                  <a:pt x="348330" y="515471"/>
                </a:lnTo>
                <a:cubicBezTo>
                  <a:pt x="352547" y="510200"/>
                  <a:pt x="356577" y="506200"/>
                  <a:pt x="360422" y="503471"/>
                </a:cubicBezTo>
                <a:cubicBezTo>
                  <a:pt x="364267" y="500743"/>
                  <a:pt x="368112" y="499379"/>
                  <a:pt x="371956" y="499379"/>
                </a:cubicBezTo>
                <a:cubicBezTo>
                  <a:pt x="374933" y="499379"/>
                  <a:pt x="377553" y="499937"/>
                  <a:pt x="379816" y="501053"/>
                </a:cubicBezTo>
                <a:cubicBezTo>
                  <a:pt x="382080" y="502169"/>
                  <a:pt x="383925" y="503782"/>
                  <a:pt x="385351" y="505890"/>
                </a:cubicBezTo>
                <a:cubicBezTo>
                  <a:pt x="386777" y="507998"/>
                  <a:pt x="387862" y="510510"/>
                  <a:pt x="388606" y="513424"/>
                </a:cubicBezTo>
                <a:cubicBezTo>
                  <a:pt x="389351" y="516339"/>
                  <a:pt x="389723" y="520184"/>
                  <a:pt x="389723" y="524959"/>
                </a:cubicBezTo>
                <a:lnTo>
                  <a:pt x="389723" y="573979"/>
                </a:lnTo>
                <a:cubicBezTo>
                  <a:pt x="389723" y="574475"/>
                  <a:pt x="389847" y="574893"/>
                  <a:pt x="390095" y="575235"/>
                </a:cubicBezTo>
                <a:cubicBezTo>
                  <a:pt x="390343" y="575576"/>
                  <a:pt x="390746" y="575870"/>
                  <a:pt x="391304" y="576118"/>
                </a:cubicBezTo>
                <a:cubicBezTo>
                  <a:pt x="391862" y="576366"/>
                  <a:pt x="392637" y="576552"/>
                  <a:pt x="393629" y="576676"/>
                </a:cubicBezTo>
                <a:cubicBezTo>
                  <a:pt x="394622" y="576800"/>
                  <a:pt x="395893" y="576862"/>
                  <a:pt x="397443" y="576862"/>
                </a:cubicBezTo>
                <a:cubicBezTo>
                  <a:pt x="398931" y="576862"/>
                  <a:pt x="400172" y="576800"/>
                  <a:pt x="401164" y="576676"/>
                </a:cubicBezTo>
                <a:cubicBezTo>
                  <a:pt x="402156" y="576552"/>
                  <a:pt x="402931" y="576366"/>
                  <a:pt x="403489" y="576118"/>
                </a:cubicBezTo>
                <a:cubicBezTo>
                  <a:pt x="404047" y="575870"/>
                  <a:pt x="404450" y="575576"/>
                  <a:pt x="404698" y="575235"/>
                </a:cubicBezTo>
                <a:cubicBezTo>
                  <a:pt x="404947" y="574893"/>
                  <a:pt x="405071" y="574475"/>
                  <a:pt x="405071" y="573979"/>
                </a:cubicBezTo>
                <a:lnTo>
                  <a:pt x="405071" y="522912"/>
                </a:lnTo>
                <a:cubicBezTo>
                  <a:pt x="405071" y="516959"/>
                  <a:pt x="404559" y="511859"/>
                  <a:pt x="403536" y="507611"/>
                </a:cubicBezTo>
                <a:cubicBezTo>
                  <a:pt x="402513" y="503363"/>
                  <a:pt x="400823" y="499658"/>
                  <a:pt x="398466" y="496495"/>
                </a:cubicBezTo>
                <a:cubicBezTo>
                  <a:pt x="396110" y="493333"/>
                  <a:pt x="393025" y="490806"/>
                  <a:pt x="389211" y="488914"/>
                </a:cubicBezTo>
                <a:cubicBezTo>
                  <a:pt x="385397" y="487023"/>
                  <a:pt x="380700" y="486077"/>
                  <a:pt x="375119" y="486077"/>
                </a:cubicBezTo>
                <a:close/>
                <a:moveTo>
                  <a:pt x="265042" y="486077"/>
                </a:moveTo>
                <a:cubicBezTo>
                  <a:pt x="257911" y="486077"/>
                  <a:pt x="251678" y="487224"/>
                  <a:pt x="246345" y="489519"/>
                </a:cubicBezTo>
                <a:cubicBezTo>
                  <a:pt x="241012" y="491813"/>
                  <a:pt x="236563" y="495038"/>
                  <a:pt x="232997" y="499193"/>
                </a:cubicBezTo>
                <a:cubicBezTo>
                  <a:pt x="229432" y="503347"/>
                  <a:pt x="226765" y="508293"/>
                  <a:pt x="224998" y="514029"/>
                </a:cubicBezTo>
                <a:cubicBezTo>
                  <a:pt x="223231" y="519765"/>
                  <a:pt x="222347" y="526044"/>
                  <a:pt x="222347" y="532865"/>
                </a:cubicBezTo>
                <a:cubicBezTo>
                  <a:pt x="222347" y="539934"/>
                  <a:pt x="223184" y="546260"/>
                  <a:pt x="224858" y="551841"/>
                </a:cubicBezTo>
                <a:cubicBezTo>
                  <a:pt x="226533" y="557422"/>
                  <a:pt x="229075" y="562166"/>
                  <a:pt x="232486" y="566072"/>
                </a:cubicBezTo>
                <a:cubicBezTo>
                  <a:pt x="235896" y="569979"/>
                  <a:pt x="240160" y="572956"/>
                  <a:pt x="245276" y="575002"/>
                </a:cubicBezTo>
                <a:cubicBezTo>
                  <a:pt x="250392" y="577048"/>
                  <a:pt x="256391" y="578072"/>
                  <a:pt x="263275" y="578072"/>
                </a:cubicBezTo>
                <a:cubicBezTo>
                  <a:pt x="270344" y="578072"/>
                  <a:pt x="276561" y="576909"/>
                  <a:pt x="281925" y="574583"/>
                </a:cubicBezTo>
                <a:cubicBezTo>
                  <a:pt x="287289" y="572258"/>
                  <a:pt x="291753" y="569018"/>
                  <a:pt x="295319" y="564863"/>
                </a:cubicBezTo>
                <a:cubicBezTo>
                  <a:pt x="298885" y="560708"/>
                  <a:pt x="301567" y="555763"/>
                  <a:pt x="303365" y="550027"/>
                </a:cubicBezTo>
                <a:cubicBezTo>
                  <a:pt x="305163" y="544291"/>
                  <a:pt x="306063" y="538012"/>
                  <a:pt x="306063" y="531191"/>
                </a:cubicBezTo>
                <a:cubicBezTo>
                  <a:pt x="306063" y="524183"/>
                  <a:pt x="305210" y="517889"/>
                  <a:pt x="303505" y="512308"/>
                </a:cubicBezTo>
                <a:cubicBezTo>
                  <a:pt x="301799" y="506727"/>
                  <a:pt x="299241" y="501983"/>
                  <a:pt x="295831" y="498076"/>
                </a:cubicBezTo>
                <a:cubicBezTo>
                  <a:pt x="292420" y="494170"/>
                  <a:pt x="288157" y="491193"/>
                  <a:pt x="283041" y="489147"/>
                </a:cubicBezTo>
                <a:cubicBezTo>
                  <a:pt x="277925" y="487100"/>
                  <a:pt x="271925" y="486077"/>
                  <a:pt x="265042" y="486077"/>
                </a:cubicBezTo>
                <a:close/>
                <a:moveTo>
                  <a:pt x="449012" y="464962"/>
                </a:moveTo>
                <a:cubicBezTo>
                  <a:pt x="447524" y="464962"/>
                  <a:pt x="446284" y="465024"/>
                  <a:pt x="445291" y="465148"/>
                </a:cubicBezTo>
                <a:cubicBezTo>
                  <a:pt x="444299" y="465272"/>
                  <a:pt x="443509" y="465474"/>
                  <a:pt x="442919" y="465753"/>
                </a:cubicBezTo>
                <a:cubicBezTo>
                  <a:pt x="442330" y="466032"/>
                  <a:pt x="441927" y="466357"/>
                  <a:pt x="441710" y="466730"/>
                </a:cubicBezTo>
                <a:cubicBezTo>
                  <a:pt x="441493" y="467102"/>
                  <a:pt x="441385" y="467505"/>
                  <a:pt x="441385" y="467939"/>
                </a:cubicBezTo>
                <a:lnTo>
                  <a:pt x="441385" y="487845"/>
                </a:lnTo>
                <a:lnTo>
                  <a:pt x="429757" y="487845"/>
                </a:lnTo>
                <a:cubicBezTo>
                  <a:pt x="429261" y="487845"/>
                  <a:pt x="428812" y="487953"/>
                  <a:pt x="428409" y="488170"/>
                </a:cubicBezTo>
                <a:cubicBezTo>
                  <a:pt x="428006" y="488387"/>
                  <a:pt x="427680" y="488759"/>
                  <a:pt x="427432" y="489286"/>
                </a:cubicBezTo>
                <a:cubicBezTo>
                  <a:pt x="427184" y="489813"/>
                  <a:pt x="426982" y="490480"/>
                  <a:pt x="426827" y="491286"/>
                </a:cubicBezTo>
                <a:cubicBezTo>
                  <a:pt x="426672" y="492092"/>
                  <a:pt x="426595" y="493084"/>
                  <a:pt x="426595" y="494263"/>
                </a:cubicBezTo>
                <a:cubicBezTo>
                  <a:pt x="426595" y="496495"/>
                  <a:pt x="426874" y="498107"/>
                  <a:pt x="427432" y="499100"/>
                </a:cubicBezTo>
                <a:cubicBezTo>
                  <a:pt x="427990" y="500092"/>
                  <a:pt x="428734" y="500588"/>
                  <a:pt x="429664" y="500588"/>
                </a:cubicBezTo>
                <a:lnTo>
                  <a:pt x="441385" y="500588"/>
                </a:lnTo>
                <a:lnTo>
                  <a:pt x="441385" y="549515"/>
                </a:lnTo>
                <a:cubicBezTo>
                  <a:pt x="441385" y="554352"/>
                  <a:pt x="441834" y="558553"/>
                  <a:pt x="442733" y="562119"/>
                </a:cubicBezTo>
                <a:cubicBezTo>
                  <a:pt x="443633" y="565685"/>
                  <a:pt x="445074" y="568630"/>
                  <a:pt x="447059" y="570956"/>
                </a:cubicBezTo>
                <a:cubicBezTo>
                  <a:pt x="449043" y="573281"/>
                  <a:pt x="451586" y="575017"/>
                  <a:pt x="454686" y="576165"/>
                </a:cubicBezTo>
                <a:cubicBezTo>
                  <a:pt x="457787" y="577312"/>
                  <a:pt x="461507" y="577886"/>
                  <a:pt x="465848" y="577886"/>
                </a:cubicBezTo>
                <a:cubicBezTo>
                  <a:pt x="467275" y="577886"/>
                  <a:pt x="468701" y="577793"/>
                  <a:pt x="470127" y="577606"/>
                </a:cubicBezTo>
                <a:cubicBezTo>
                  <a:pt x="471553" y="577420"/>
                  <a:pt x="472902" y="577188"/>
                  <a:pt x="474173" y="576909"/>
                </a:cubicBezTo>
                <a:cubicBezTo>
                  <a:pt x="475445" y="576630"/>
                  <a:pt x="476576" y="576273"/>
                  <a:pt x="477568" y="575839"/>
                </a:cubicBezTo>
                <a:cubicBezTo>
                  <a:pt x="478561" y="575405"/>
                  <a:pt x="479305" y="574940"/>
                  <a:pt x="479801" y="574444"/>
                </a:cubicBezTo>
                <a:cubicBezTo>
                  <a:pt x="480297" y="573948"/>
                  <a:pt x="480669" y="573173"/>
                  <a:pt x="480917" y="572118"/>
                </a:cubicBezTo>
                <a:cubicBezTo>
                  <a:pt x="481165" y="571064"/>
                  <a:pt x="481289" y="569638"/>
                  <a:pt x="481289" y="567840"/>
                </a:cubicBezTo>
                <a:cubicBezTo>
                  <a:pt x="481289" y="566723"/>
                  <a:pt x="481227" y="565793"/>
                  <a:pt x="481103" y="565049"/>
                </a:cubicBezTo>
                <a:cubicBezTo>
                  <a:pt x="480979" y="564305"/>
                  <a:pt x="480840" y="563716"/>
                  <a:pt x="480685" y="563282"/>
                </a:cubicBezTo>
                <a:cubicBezTo>
                  <a:pt x="480529" y="562848"/>
                  <a:pt x="480312" y="562553"/>
                  <a:pt x="480033" y="562398"/>
                </a:cubicBezTo>
                <a:cubicBezTo>
                  <a:pt x="479754" y="562243"/>
                  <a:pt x="479460" y="562166"/>
                  <a:pt x="479150" y="562166"/>
                </a:cubicBezTo>
                <a:cubicBezTo>
                  <a:pt x="478654" y="562166"/>
                  <a:pt x="478096" y="562305"/>
                  <a:pt x="477475" y="562584"/>
                </a:cubicBezTo>
                <a:cubicBezTo>
                  <a:pt x="476855" y="562863"/>
                  <a:pt x="476111" y="563158"/>
                  <a:pt x="475243" y="563468"/>
                </a:cubicBezTo>
                <a:cubicBezTo>
                  <a:pt x="474375" y="563778"/>
                  <a:pt x="473383" y="564072"/>
                  <a:pt x="472266" y="564351"/>
                </a:cubicBezTo>
                <a:cubicBezTo>
                  <a:pt x="471150" y="564631"/>
                  <a:pt x="469879" y="564770"/>
                  <a:pt x="468453" y="564770"/>
                </a:cubicBezTo>
                <a:cubicBezTo>
                  <a:pt x="464050" y="564770"/>
                  <a:pt x="460996" y="563297"/>
                  <a:pt x="459290" y="560352"/>
                </a:cubicBezTo>
                <a:cubicBezTo>
                  <a:pt x="457585" y="557406"/>
                  <a:pt x="456732" y="553050"/>
                  <a:pt x="456732" y="547283"/>
                </a:cubicBezTo>
                <a:lnTo>
                  <a:pt x="456732" y="500588"/>
                </a:lnTo>
                <a:lnTo>
                  <a:pt x="478220" y="500588"/>
                </a:lnTo>
                <a:cubicBezTo>
                  <a:pt x="479150" y="500588"/>
                  <a:pt x="479894" y="500092"/>
                  <a:pt x="480452" y="499100"/>
                </a:cubicBezTo>
                <a:cubicBezTo>
                  <a:pt x="481010" y="498107"/>
                  <a:pt x="481289" y="496495"/>
                  <a:pt x="481289" y="494263"/>
                </a:cubicBezTo>
                <a:cubicBezTo>
                  <a:pt x="481289" y="493084"/>
                  <a:pt x="481227" y="492092"/>
                  <a:pt x="481103" y="491286"/>
                </a:cubicBezTo>
                <a:cubicBezTo>
                  <a:pt x="480979" y="490480"/>
                  <a:pt x="480778" y="489813"/>
                  <a:pt x="480498" y="489286"/>
                </a:cubicBezTo>
                <a:cubicBezTo>
                  <a:pt x="480219" y="488759"/>
                  <a:pt x="479894" y="488387"/>
                  <a:pt x="479522" y="488170"/>
                </a:cubicBezTo>
                <a:cubicBezTo>
                  <a:pt x="479150" y="487953"/>
                  <a:pt x="478716" y="487845"/>
                  <a:pt x="478220" y="487845"/>
                </a:cubicBezTo>
                <a:lnTo>
                  <a:pt x="456732" y="487845"/>
                </a:lnTo>
                <a:lnTo>
                  <a:pt x="456732" y="467939"/>
                </a:lnTo>
                <a:cubicBezTo>
                  <a:pt x="456732" y="467505"/>
                  <a:pt x="456609" y="467102"/>
                  <a:pt x="456360" y="466730"/>
                </a:cubicBezTo>
                <a:cubicBezTo>
                  <a:pt x="456112" y="466357"/>
                  <a:pt x="455709" y="466032"/>
                  <a:pt x="455151" y="465753"/>
                </a:cubicBezTo>
                <a:cubicBezTo>
                  <a:pt x="454593" y="465474"/>
                  <a:pt x="453818" y="465272"/>
                  <a:pt x="452826" y="465148"/>
                </a:cubicBezTo>
                <a:cubicBezTo>
                  <a:pt x="451834" y="465024"/>
                  <a:pt x="450562" y="464962"/>
                  <a:pt x="449012" y="464962"/>
                </a:cubicBezTo>
                <a:close/>
                <a:moveTo>
                  <a:pt x="171150" y="454451"/>
                </a:moveTo>
                <a:cubicBezTo>
                  <a:pt x="163274" y="454451"/>
                  <a:pt x="156097" y="455877"/>
                  <a:pt x="149616" y="458730"/>
                </a:cubicBezTo>
                <a:cubicBezTo>
                  <a:pt x="143136" y="461583"/>
                  <a:pt x="137571" y="465722"/>
                  <a:pt x="132920" y="471148"/>
                </a:cubicBezTo>
                <a:cubicBezTo>
                  <a:pt x="128269" y="476574"/>
                  <a:pt x="124657" y="483194"/>
                  <a:pt x="122083" y="491007"/>
                </a:cubicBezTo>
                <a:cubicBezTo>
                  <a:pt x="119510" y="498821"/>
                  <a:pt x="118223" y="507719"/>
                  <a:pt x="118223" y="517703"/>
                </a:cubicBezTo>
                <a:cubicBezTo>
                  <a:pt x="118223" y="527439"/>
                  <a:pt x="119417" y="536043"/>
                  <a:pt x="121804" y="543516"/>
                </a:cubicBezTo>
                <a:cubicBezTo>
                  <a:pt x="124192" y="550988"/>
                  <a:pt x="127602" y="557267"/>
                  <a:pt x="132036" y="562352"/>
                </a:cubicBezTo>
                <a:cubicBezTo>
                  <a:pt x="136470" y="567437"/>
                  <a:pt x="141834" y="571281"/>
                  <a:pt x="148128" y="573886"/>
                </a:cubicBezTo>
                <a:cubicBezTo>
                  <a:pt x="154422" y="576490"/>
                  <a:pt x="161476" y="577793"/>
                  <a:pt x="169290" y="577793"/>
                </a:cubicBezTo>
                <a:cubicBezTo>
                  <a:pt x="173816" y="577793"/>
                  <a:pt x="177987" y="577374"/>
                  <a:pt x="181800" y="576537"/>
                </a:cubicBezTo>
                <a:cubicBezTo>
                  <a:pt x="185614" y="575700"/>
                  <a:pt x="188994" y="574676"/>
                  <a:pt x="191939" y="573467"/>
                </a:cubicBezTo>
                <a:cubicBezTo>
                  <a:pt x="194885" y="572258"/>
                  <a:pt x="197350" y="571018"/>
                  <a:pt x="199334" y="569746"/>
                </a:cubicBezTo>
                <a:cubicBezTo>
                  <a:pt x="201319" y="568475"/>
                  <a:pt x="202621" y="567530"/>
                  <a:pt x="203241" y="566909"/>
                </a:cubicBezTo>
                <a:cubicBezTo>
                  <a:pt x="203861" y="566289"/>
                  <a:pt x="204295" y="565762"/>
                  <a:pt x="204543" y="565328"/>
                </a:cubicBezTo>
                <a:cubicBezTo>
                  <a:pt x="204791" y="564894"/>
                  <a:pt x="204993" y="564398"/>
                  <a:pt x="205148" y="563840"/>
                </a:cubicBezTo>
                <a:cubicBezTo>
                  <a:pt x="205303" y="563282"/>
                  <a:pt x="205411" y="562631"/>
                  <a:pt x="205473" y="561887"/>
                </a:cubicBezTo>
                <a:cubicBezTo>
                  <a:pt x="205535" y="561142"/>
                  <a:pt x="205566" y="560274"/>
                  <a:pt x="205566" y="559282"/>
                </a:cubicBezTo>
                <a:cubicBezTo>
                  <a:pt x="205566" y="557856"/>
                  <a:pt x="205520" y="556678"/>
                  <a:pt x="205426" y="555747"/>
                </a:cubicBezTo>
                <a:cubicBezTo>
                  <a:pt x="205333" y="554817"/>
                  <a:pt x="205192" y="554089"/>
                  <a:pt x="205005" y="553561"/>
                </a:cubicBezTo>
                <a:cubicBezTo>
                  <a:pt x="204818" y="553034"/>
                  <a:pt x="204569" y="552678"/>
                  <a:pt x="204258" y="552492"/>
                </a:cubicBezTo>
                <a:cubicBezTo>
                  <a:pt x="203946" y="552306"/>
                  <a:pt x="203572" y="552213"/>
                  <a:pt x="203135" y="552213"/>
                </a:cubicBezTo>
                <a:cubicBezTo>
                  <a:pt x="202200" y="552213"/>
                  <a:pt x="200922" y="552802"/>
                  <a:pt x="199301" y="553980"/>
                </a:cubicBezTo>
                <a:cubicBezTo>
                  <a:pt x="197680" y="555158"/>
                  <a:pt x="195607" y="556476"/>
                  <a:pt x="193082" y="557933"/>
                </a:cubicBezTo>
                <a:cubicBezTo>
                  <a:pt x="190558" y="559391"/>
                  <a:pt x="187503" y="560708"/>
                  <a:pt x="183919" y="561887"/>
                </a:cubicBezTo>
                <a:cubicBezTo>
                  <a:pt x="180334" y="563065"/>
                  <a:pt x="176142" y="563654"/>
                  <a:pt x="171342" y="563654"/>
                </a:cubicBezTo>
                <a:cubicBezTo>
                  <a:pt x="165669" y="563654"/>
                  <a:pt x="160588" y="562646"/>
                  <a:pt x="156099" y="560631"/>
                </a:cubicBezTo>
                <a:cubicBezTo>
                  <a:pt x="151611" y="558615"/>
                  <a:pt x="147823" y="555639"/>
                  <a:pt x="144737" y="551701"/>
                </a:cubicBezTo>
                <a:cubicBezTo>
                  <a:pt x="141651" y="547763"/>
                  <a:pt x="139282" y="542864"/>
                  <a:pt x="137630" y="537004"/>
                </a:cubicBezTo>
                <a:cubicBezTo>
                  <a:pt x="135978" y="531144"/>
                  <a:pt x="135152" y="524400"/>
                  <a:pt x="135152" y="516773"/>
                </a:cubicBezTo>
                <a:cubicBezTo>
                  <a:pt x="135152" y="509084"/>
                  <a:pt x="136009" y="502247"/>
                  <a:pt x="137724" y="496263"/>
                </a:cubicBezTo>
                <a:cubicBezTo>
                  <a:pt x="139438" y="490278"/>
                  <a:pt x="141854" y="485209"/>
                  <a:pt x="144971" y="481054"/>
                </a:cubicBezTo>
                <a:cubicBezTo>
                  <a:pt x="148088" y="476899"/>
                  <a:pt x="151844" y="473752"/>
                  <a:pt x="156240" y="471613"/>
                </a:cubicBezTo>
                <a:cubicBezTo>
                  <a:pt x="160635" y="469474"/>
                  <a:pt x="165513" y="468404"/>
                  <a:pt x="170875" y="468404"/>
                </a:cubicBezTo>
                <a:cubicBezTo>
                  <a:pt x="175800" y="468404"/>
                  <a:pt x="180024" y="469008"/>
                  <a:pt x="183546" y="470218"/>
                </a:cubicBezTo>
                <a:cubicBezTo>
                  <a:pt x="187068" y="471427"/>
                  <a:pt x="190060" y="472760"/>
                  <a:pt x="192523" y="474217"/>
                </a:cubicBezTo>
                <a:cubicBezTo>
                  <a:pt x="194985" y="475675"/>
                  <a:pt x="196996" y="477008"/>
                  <a:pt x="198555" y="478217"/>
                </a:cubicBezTo>
                <a:cubicBezTo>
                  <a:pt x="200114" y="479426"/>
                  <a:pt x="201330" y="480031"/>
                  <a:pt x="202202" y="480031"/>
                </a:cubicBezTo>
                <a:cubicBezTo>
                  <a:pt x="202701" y="480031"/>
                  <a:pt x="203122" y="479892"/>
                  <a:pt x="203465" y="479612"/>
                </a:cubicBezTo>
                <a:cubicBezTo>
                  <a:pt x="203808" y="479333"/>
                  <a:pt x="204104" y="478899"/>
                  <a:pt x="204354" y="478310"/>
                </a:cubicBezTo>
                <a:cubicBezTo>
                  <a:pt x="204603" y="477721"/>
                  <a:pt x="204790" y="476992"/>
                  <a:pt x="204915" y="476124"/>
                </a:cubicBezTo>
                <a:cubicBezTo>
                  <a:pt x="205039" y="475256"/>
                  <a:pt x="205101" y="474202"/>
                  <a:pt x="205101" y="472962"/>
                </a:cubicBezTo>
                <a:cubicBezTo>
                  <a:pt x="205101" y="471845"/>
                  <a:pt x="205055" y="470884"/>
                  <a:pt x="204962" y="470078"/>
                </a:cubicBezTo>
                <a:cubicBezTo>
                  <a:pt x="204869" y="469272"/>
                  <a:pt x="204745" y="468574"/>
                  <a:pt x="204590" y="467985"/>
                </a:cubicBezTo>
                <a:cubicBezTo>
                  <a:pt x="204435" y="467396"/>
                  <a:pt x="204233" y="466885"/>
                  <a:pt x="203985" y="466450"/>
                </a:cubicBezTo>
                <a:cubicBezTo>
                  <a:pt x="203737" y="466016"/>
                  <a:pt x="203195" y="465381"/>
                  <a:pt x="202357" y="464544"/>
                </a:cubicBezTo>
                <a:cubicBezTo>
                  <a:pt x="201520" y="463706"/>
                  <a:pt x="200016" y="462637"/>
                  <a:pt x="197846" y="461335"/>
                </a:cubicBezTo>
                <a:cubicBezTo>
                  <a:pt x="195676" y="460032"/>
                  <a:pt x="193195" y="458885"/>
                  <a:pt x="190405" y="457893"/>
                </a:cubicBezTo>
                <a:cubicBezTo>
                  <a:pt x="187614" y="456901"/>
                  <a:pt x="184575" y="456079"/>
                  <a:pt x="181289" y="455428"/>
                </a:cubicBezTo>
                <a:cubicBezTo>
                  <a:pt x="178002" y="454777"/>
                  <a:pt x="174623" y="454451"/>
                  <a:pt x="171150" y="454451"/>
                </a:cubicBezTo>
                <a:close/>
                <a:moveTo>
                  <a:pt x="607402" y="452870"/>
                </a:moveTo>
                <a:cubicBezTo>
                  <a:pt x="603744" y="452870"/>
                  <a:pt x="601232" y="453521"/>
                  <a:pt x="599868" y="454823"/>
                </a:cubicBezTo>
                <a:cubicBezTo>
                  <a:pt x="598504" y="456126"/>
                  <a:pt x="597822" y="458575"/>
                  <a:pt x="597822" y="462172"/>
                </a:cubicBezTo>
                <a:cubicBezTo>
                  <a:pt x="597822" y="465706"/>
                  <a:pt x="598488" y="468109"/>
                  <a:pt x="599821" y="469381"/>
                </a:cubicBezTo>
                <a:cubicBezTo>
                  <a:pt x="601155" y="470652"/>
                  <a:pt x="603620" y="471287"/>
                  <a:pt x="607216" y="471287"/>
                </a:cubicBezTo>
                <a:cubicBezTo>
                  <a:pt x="610875" y="471287"/>
                  <a:pt x="613387" y="470636"/>
                  <a:pt x="614751" y="469334"/>
                </a:cubicBezTo>
                <a:cubicBezTo>
                  <a:pt x="616115" y="468032"/>
                  <a:pt x="616797" y="465582"/>
                  <a:pt x="616797" y="461986"/>
                </a:cubicBezTo>
                <a:cubicBezTo>
                  <a:pt x="616797" y="458451"/>
                  <a:pt x="616131" y="456048"/>
                  <a:pt x="614797" y="454777"/>
                </a:cubicBezTo>
                <a:cubicBezTo>
                  <a:pt x="613464" y="453506"/>
                  <a:pt x="610999" y="452870"/>
                  <a:pt x="607402" y="452870"/>
                </a:cubicBezTo>
                <a:close/>
                <a:moveTo>
                  <a:pt x="1230248" y="326868"/>
                </a:moveTo>
                <a:cubicBezTo>
                  <a:pt x="1228636" y="326868"/>
                  <a:pt x="1227272" y="326961"/>
                  <a:pt x="1226155" y="327147"/>
                </a:cubicBezTo>
                <a:cubicBezTo>
                  <a:pt x="1225039" y="327333"/>
                  <a:pt x="1224109" y="327674"/>
                  <a:pt x="1223365" y="328171"/>
                </a:cubicBezTo>
                <a:cubicBezTo>
                  <a:pt x="1222621" y="328667"/>
                  <a:pt x="1222078" y="329411"/>
                  <a:pt x="1221737" y="330403"/>
                </a:cubicBezTo>
                <a:cubicBezTo>
                  <a:pt x="1221396" y="331395"/>
                  <a:pt x="1221225" y="332728"/>
                  <a:pt x="1221225" y="334403"/>
                </a:cubicBezTo>
                <a:lnTo>
                  <a:pt x="1221225" y="346309"/>
                </a:lnTo>
                <a:lnTo>
                  <a:pt x="1208854" y="371889"/>
                </a:lnTo>
                <a:cubicBezTo>
                  <a:pt x="1208606" y="372385"/>
                  <a:pt x="1208497" y="372819"/>
                  <a:pt x="1208528" y="373191"/>
                </a:cubicBezTo>
                <a:cubicBezTo>
                  <a:pt x="1208559" y="373563"/>
                  <a:pt x="1208730" y="373858"/>
                  <a:pt x="1209040" y="374075"/>
                </a:cubicBezTo>
                <a:cubicBezTo>
                  <a:pt x="1209350" y="374292"/>
                  <a:pt x="1209862" y="374447"/>
                  <a:pt x="1210575" y="374540"/>
                </a:cubicBezTo>
                <a:cubicBezTo>
                  <a:pt x="1211288" y="374633"/>
                  <a:pt x="1212172" y="374679"/>
                  <a:pt x="1213226" y="374679"/>
                </a:cubicBezTo>
                <a:cubicBezTo>
                  <a:pt x="1214404" y="374679"/>
                  <a:pt x="1215381" y="374633"/>
                  <a:pt x="1216156" y="374540"/>
                </a:cubicBezTo>
                <a:cubicBezTo>
                  <a:pt x="1216931" y="374447"/>
                  <a:pt x="1217613" y="374276"/>
                  <a:pt x="1218202" y="374028"/>
                </a:cubicBezTo>
                <a:cubicBezTo>
                  <a:pt x="1218791" y="373780"/>
                  <a:pt x="1219288" y="373501"/>
                  <a:pt x="1219691" y="373191"/>
                </a:cubicBezTo>
                <a:cubicBezTo>
                  <a:pt x="1220094" y="372881"/>
                  <a:pt x="1220450" y="372509"/>
                  <a:pt x="1220760" y="372075"/>
                </a:cubicBezTo>
                <a:lnTo>
                  <a:pt x="1233504" y="352913"/>
                </a:lnTo>
                <a:cubicBezTo>
                  <a:pt x="1234558" y="351363"/>
                  <a:pt x="1235442" y="349890"/>
                  <a:pt x="1236155" y="348495"/>
                </a:cubicBezTo>
                <a:cubicBezTo>
                  <a:pt x="1236868" y="347100"/>
                  <a:pt x="1237441" y="345689"/>
                  <a:pt x="1237876" y="344263"/>
                </a:cubicBezTo>
                <a:cubicBezTo>
                  <a:pt x="1238310" y="342836"/>
                  <a:pt x="1238620" y="341317"/>
                  <a:pt x="1238806" y="339705"/>
                </a:cubicBezTo>
                <a:cubicBezTo>
                  <a:pt x="1238992" y="338092"/>
                  <a:pt x="1239085" y="336325"/>
                  <a:pt x="1239085" y="334403"/>
                </a:cubicBezTo>
                <a:cubicBezTo>
                  <a:pt x="1239085" y="332728"/>
                  <a:pt x="1238914" y="331395"/>
                  <a:pt x="1238573" y="330403"/>
                </a:cubicBezTo>
                <a:cubicBezTo>
                  <a:pt x="1238232" y="329411"/>
                  <a:pt x="1237705" y="328667"/>
                  <a:pt x="1236992" y="328171"/>
                </a:cubicBezTo>
                <a:cubicBezTo>
                  <a:pt x="1236279" y="327674"/>
                  <a:pt x="1235364" y="327333"/>
                  <a:pt x="1234248" y="327147"/>
                </a:cubicBezTo>
                <a:cubicBezTo>
                  <a:pt x="1233132" y="326961"/>
                  <a:pt x="1231798" y="326868"/>
                  <a:pt x="1230248" y="326868"/>
                </a:cubicBezTo>
                <a:close/>
                <a:moveTo>
                  <a:pt x="2148852" y="307242"/>
                </a:moveTo>
                <a:lnTo>
                  <a:pt x="2161968" y="307242"/>
                </a:lnTo>
                <a:lnTo>
                  <a:pt x="2161968" y="325008"/>
                </a:lnTo>
                <a:cubicBezTo>
                  <a:pt x="2158185" y="329225"/>
                  <a:pt x="2154573" y="332356"/>
                  <a:pt x="2151131" y="334403"/>
                </a:cubicBezTo>
                <a:cubicBezTo>
                  <a:pt x="2147690" y="336449"/>
                  <a:pt x="2143954" y="337472"/>
                  <a:pt x="2139922" y="337472"/>
                </a:cubicBezTo>
                <a:cubicBezTo>
                  <a:pt x="2134962" y="337472"/>
                  <a:pt x="2131102" y="336186"/>
                  <a:pt x="2128342" y="333612"/>
                </a:cubicBezTo>
                <a:cubicBezTo>
                  <a:pt x="2125582" y="331039"/>
                  <a:pt x="2124203" y="327581"/>
                  <a:pt x="2124203" y="323241"/>
                </a:cubicBezTo>
                <a:cubicBezTo>
                  <a:pt x="2124203" y="320698"/>
                  <a:pt x="2124683" y="318450"/>
                  <a:pt x="2125644" y="316497"/>
                </a:cubicBezTo>
                <a:cubicBezTo>
                  <a:pt x="2126606" y="314543"/>
                  <a:pt x="2128110" y="312869"/>
                  <a:pt x="2130156" y="311474"/>
                </a:cubicBezTo>
                <a:cubicBezTo>
                  <a:pt x="2132202" y="310079"/>
                  <a:pt x="2134776" y="309024"/>
                  <a:pt x="2137876" y="308311"/>
                </a:cubicBezTo>
                <a:cubicBezTo>
                  <a:pt x="2140977" y="307598"/>
                  <a:pt x="2144636" y="307242"/>
                  <a:pt x="2148852" y="307242"/>
                </a:cubicBezTo>
                <a:close/>
                <a:moveTo>
                  <a:pt x="1967877" y="307242"/>
                </a:moveTo>
                <a:lnTo>
                  <a:pt x="1980993" y="307242"/>
                </a:lnTo>
                <a:lnTo>
                  <a:pt x="1980993" y="325008"/>
                </a:lnTo>
                <a:cubicBezTo>
                  <a:pt x="1977210" y="329225"/>
                  <a:pt x="1973598" y="332356"/>
                  <a:pt x="1970156" y="334403"/>
                </a:cubicBezTo>
                <a:cubicBezTo>
                  <a:pt x="1966715" y="336449"/>
                  <a:pt x="1962979" y="337472"/>
                  <a:pt x="1958948" y="337472"/>
                </a:cubicBezTo>
                <a:cubicBezTo>
                  <a:pt x="1953987" y="337472"/>
                  <a:pt x="1950127" y="336186"/>
                  <a:pt x="1947367" y="333612"/>
                </a:cubicBezTo>
                <a:cubicBezTo>
                  <a:pt x="1944608" y="331039"/>
                  <a:pt x="1943228" y="327581"/>
                  <a:pt x="1943228" y="323241"/>
                </a:cubicBezTo>
                <a:cubicBezTo>
                  <a:pt x="1943228" y="320698"/>
                  <a:pt x="1943708" y="318450"/>
                  <a:pt x="1944670" y="316497"/>
                </a:cubicBezTo>
                <a:cubicBezTo>
                  <a:pt x="1945631" y="314543"/>
                  <a:pt x="1947135" y="312869"/>
                  <a:pt x="1949181" y="311474"/>
                </a:cubicBezTo>
                <a:cubicBezTo>
                  <a:pt x="1951227" y="310079"/>
                  <a:pt x="1953801" y="309024"/>
                  <a:pt x="1956901" y="308311"/>
                </a:cubicBezTo>
                <a:cubicBezTo>
                  <a:pt x="1960002" y="307598"/>
                  <a:pt x="1963661" y="307242"/>
                  <a:pt x="1967877" y="307242"/>
                </a:cubicBezTo>
                <a:close/>
                <a:moveTo>
                  <a:pt x="301003" y="307242"/>
                </a:moveTo>
                <a:lnTo>
                  <a:pt x="314118" y="307242"/>
                </a:lnTo>
                <a:lnTo>
                  <a:pt x="314118" y="325008"/>
                </a:lnTo>
                <a:cubicBezTo>
                  <a:pt x="310335" y="329225"/>
                  <a:pt x="306723" y="332356"/>
                  <a:pt x="303281" y="334403"/>
                </a:cubicBezTo>
                <a:cubicBezTo>
                  <a:pt x="299840" y="336449"/>
                  <a:pt x="296104" y="337472"/>
                  <a:pt x="292073" y="337472"/>
                </a:cubicBezTo>
                <a:cubicBezTo>
                  <a:pt x="287112" y="337472"/>
                  <a:pt x="283252" y="336186"/>
                  <a:pt x="280492" y="333612"/>
                </a:cubicBezTo>
                <a:cubicBezTo>
                  <a:pt x="277733" y="331039"/>
                  <a:pt x="276353" y="327581"/>
                  <a:pt x="276353" y="323241"/>
                </a:cubicBezTo>
                <a:cubicBezTo>
                  <a:pt x="276353" y="320698"/>
                  <a:pt x="276833" y="318450"/>
                  <a:pt x="277795" y="316497"/>
                </a:cubicBezTo>
                <a:cubicBezTo>
                  <a:pt x="278756" y="314543"/>
                  <a:pt x="280260" y="312869"/>
                  <a:pt x="282306" y="311474"/>
                </a:cubicBezTo>
                <a:cubicBezTo>
                  <a:pt x="284352" y="310079"/>
                  <a:pt x="286926" y="309024"/>
                  <a:pt x="290026" y="308311"/>
                </a:cubicBezTo>
                <a:cubicBezTo>
                  <a:pt x="293127" y="307598"/>
                  <a:pt x="296786" y="307242"/>
                  <a:pt x="301003" y="307242"/>
                </a:cubicBezTo>
                <a:close/>
                <a:moveTo>
                  <a:pt x="674505" y="292080"/>
                </a:moveTo>
                <a:lnTo>
                  <a:pt x="693629" y="292080"/>
                </a:lnTo>
                <a:cubicBezTo>
                  <a:pt x="698641" y="292080"/>
                  <a:pt x="702803" y="292560"/>
                  <a:pt x="706115" y="293521"/>
                </a:cubicBezTo>
                <a:cubicBezTo>
                  <a:pt x="709426" y="294483"/>
                  <a:pt x="712180" y="295893"/>
                  <a:pt x="714377" y="297754"/>
                </a:cubicBezTo>
                <a:cubicBezTo>
                  <a:pt x="716574" y="299614"/>
                  <a:pt x="718245" y="301909"/>
                  <a:pt x="719390" y="304637"/>
                </a:cubicBezTo>
                <a:cubicBezTo>
                  <a:pt x="720535" y="307366"/>
                  <a:pt x="721107" y="310528"/>
                  <a:pt x="721107" y="314125"/>
                </a:cubicBezTo>
                <a:cubicBezTo>
                  <a:pt x="721107" y="317474"/>
                  <a:pt x="720519" y="320419"/>
                  <a:pt x="719343" y="322962"/>
                </a:cubicBezTo>
                <a:cubicBezTo>
                  <a:pt x="718168" y="325504"/>
                  <a:pt x="716543" y="327628"/>
                  <a:pt x="714469" y="329333"/>
                </a:cubicBezTo>
                <a:cubicBezTo>
                  <a:pt x="712396" y="331039"/>
                  <a:pt x="709998" y="332325"/>
                  <a:pt x="707275" y="333193"/>
                </a:cubicBezTo>
                <a:cubicBezTo>
                  <a:pt x="704552" y="334062"/>
                  <a:pt x="701365" y="334496"/>
                  <a:pt x="697713" y="334496"/>
                </a:cubicBezTo>
                <a:lnTo>
                  <a:pt x="674505" y="334496"/>
                </a:lnTo>
                <a:close/>
                <a:moveTo>
                  <a:pt x="2860623" y="270686"/>
                </a:moveTo>
                <a:cubicBezTo>
                  <a:pt x="2864840" y="270686"/>
                  <a:pt x="2868886" y="272034"/>
                  <a:pt x="2872762" y="274732"/>
                </a:cubicBezTo>
                <a:cubicBezTo>
                  <a:pt x="2876638" y="277429"/>
                  <a:pt x="2880653" y="281352"/>
                  <a:pt x="2884808" y="286499"/>
                </a:cubicBezTo>
                <a:lnTo>
                  <a:pt x="2884808" y="319985"/>
                </a:lnTo>
                <a:cubicBezTo>
                  <a:pt x="2882389" y="323024"/>
                  <a:pt x="2880094" y="325582"/>
                  <a:pt x="2877924" y="327659"/>
                </a:cubicBezTo>
                <a:cubicBezTo>
                  <a:pt x="2875754" y="329736"/>
                  <a:pt x="2873676" y="331426"/>
                  <a:pt x="2871692" y="332728"/>
                </a:cubicBezTo>
                <a:cubicBezTo>
                  <a:pt x="2869708" y="334031"/>
                  <a:pt x="2867770" y="334961"/>
                  <a:pt x="2865878" y="335519"/>
                </a:cubicBezTo>
                <a:cubicBezTo>
                  <a:pt x="2863987" y="336077"/>
                  <a:pt x="2862018" y="336356"/>
                  <a:pt x="2859972" y="336356"/>
                </a:cubicBezTo>
                <a:cubicBezTo>
                  <a:pt x="2855941" y="336356"/>
                  <a:pt x="2852592" y="335410"/>
                  <a:pt x="2849926" y="333519"/>
                </a:cubicBezTo>
                <a:cubicBezTo>
                  <a:pt x="2847260" y="331628"/>
                  <a:pt x="2845120" y="329116"/>
                  <a:pt x="2843508" y="325985"/>
                </a:cubicBezTo>
                <a:cubicBezTo>
                  <a:pt x="2841896" y="322853"/>
                  <a:pt x="2840764" y="319272"/>
                  <a:pt x="2840112" y="315241"/>
                </a:cubicBezTo>
                <a:cubicBezTo>
                  <a:pt x="2839461" y="311210"/>
                  <a:pt x="2839136" y="307087"/>
                  <a:pt x="2839136" y="302870"/>
                </a:cubicBezTo>
                <a:cubicBezTo>
                  <a:pt x="2839136" y="298901"/>
                  <a:pt x="2839524" y="294994"/>
                  <a:pt x="2840298" y="291150"/>
                </a:cubicBezTo>
                <a:cubicBezTo>
                  <a:pt x="2841074" y="287305"/>
                  <a:pt x="2842314" y="283863"/>
                  <a:pt x="2844019" y="280825"/>
                </a:cubicBezTo>
                <a:cubicBezTo>
                  <a:pt x="2845724" y="277786"/>
                  <a:pt x="2847942" y="275337"/>
                  <a:pt x="2850670" y="273476"/>
                </a:cubicBezTo>
                <a:cubicBezTo>
                  <a:pt x="2853398" y="271616"/>
                  <a:pt x="2856716" y="270686"/>
                  <a:pt x="2860623" y="270686"/>
                </a:cubicBezTo>
                <a:close/>
                <a:moveTo>
                  <a:pt x="2249648" y="270686"/>
                </a:moveTo>
                <a:cubicBezTo>
                  <a:pt x="2253642" y="270686"/>
                  <a:pt x="2256980" y="271631"/>
                  <a:pt x="2259663" y="273523"/>
                </a:cubicBezTo>
                <a:cubicBezTo>
                  <a:pt x="2262346" y="275414"/>
                  <a:pt x="2264498" y="277910"/>
                  <a:pt x="2266120" y="281011"/>
                </a:cubicBezTo>
                <a:cubicBezTo>
                  <a:pt x="2267743" y="284111"/>
                  <a:pt x="2268882" y="287677"/>
                  <a:pt x="2269537" y="291708"/>
                </a:cubicBezTo>
                <a:cubicBezTo>
                  <a:pt x="2270192" y="295738"/>
                  <a:pt x="2270519" y="299893"/>
                  <a:pt x="2270519" y="304172"/>
                </a:cubicBezTo>
                <a:cubicBezTo>
                  <a:pt x="2270519" y="308079"/>
                  <a:pt x="2270129" y="311939"/>
                  <a:pt x="2269349" y="315753"/>
                </a:cubicBezTo>
                <a:cubicBezTo>
                  <a:pt x="2268570" y="319566"/>
                  <a:pt x="2267322" y="323008"/>
                  <a:pt x="2265606" y="326078"/>
                </a:cubicBezTo>
                <a:cubicBezTo>
                  <a:pt x="2263891" y="329147"/>
                  <a:pt x="2261660" y="331612"/>
                  <a:pt x="2258915" y="333473"/>
                </a:cubicBezTo>
                <a:cubicBezTo>
                  <a:pt x="2256169" y="335333"/>
                  <a:pt x="2252862" y="336263"/>
                  <a:pt x="2248994" y="336263"/>
                </a:cubicBezTo>
                <a:cubicBezTo>
                  <a:pt x="2244814" y="336263"/>
                  <a:pt x="2240789" y="334914"/>
                  <a:pt x="2236921" y="332217"/>
                </a:cubicBezTo>
                <a:cubicBezTo>
                  <a:pt x="2233053" y="329519"/>
                  <a:pt x="2228998" y="325597"/>
                  <a:pt x="2224755" y="320450"/>
                </a:cubicBezTo>
                <a:lnTo>
                  <a:pt x="2224755" y="287057"/>
                </a:lnTo>
                <a:cubicBezTo>
                  <a:pt x="2227188" y="283956"/>
                  <a:pt x="2229480" y="281383"/>
                  <a:pt x="2231633" y="279336"/>
                </a:cubicBezTo>
                <a:cubicBezTo>
                  <a:pt x="2233785" y="277290"/>
                  <a:pt x="2235860" y="275616"/>
                  <a:pt x="2237857" y="274313"/>
                </a:cubicBezTo>
                <a:cubicBezTo>
                  <a:pt x="2239854" y="273011"/>
                  <a:pt x="2241820" y="272081"/>
                  <a:pt x="2243754" y="271523"/>
                </a:cubicBezTo>
                <a:cubicBezTo>
                  <a:pt x="2245688" y="270965"/>
                  <a:pt x="2247652" y="270686"/>
                  <a:pt x="2249648" y="270686"/>
                </a:cubicBezTo>
                <a:close/>
                <a:moveTo>
                  <a:pt x="2759988" y="270314"/>
                </a:moveTo>
                <a:cubicBezTo>
                  <a:pt x="2764932" y="270314"/>
                  <a:pt x="2769062" y="271197"/>
                  <a:pt x="2772378" y="272965"/>
                </a:cubicBezTo>
                <a:cubicBezTo>
                  <a:pt x="2775694" y="274732"/>
                  <a:pt x="2778322" y="277135"/>
                  <a:pt x="2780262" y="280173"/>
                </a:cubicBezTo>
                <a:cubicBezTo>
                  <a:pt x="2782202" y="283212"/>
                  <a:pt x="2783594" y="286747"/>
                  <a:pt x="2784439" y="290777"/>
                </a:cubicBezTo>
                <a:cubicBezTo>
                  <a:pt x="2785284" y="294808"/>
                  <a:pt x="2785706" y="299087"/>
                  <a:pt x="2785706" y="303614"/>
                </a:cubicBezTo>
                <a:cubicBezTo>
                  <a:pt x="2785706" y="308451"/>
                  <a:pt x="2785206" y="312885"/>
                  <a:pt x="2784204" y="316915"/>
                </a:cubicBezTo>
                <a:cubicBezTo>
                  <a:pt x="2783203" y="320946"/>
                  <a:pt x="2781639" y="324419"/>
                  <a:pt x="2779511" y="327333"/>
                </a:cubicBezTo>
                <a:cubicBezTo>
                  <a:pt x="2777384" y="330248"/>
                  <a:pt x="2774662" y="332511"/>
                  <a:pt x="2771346" y="334124"/>
                </a:cubicBezTo>
                <a:cubicBezTo>
                  <a:pt x="2768030" y="335736"/>
                  <a:pt x="2764119" y="336542"/>
                  <a:pt x="2759614" y="336542"/>
                </a:cubicBezTo>
                <a:cubicBezTo>
                  <a:pt x="2754670" y="336542"/>
                  <a:pt x="2750540" y="335658"/>
                  <a:pt x="2747224" y="333891"/>
                </a:cubicBezTo>
                <a:cubicBezTo>
                  <a:pt x="2743908" y="332124"/>
                  <a:pt x="2741264" y="329736"/>
                  <a:pt x="2739294" y="326729"/>
                </a:cubicBezTo>
                <a:cubicBezTo>
                  <a:pt x="2737323" y="323721"/>
                  <a:pt x="2735915" y="320202"/>
                  <a:pt x="2735070" y="316171"/>
                </a:cubicBezTo>
                <a:cubicBezTo>
                  <a:pt x="2734225" y="312141"/>
                  <a:pt x="2733803" y="307831"/>
                  <a:pt x="2733803" y="303242"/>
                </a:cubicBezTo>
                <a:cubicBezTo>
                  <a:pt x="2733803" y="298467"/>
                  <a:pt x="2734319" y="294064"/>
                  <a:pt x="2735351" y="290033"/>
                </a:cubicBezTo>
                <a:cubicBezTo>
                  <a:pt x="2736384" y="286003"/>
                  <a:pt x="2737964" y="282514"/>
                  <a:pt x="2740091" y="279569"/>
                </a:cubicBezTo>
                <a:cubicBezTo>
                  <a:pt x="2742218" y="276623"/>
                  <a:pt x="2744924" y="274344"/>
                  <a:pt x="2748209" y="272732"/>
                </a:cubicBezTo>
                <a:cubicBezTo>
                  <a:pt x="2751494" y="271120"/>
                  <a:pt x="2755421" y="270314"/>
                  <a:pt x="2759988" y="270314"/>
                </a:cubicBezTo>
                <a:close/>
                <a:moveTo>
                  <a:pt x="2655214" y="270314"/>
                </a:moveTo>
                <a:cubicBezTo>
                  <a:pt x="2660157" y="270314"/>
                  <a:pt x="2664287" y="271197"/>
                  <a:pt x="2667603" y="272965"/>
                </a:cubicBezTo>
                <a:cubicBezTo>
                  <a:pt x="2670919" y="274732"/>
                  <a:pt x="2673547" y="277135"/>
                  <a:pt x="2675487" y="280173"/>
                </a:cubicBezTo>
                <a:cubicBezTo>
                  <a:pt x="2677427" y="283212"/>
                  <a:pt x="2678819" y="286747"/>
                  <a:pt x="2679664" y="290777"/>
                </a:cubicBezTo>
                <a:cubicBezTo>
                  <a:pt x="2680509" y="294808"/>
                  <a:pt x="2680932" y="299087"/>
                  <a:pt x="2680932" y="303614"/>
                </a:cubicBezTo>
                <a:cubicBezTo>
                  <a:pt x="2680932" y="308451"/>
                  <a:pt x="2680431" y="312885"/>
                  <a:pt x="2679430" y="316915"/>
                </a:cubicBezTo>
                <a:cubicBezTo>
                  <a:pt x="2678428" y="320946"/>
                  <a:pt x="2676864" y="324419"/>
                  <a:pt x="2674736" y="327333"/>
                </a:cubicBezTo>
                <a:cubicBezTo>
                  <a:pt x="2672609" y="330248"/>
                  <a:pt x="2669887" y="332511"/>
                  <a:pt x="2666571" y="334124"/>
                </a:cubicBezTo>
                <a:cubicBezTo>
                  <a:pt x="2663255" y="335736"/>
                  <a:pt x="2659344" y="336542"/>
                  <a:pt x="2654838" y="336542"/>
                </a:cubicBezTo>
                <a:cubicBezTo>
                  <a:pt x="2649895" y="336542"/>
                  <a:pt x="2645765" y="335658"/>
                  <a:pt x="2642449" y="333891"/>
                </a:cubicBezTo>
                <a:cubicBezTo>
                  <a:pt x="2639133" y="332124"/>
                  <a:pt x="2636490" y="329736"/>
                  <a:pt x="2634518" y="326729"/>
                </a:cubicBezTo>
                <a:cubicBezTo>
                  <a:pt x="2632548" y="323721"/>
                  <a:pt x="2631140" y="320202"/>
                  <a:pt x="2630295" y="316171"/>
                </a:cubicBezTo>
                <a:cubicBezTo>
                  <a:pt x="2629450" y="312141"/>
                  <a:pt x="2629028" y="307831"/>
                  <a:pt x="2629028" y="303242"/>
                </a:cubicBezTo>
                <a:cubicBezTo>
                  <a:pt x="2629028" y="298467"/>
                  <a:pt x="2629544" y="294064"/>
                  <a:pt x="2630576" y="290033"/>
                </a:cubicBezTo>
                <a:cubicBezTo>
                  <a:pt x="2631608" y="286003"/>
                  <a:pt x="2633188" y="282514"/>
                  <a:pt x="2635316" y="279569"/>
                </a:cubicBezTo>
                <a:cubicBezTo>
                  <a:pt x="2637443" y="276623"/>
                  <a:pt x="2640149" y="274344"/>
                  <a:pt x="2643434" y="272732"/>
                </a:cubicBezTo>
                <a:cubicBezTo>
                  <a:pt x="2646720" y="271120"/>
                  <a:pt x="2650646" y="270314"/>
                  <a:pt x="2655214" y="270314"/>
                </a:cubicBezTo>
                <a:close/>
                <a:moveTo>
                  <a:pt x="1731289" y="270314"/>
                </a:moveTo>
                <a:cubicBezTo>
                  <a:pt x="1736232" y="270314"/>
                  <a:pt x="1740362" y="271197"/>
                  <a:pt x="1743678" y="272965"/>
                </a:cubicBezTo>
                <a:cubicBezTo>
                  <a:pt x="1746994" y="274732"/>
                  <a:pt x="1749622" y="277135"/>
                  <a:pt x="1751562" y="280173"/>
                </a:cubicBezTo>
                <a:cubicBezTo>
                  <a:pt x="1753502" y="283212"/>
                  <a:pt x="1754894" y="286747"/>
                  <a:pt x="1755739" y="290777"/>
                </a:cubicBezTo>
                <a:cubicBezTo>
                  <a:pt x="1756584" y="294808"/>
                  <a:pt x="1757007" y="299087"/>
                  <a:pt x="1757007" y="303614"/>
                </a:cubicBezTo>
                <a:cubicBezTo>
                  <a:pt x="1757007" y="308451"/>
                  <a:pt x="1756506" y="312885"/>
                  <a:pt x="1755505" y="316915"/>
                </a:cubicBezTo>
                <a:cubicBezTo>
                  <a:pt x="1754503" y="320946"/>
                  <a:pt x="1752939" y="324419"/>
                  <a:pt x="1750812" y="327333"/>
                </a:cubicBezTo>
                <a:cubicBezTo>
                  <a:pt x="1748684" y="330248"/>
                  <a:pt x="1745962" y="332511"/>
                  <a:pt x="1742646" y="334124"/>
                </a:cubicBezTo>
                <a:cubicBezTo>
                  <a:pt x="1739330" y="335736"/>
                  <a:pt x="1735419" y="336542"/>
                  <a:pt x="1730914" y="336542"/>
                </a:cubicBezTo>
                <a:cubicBezTo>
                  <a:pt x="1725970" y="336542"/>
                  <a:pt x="1721840" y="335658"/>
                  <a:pt x="1718524" y="333891"/>
                </a:cubicBezTo>
                <a:cubicBezTo>
                  <a:pt x="1715208" y="332124"/>
                  <a:pt x="1712565" y="329736"/>
                  <a:pt x="1710594" y="326729"/>
                </a:cubicBezTo>
                <a:cubicBezTo>
                  <a:pt x="1708623" y="323721"/>
                  <a:pt x="1707215" y="320202"/>
                  <a:pt x="1706370" y="316171"/>
                </a:cubicBezTo>
                <a:cubicBezTo>
                  <a:pt x="1705525" y="312141"/>
                  <a:pt x="1705103" y="307831"/>
                  <a:pt x="1705103" y="303242"/>
                </a:cubicBezTo>
                <a:cubicBezTo>
                  <a:pt x="1705103" y="298467"/>
                  <a:pt x="1705619" y="294064"/>
                  <a:pt x="1706651" y="290033"/>
                </a:cubicBezTo>
                <a:cubicBezTo>
                  <a:pt x="1707684" y="286003"/>
                  <a:pt x="1709264" y="282514"/>
                  <a:pt x="1711391" y="279569"/>
                </a:cubicBezTo>
                <a:cubicBezTo>
                  <a:pt x="1713518" y="276623"/>
                  <a:pt x="1716224" y="274344"/>
                  <a:pt x="1719510" y="272732"/>
                </a:cubicBezTo>
                <a:cubicBezTo>
                  <a:pt x="1722795" y="271120"/>
                  <a:pt x="1726721" y="270314"/>
                  <a:pt x="1731289" y="270314"/>
                </a:cubicBezTo>
                <a:close/>
                <a:moveTo>
                  <a:pt x="797839" y="270314"/>
                </a:moveTo>
                <a:cubicBezTo>
                  <a:pt x="802782" y="270314"/>
                  <a:pt x="806912" y="271197"/>
                  <a:pt x="810228" y="272965"/>
                </a:cubicBezTo>
                <a:cubicBezTo>
                  <a:pt x="813544" y="274732"/>
                  <a:pt x="816172" y="277135"/>
                  <a:pt x="818112" y="280173"/>
                </a:cubicBezTo>
                <a:cubicBezTo>
                  <a:pt x="820052" y="283212"/>
                  <a:pt x="821444" y="286747"/>
                  <a:pt x="822289" y="290777"/>
                </a:cubicBezTo>
                <a:cubicBezTo>
                  <a:pt x="823134" y="294808"/>
                  <a:pt x="823557" y="299087"/>
                  <a:pt x="823557" y="303614"/>
                </a:cubicBezTo>
                <a:cubicBezTo>
                  <a:pt x="823557" y="308451"/>
                  <a:pt x="823056" y="312885"/>
                  <a:pt x="822055" y="316915"/>
                </a:cubicBezTo>
                <a:cubicBezTo>
                  <a:pt x="821053" y="320946"/>
                  <a:pt x="819489" y="324419"/>
                  <a:pt x="817362" y="327333"/>
                </a:cubicBezTo>
                <a:cubicBezTo>
                  <a:pt x="815234" y="330248"/>
                  <a:pt x="812513" y="332511"/>
                  <a:pt x="809196" y="334124"/>
                </a:cubicBezTo>
                <a:cubicBezTo>
                  <a:pt x="805880" y="335736"/>
                  <a:pt x="801969" y="336542"/>
                  <a:pt x="797464" y="336542"/>
                </a:cubicBezTo>
                <a:cubicBezTo>
                  <a:pt x="792520" y="336542"/>
                  <a:pt x="788390" y="335658"/>
                  <a:pt x="785074" y="333891"/>
                </a:cubicBezTo>
                <a:cubicBezTo>
                  <a:pt x="781758" y="332124"/>
                  <a:pt x="779115" y="329736"/>
                  <a:pt x="777144" y="326729"/>
                </a:cubicBezTo>
                <a:cubicBezTo>
                  <a:pt x="775173" y="323721"/>
                  <a:pt x="773765" y="320202"/>
                  <a:pt x="772920" y="316171"/>
                </a:cubicBezTo>
                <a:cubicBezTo>
                  <a:pt x="772075" y="312141"/>
                  <a:pt x="771653" y="307831"/>
                  <a:pt x="771653" y="303242"/>
                </a:cubicBezTo>
                <a:cubicBezTo>
                  <a:pt x="771653" y="298467"/>
                  <a:pt x="772169" y="294064"/>
                  <a:pt x="773201" y="290033"/>
                </a:cubicBezTo>
                <a:cubicBezTo>
                  <a:pt x="774234" y="286003"/>
                  <a:pt x="775814" y="282514"/>
                  <a:pt x="777941" y="279569"/>
                </a:cubicBezTo>
                <a:cubicBezTo>
                  <a:pt x="780068" y="276623"/>
                  <a:pt x="782774" y="274344"/>
                  <a:pt x="786060" y="272732"/>
                </a:cubicBezTo>
                <a:cubicBezTo>
                  <a:pt x="789345" y="271120"/>
                  <a:pt x="793271" y="270314"/>
                  <a:pt x="797839" y="270314"/>
                </a:cubicBezTo>
                <a:close/>
                <a:moveTo>
                  <a:pt x="2395623" y="269476"/>
                </a:moveTo>
                <a:cubicBezTo>
                  <a:pt x="2403048" y="269476"/>
                  <a:pt x="2408648" y="271771"/>
                  <a:pt x="2412422" y="276360"/>
                </a:cubicBezTo>
                <a:cubicBezTo>
                  <a:pt x="2416195" y="280949"/>
                  <a:pt x="2417989" y="287274"/>
                  <a:pt x="2417803" y="295335"/>
                </a:cubicBezTo>
                <a:lnTo>
                  <a:pt x="2372132" y="295335"/>
                </a:lnTo>
                <a:cubicBezTo>
                  <a:pt x="2372257" y="291925"/>
                  <a:pt x="2372850" y="288654"/>
                  <a:pt x="2373910" y="285522"/>
                </a:cubicBezTo>
                <a:cubicBezTo>
                  <a:pt x="2374970" y="282390"/>
                  <a:pt x="2376468" y="279646"/>
                  <a:pt x="2378402" y="277290"/>
                </a:cubicBezTo>
                <a:cubicBezTo>
                  <a:pt x="2380337" y="274933"/>
                  <a:pt x="2382739" y="273042"/>
                  <a:pt x="2385609" y="271616"/>
                </a:cubicBezTo>
                <a:cubicBezTo>
                  <a:pt x="2388479" y="270190"/>
                  <a:pt x="2391817" y="269476"/>
                  <a:pt x="2395623" y="269476"/>
                </a:cubicBezTo>
                <a:close/>
                <a:moveTo>
                  <a:pt x="1081173" y="269476"/>
                </a:moveTo>
                <a:cubicBezTo>
                  <a:pt x="1088598" y="269476"/>
                  <a:pt x="1094198" y="271771"/>
                  <a:pt x="1097972" y="276360"/>
                </a:cubicBezTo>
                <a:cubicBezTo>
                  <a:pt x="1101746" y="280949"/>
                  <a:pt x="1103539" y="287274"/>
                  <a:pt x="1103353" y="295335"/>
                </a:cubicBezTo>
                <a:lnTo>
                  <a:pt x="1057682" y="295335"/>
                </a:lnTo>
                <a:cubicBezTo>
                  <a:pt x="1057807" y="291925"/>
                  <a:pt x="1058400" y="288654"/>
                  <a:pt x="1059460" y="285522"/>
                </a:cubicBezTo>
                <a:cubicBezTo>
                  <a:pt x="1060521" y="282390"/>
                  <a:pt x="1062018" y="279646"/>
                  <a:pt x="1063953" y="277290"/>
                </a:cubicBezTo>
                <a:cubicBezTo>
                  <a:pt x="1065887" y="274933"/>
                  <a:pt x="1068289" y="273042"/>
                  <a:pt x="1071159" y="271616"/>
                </a:cubicBezTo>
                <a:cubicBezTo>
                  <a:pt x="1074029" y="270190"/>
                  <a:pt x="1077367" y="269476"/>
                  <a:pt x="1081173" y="269476"/>
                </a:cubicBezTo>
                <a:close/>
                <a:moveTo>
                  <a:pt x="2024897" y="258779"/>
                </a:moveTo>
                <a:cubicBezTo>
                  <a:pt x="2023471" y="258779"/>
                  <a:pt x="2022277" y="258810"/>
                  <a:pt x="2021316" y="258872"/>
                </a:cubicBezTo>
                <a:cubicBezTo>
                  <a:pt x="2020355" y="258934"/>
                  <a:pt x="2019580" y="259074"/>
                  <a:pt x="2018991" y="259291"/>
                </a:cubicBezTo>
                <a:cubicBezTo>
                  <a:pt x="2018401" y="259508"/>
                  <a:pt x="2017983" y="259803"/>
                  <a:pt x="2017735" y="260175"/>
                </a:cubicBezTo>
                <a:cubicBezTo>
                  <a:pt x="2017487" y="260547"/>
                  <a:pt x="2017363" y="260981"/>
                  <a:pt x="2017363" y="261477"/>
                </a:cubicBezTo>
                <a:cubicBezTo>
                  <a:pt x="2017363" y="261663"/>
                  <a:pt x="2017378" y="261896"/>
                  <a:pt x="2017409" y="262175"/>
                </a:cubicBezTo>
                <a:cubicBezTo>
                  <a:pt x="2017440" y="262454"/>
                  <a:pt x="2017533" y="262872"/>
                  <a:pt x="2017688" y="263430"/>
                </a:cubicBezTo>
                <a:cubicBezTo>
                  <a:pt x="2017843" y="263988"/>
                  <a:pt x="2018045" y="264640"/>
                  <a:pt x="2018293" y="265384"/>
                </a:cubicBezTo>
                <a:lnTo>
                  <a:pt x="2046756" y="344914"/>
                </a:lnTo>
                <a:cubicBezTo>
                  <a:pt x="2047004" y="345534"/>
                  <a:pt x="2047345" y="346061"/>
                  <a:pt x="2047779" y="346495"/>
                </a:cubicBezTo>
                <a:cubicBezTo>
                  <a:pt x="2048213" y="346929"/>
                  <a:pt x="2048818" y="347270"/>
                  <a:pt x="2049593" y="347518"/>
                </a:cubicBezTo>
                <a:cubicBezTo>
                  <a:pt x="2050368" y="347766"/>
                  <a:pt x="2051376" y="347952"/>
                  <a:pt x="2052616" y="348076"/>
                </a:cubicBezTo>
                <a:cubicBezTo>
                  <a:pt x="2053857" y="348200"/>
                  <a:pt x="2055407" y="348262"/>
                  <a:pt x="2057267" y="348262"/>
                </a:cubicBezTo>
                <a:cubicBezTo>
                  <a:pt x="2059128" y="348262"/>
                  <a:pt x="2060678" y="348216"/>
                  <a:pt x="2061918" y="348123"/>
                </a:cubicBezTo>
                <a:cubicBezTo>
                  <a:pt x="2063158" y="348030"/>
                  <a:pt x="2064182" y="347859"/>
                  <a:pt x="2064988" y="347611"/>
                </a:cubicBezTo>
                <a:cubicBezTo>
                  <a:pt x="2065794" y="347363"/>
                  <a:pt x="2066398" y="347022"/>
                  <a:pt x="2066802" y="346588"/>
                </a:cubicBezTo>
                <a:cubicBezTo>
                  <a:pt x="2067205" y="346154"/>
                  <a:pt x="2067530" y="345596"/>
                  <a:pt x="2067778" y="344914"/>
                </a:cubicBezTo>
                <a:lnTo>
                  <a:pt x="2096335" y="265384"/>
                </a:lnTo>
                <a:cubicBezTo>
                  <a:pt x="2096459" y="264950"/>
                  <a:pt x="2096567" y="264547"/>
                  <a:pt x="2096660" y="264174"/>
                </a:cubicBezTo>
                <a:cubicBezTo>
                  <a:pt x="2096753" y="263802"/>
                  <a:pt x="2096831" y="263461"/>
                  <a:pt x="2096893" y="263151"/>
                </a:cubicBezTo>
                <a:cubicBezTo>
                  <a:pt x="2096955" y="262841"/>
                  <a:pt x="2097001" y="262547"/>
                  <a:pt x="2097032" y="262268"/>
                </a:cubicBezTo>
                <a:cubicBezTo>
                  <a:pt x="2097063" y="261989"/>
                  <a:pt x="2097079" y="261725"/>
                  <a:pt x="2097079" y="261477"/>
                </a:cubicBezTo>
                <a:cubicBezTo>
                  <a:pt x="2097079" y="260981"/>
                  <a:pt x="2096970" y="260562"/>
                  <a:pt x="2096753" y="260221"/>
                </a:cubicBezTo>
                <a:cubicBezTo>
                  <a:pt x="2096536" y="259880"/>
                  <a:pt x="2096164" y="259586"/>
                  <a:pt x="2095637" y="259338"/>
                </a:cubicBezTo>
                <a:cubicBezTo>
                  <a:pt x="2095110" y="259089"/>
                  <a:pt x="2094381" y="258934"/>
                  <a:pt x="2093451" y="258872"/>
                </a:cubicBezTo>
                <a:cubicBezTo>
                  <a:pt x="2092521" y="258810"/>
                  <a:pt x="2091343" y="258779"/>
                  <a:pt x="2089916" y="258779"/>
                </a:cubicBezTo>
                <a:cubicBezTo>
                  <a:pt x="2088242" y="258779"/>
                  <a:pt x="2086893" y="258826"/>
                  <a:pt x="2085870" y="258919"/>
                </a:cubicBezTo>
                <a:cubicBezTo>
                  <a:pt x="2084847" y="259012"/>
                  <a:pt x="2084041" y="259183"/>
                  <a:pt x="2083452" y="259431"/>
                </a:cubicBezTo>
                <a:cubicBezTo>
                  <a:pt x="2082862" y="259679"/>
                  <a:pt x="2082413" y="259989"/>
                  <a:pt x="2082103" y="260361"/>
                </a:cubicBezTo>
                <a:cubicBezTo>
                  <a:pt x="2081793" y="260733"/>
                  <a:pt x="2081576" y="261198"/>
                  <a:pt x="2081452" y="261756"/>
                </a:cubicBezTo>
                <a:lnTo>
                  <a:pt x="2058104" y="330775"/>
                </a:lnTo>
                <a:lnTo>
                  <a:pt x="2057825" y="331891"/>
                </a:lnTo>
                <a:lnTo>
                  <a:pt x="2057453" y="330775"/>
                </a:lnTo>
                <a:lnTo>
                  <a:pt x="2033827" y="261756"/>
                </a:lnTo>
                <a:cubicBezTo>
                  <a:pt x="2033579" y="261198"/>
                  <a:pt x="2033315" y="260733"/>
                  <a:pt x="2033036" y="260361"/>
                </a:cubicBezTo>
                <a:cubicBezTo>
                  <a:pt x="2032757" y="259989"/>
                  <a:pt x="2032323" y="259679"/>
                  <a:pt x="2031734" y="259431"/>
                </a:cubicBezTo>
                <a:cubicBezTo>
                  <a:pt x="2031145" y="259183"/>
                  <a:pt x="2030308" y="259012"/>
                  <a:pt x="2029223" y="258919"/>
                </a:cubicBezTo>
                <a:cubicBezTo>
                  <a:pt x="2028137" y="258826"/>
                  <a:pt x="2026696" y="258779"/>
                  <a:pt x="2024897" y="258779"/>
                </a:cubicBezTo>
                <a:close/>
                <a:moveTo>
                  <a:pt x="1798158" y="258779"/>
                </a:moveTo>
                <a:cubicBezTo>
                  <a:pt x="1796731" y="258779"/>
                  <a:pt x="1795522" y="258810"/>
                  <a:pt x="1794530" y="258872"/>
                </a:cubicBezTo>
                <a:cubicBezTo>
                  <a:pt x="1793538" y="258934"/>
                  <a:pt x="1792747" y="259074"/>
                  <a:pt x="1792158" y="259291"/>
                </a:cubicBezTo>
                <a:cubicBezTo>
                  <a:pt x="1791569" y="259508"/>
                  <a:pt x="1791150" y="259787"/>
                  <a:pt x="1790902" y="260128"/>
                </a:cubicBezTo>
                <a:cubicBezTo>
                  <a:pt x="1790654" y="260469"/>
                  <a:pt x="1790530" y="260919"/>
                  <a:pt x="1790530" y="261477"/>
                </a:cubicBezTo>
                <a:cubicBezTo>
                  <a:pt x="1790530" y="261911"/>
                  <a:pt x="1790592" y="262438"/>
                  <a:pt x="1790716" y="263058"/>
                </a:cubicBezTo>
                <a:cubicBezTo>
                  <a:pt x="1790840" y="263678"/>
                  <a:pt x="1791057" y="264454"/>
                  <a:pt x="1791367" y="265384"/>
                </a:cubicBezTo>
                <a:lnTo>
                  <a:pt x="1815831" y="344914"/>
                </a:lnTo>
                <a:cubicBezTo>
                  <a:pt x="1816017" y="345534"/>
                  <a:pt x="1816296" y="346061"/>
                  <a:pt x="1816668" y="346495"/>
                </a:cubicBezTo>
                <a:cubicBezTo>
                  <a:pt x="1817040" y="346929"/>
                  <a:pt x="1817614" y="347270"/>
                  <a:pt x="1818389" y="347518"/>
                </a:cubicBezTo>
                <a:cubicBezTo>
                  <a:pt x="1819164" y="347766"/>
                  <a:pt x="1820156" y="347952"/>
                  <a:pt x="1821366" y="348076"/>
                </a:cubicBezTo>
                <a:cubicBezTo>
                  <a:pt x="1822575" y="348200"/>
                  <a:pt x="1824140" y="348262"/>
                  <a:pt x="1826063" y="348262"/>
                </a:cubicBezTo>
                <a:cubicBezTo>
                  <a:pt x="1827923" y="348262"/>
                  <a:pt x="1829489" y="348216"/>
                  <a:pt x="1830760" y="348123"/>
                </a:cubicBezTo>
                <a:cubicBezTo>
                  <a:pt x="1832031" y="348030"/>
                  <a:pt x="1833070" y="347859"/>
                  <a:pt x="1833876" y="347611"/>
                </a:cubicBezTo>
                <a:cubicBezTo>
                  <a:pt x="1834682" y="347363"/>
                  <a:pt x="1835287" y="347022"/>
                  <a:pt x="1835690" y="346588"/>
                </a:cubicBezTo>
                <a:cubicBezTo>
                  <a:pt x="1836093" y="346154"/>
                  <a:pt x="1836388" y="345596"/>
                  <a:pt x="1836574" y="344914"/>
                </a:cubicBezTo>
                <a:lnTo>
                  <a:pt x="1852852" y="284173"/>
                </a:lnTo>
                <a:lnTo>
                  <a:pt x="1853038" y="283336"/>
                </a:lnTo>
                <a:lnTo>
                  <a:pt x="1853224" y="284173"/>
                </a:lnTo>
                <a:lnTo>
                  <a:pt x="1870804" y="344914"/>
                </a:lnTo>
                <a:cubicBezTo>
                  <a:pt x="1870990" y="345534"/>
                  <a:pt x="1871269" y="346061"/>
                  <a:pt x="1871642" y="346495"/>
                </a:cubicBezTo>
                <a:cubicBezTo>
                  <a:pt x="1872014" y="346929"/>
                  <a:pt x="1872587" y="347270"/>
                  <a:pt x="1873362" y="347518"/>
                </a:cubicBezTo>
                <a:cubicBezTo>
                  <a:pt x="1874137" y="347766"/>
                  <a:pt x="1875176" y="347952"/>
                  <a:pt x="1876478" y="348076"/>
                </a:cubicBezTo>
                <a:cubicBezTo>
                  <a:pt x="1877781" y="348200"/>
                  <a:pt x="1879393" y="348262"/>
                  <a:pt x="1881315" y="348262"/>
                </a:cubicBezTo>
                <a:cubicBezTo>
                  <a:pt x="1883176" y="348262"/>
                  <a:pt x="1884726" y="348216"/>
                  <a:pt x="1885966" y="348123"/>
                </a:cubicBezTo>
                <a:cubicBezTo>
                  <a:pt x="1887206" y="348030"/>
                  <a:pt x="1888183" y="347859"/>
                  <a:pt x="1888896" y="347611"/>
                </a:cubicBezTo>
                <a:cubicBezTo>
                  <a:pt x="1889609" y="347363"/>
                  <a:pt x="1890167" y="347022"/>
                  <a:pt x="1890571" y="346588"/>
                </a:cubicBezTo>
                <a:cubicBezTo>
                  <a:pt x="1890974" y="346154"/>
                  <a:pt x="1891268" y="345596"/>
                  <a:pt x="1891454" y="344914"/>
                </a:cubicBezTo>
                <a:lnTo>
                  <a:pt x="1916104" y="265384"/>
                </a:lnTo>
                <a:cubicBezTo>
                  <a:pt x="1916414" y="264454"/>
                  <a:pt x="1916631" y="263678"/>
                  <a:pt x="1916755" y="263058"/>
                </a:cubicBezTo>
                <a:cubicBezTo>
                  <a:pt x="1916879" y="262438"/>
                  <a:pt x="1916941" y="261911"/>
                  <a:pt x="1916941" y="261477"/>
                </a:cubicBezTo>
                <a:cubicBezTo>
                  <a:pt x="1916941" y="260919"/>
                  <a:pt x="1916832" y="260485"/>
                  <a:pt x="1916616" y="260175"/>
                </a:cubicBezTo>
                <a:cubicBezTo>
                  <a:pt x="1916398" y="259865"/>
                  <a:pt x="1916026" y="259586"/>
                  <a:pt x="1915499" y="259338"/>
                </a:cubicBezTo>
                <a:cubicBezTo>
                  <a:pt x="1914972" y="259089"/>
                  <a:pt x="1914259" y="258934"/>
                  <a:pt x="1913360" y="258872"/>
                </a:cubicBezTo>
                <a:cubicBezTo>
                  <a:pt x="1912461" y="258810"/>
                  <a:pt x="1911267" y="258779"/>
                  <a:pt x="1909779" y="258779"/>
                </a:cubicBezTo>
                <a:cubicBezTo>
                  <a:pt x="1908166" y="258779"/>
                  <a:pt x="1906849" y="258826"/>
                  <a:pt x="1905825" y="258919"/>
                </a:cubicBezTo>
                <a:cubicBezTo>
                  <a:pt x="1904802" y="259012"/>
                  <a:pt x="1903996" y="259167"/>
                  <a:pt x="1903407" y="259384"/>
                </a:cubicBezTo>
                <a:cubicBezTo>
                  <a:pt x="1902818" y="259601"/>
                  <a:pt x="1902384" y="259911"/>
                  <a:pt x="1902105" y="260314"/>
                </a:cubicBezTo>
                <a:cubicBezTo>
                  <a:pt x="1901826" y="260717"/>
                  <a:pt x="1901624" y="261198"/>
                  <a:pt x="1901500" y="261756"/>
                </a:cubicBezTo>
                <a:lnTo>
                  <a:pt x="1881594" y="330775"/>
                </a:lnTo>
                <a:lnTo>
                  <a:pt x="1881501" y="331612"/>
                </a:lnTo>
                <a:lnTo>
                  <a:pt x="1881315" y="330775"/>
                </a:lnTo>
                <a:lnTo>
                  <a:pt x="1861317" y="261570"/>
                </a:lnTo>
                <a:cubicBezTo>
                  <a:pt x="1861192" y="261074"/>
                  <a:pt x="1861006" y="260640"/>
                  <a:pt x="1860758" y="260268"/>
                </a:cubicBezTo>
                <a:cubicBezTo>
                  <a:pt x="1860510" y="259896"/>
                  <a:pt x="1860107" y="259601"/>
                  <a:pt x="1859549" y="259384"/>
                </a:cubicBezTo>
                <a:cubicBezTo>
                  <a:pt x="1858991" y="259167"/>
                  <a:pt x="1858231" y="259012"/>
                  <a:pt x="1857270" y="258919"/>
                </a:cubicBezTo>
                <a:cubicBezTo>
                  <a:pt x="1856309" y="258826"/>
                  <a:pt x="1855084" y="258779"/>
                  <a:pt x="1853596" y="258779"/>
                </a:cubicBezTo>
                <a:cubicBezTo>
                  <a:pt x="1852046" y="258779"/>
                  <a:pt x="1850790" y="258826"/>
                  <a:pt x="1849829" y="258919"/>
                </a:cubicBezTo>
                <a:cubicBezTo>
                  <a:pt x="1848868" y="259012"/>
                  <a:pt x="1848108" y="259167"/>
                  <a:pt x="1847550" y="259384"/>
                </a:cubicBezTo>
                <a:cubicBezTo>
                  <a:pt x="1846992" y="259601"/>
                  <a:pt x="1846573" y="259911"/>
                  <a:pt x="1846294" y="260314"/>
                </a:cubicBezTo>
                <a:cubicBezTo>
                  <a:pt x="1846015" y="260717"/>
                  <a:pt x="1845814" y="261198"/>
                  <a:pt x="1845690" y="261756"/>
                </a:cubicBezTo>
                <a:lnTo>
                  <a:pt x="1827179" y="330775"/>
                </a:lnTo>
                <a:lnTo>
                  <a:pt x="1826993" y="331612"/>
                </a:lnTo>
                <a:lnTo>
                  <a:pt x="1826807" y="330775"/>
                </a:lnTo>
                <a:lnTo>
                  <a:pt x="1806622" y="261756"/>
                </a:lnTo>
                <a:cubicBezTo>
                  <a:pt x="1806436" y="261198"/>
                  <a:pt x="1806219" y="260717"/>
                  <a:pt x="1805971" y="260314"/>
                </a:cubicBezTo>
                <a:cubicBezTo>
                  <a:pt x="1805723" y="259911"/>
                  <a:pt x="1805320" y="259601"/>
                  <a:pt x="1804762" y="259384"/>
                </a:cubicBezTo>
                <a:cubicBezTo>
                  <a:pt x="1804204" y="259167"/>
                  <a:pt x="1803398" y="259012"/>
                  <a:pt x="1802343" y="258919"/>
                </a:cubicBezTo>
                <a:cubicBezTo>
                  <a:pt x="1801289" y="258826"/>
                  <a:pt x="1799894" y="258779"/>
                  <a:pt x="1798158" y="258779"/>
                </a:cubicBezTo>
                <a:close/>
                <a:moveTo>
                  <a:pt x="1512184" y="258779"/>
                </a:moveTo>
                <a:cubicBezTo>
                  <a:pt x="1510696" y="258779"/>
                  <a:pt x="1509456" y="258841"/>
                  <a:pt x="1508464" y="258965"/>
                </a:cubicBezTo>
                <a:cubicBezTo>
                  <a:pt x="1507471" y="259089"/>
                  <a:pt x="1506681" y="259276"/>
                  <a:pt x="1506092" y="259524"/>
                </a:cubicBezTo>
                <a:cubicBezTo>
                  <a:pt x="1505503" y="259772"/>
                  <a:pt x="1505099" y="260082"/>
                  <a:pt x="1504882" y="260454"/>
                </a:cubicBezTo>
                <a:cubicBezTo>
                  <a:pt x="1504666" y="260826"/>
                  <a:pt x="1504557" y="261229"/>
                  <a:pt x="1504557" y="261663"/>
                </a:cubicBezTo>
                <a:lnTo>
                  <a:pt x="1504557" y="345379"/>
                </a:lnTo>
                <a:cubicBezTo>
                  <a:pt x="1504557" y="345875"/>
                  <a:pt x="1504666" y="346293"/>
                  <a:pt x="1504882" y="346635"/>
                </a:cubicBezTo>
                <a:cubicBezTo>
                  <a:pt x="1505099" y="346976"/>
                  <a:pt x="1505503" y="347270"/>
                  <a:pt x="1506092" y="347518"/>
                </a:cubicBezTo>
                <a:cubicBezTo>
                  <a:pt x="1506681" y="347766"/>
                  <a:pt x="1507471" y="347952"/>
                  <a:pt x="1508464" y="348076"/>
                </a:cubicBezTo>
                <a:cubicBezTo>
                  <a:pt x="1509456" y="348200"/>
                  <a:pt x="1510696" y="348262"/>
                  <a:pt x="1512184" y="348262"/>
                </a:cubicBezTo>
                <a:cubicBezTo>
                  <a:pt x="1513735" y="348262"/>
                  <a:pt x="1515006" y="348200"/>
                  <a:pt x="1515998" y="348076"/>
                </a:cubicBezTo>
                <a:cubicBezTo>
                  <a:pt x="1516990" y="347952"/>
                  <a:pt x="1517765" y="347766"/>
                  <a:pt x="1518324" y="347518"/>
                </a:cubicBezTo>
                <a:cubicBezTo>
                  <a:pt x="1518882" y="347270"/>
                  <a:pt x="1519285" y="346976"/>
                  <a:pt x="1519533" y="346635"/>
                </a:cubicBezTo>
                <a:cubicBezTo>
                  <a:pt x="1519781" y="346293"/>
                  <a:pt x="1519905" y="345875"/>
                  <a:pt x="1519905" y="345379"/>
                </a:cubicBezTo>
                <a:lnTo>
                  <a:pt x="1519905" y="261663"/>
                </a:lnTo>
                <a:cubicBezTo>
                  <a:pt x="1519905" y="261229"/>
                  <a:pt x="1519781" y="260826"/>
                  <a:pt x="1519533" y="260454"/>
                </a:cubicBezTo>
                <a:cubicBezTo>
                  <a:pt x="1519285" y="260082"/>
                  <a:pt x="1518882" y="259772"/>
                  <a:pt x="1518324" y="259524"/>
                </a:cubicBezTo>
                <a:cubicBezTo>
                  <a:pt x="1517765" y="259276"/>
                  <a:pt x="1516990" y="259089"/>
                  <a:pt x="1515998" y="258965"/>
                </a:cubicBezTo>
                <a:cubicBezTo>
                  <a:pt x="1515006" y="258841"/>
                  <a:pt x="1513735" y="258779"/>
                  <a:pt x="1512184" y="258779"/>
                </a:cubicBezTo>
                <a:close/>
                <a:moveTo>
                  <a:pt x="512059" y="258779"/>
                </a:moveTo>
                <a:cubicBezTo>
                  <a:pt x="510571" y="258779"/>
                  <a:pt x="509331" y="258841"/>
                  <a:pt x="508339" y="258965"/>
                </a:cubicBezTo>
                <a:cubicBezTo>
                  <a:pt x="507347" y="259089"/>
                  <a:pt x="506556" y="259276"/>
                  <a:pt x="505967" y="259524"/>
                </a:cubicBezTo>
                <a:cubicBezTo>
                  <a:pt x="505378" y="259772"/>
                  <a:pt x="504975" y="260082"/>
                  <a:pt x="504758" y="260454"/>
                </a:cubicBezTo>
                <a:cubicBezTo>
                  <a:pt x="504540" y="260826"/>
                  <a:pt x="504432" y="261229"/>
                  <a:pt x="504432" y="261663"/>
                </a:cubicBezTo>
                <a:lnTo>
                  <a:pt x="504432" y="345379"/>
                </a:lnTo>
                <a:cubicBezTo>
                  <a:pt x="504432" y="345875"/>
                  <a:pt x="504540" y="346293"/>
                  <a:pt x="504758" y="346635"/>
                </a:cubicBezTo>
                <a:cubicBezTo>
                  <a:pt x="504975" y="346976"/>
                  <a:pt x="505378" y="347270"/>
                  <a:pt x="505967" y="347518"/>
                </a:cubicBezTo>
                <a:cubicBezTo>
                  <a:pt x="506556" y="347766"/>
                  <a:pt x="507347" y="347952"/>
                  <a:pt x="508339" y="348076"/>
                </a:cubicBezTo>
                <a:cubicBezTo>
                  <a:pt x="509331" y="348200"/>
                  <a:pt x="510571" y="348262"/>
                  <a:pt x="512059" y="348262"/>
                </a:cubicBezTo>
                <a:cubicBezTo>
                  <a:pt x="513610" y="348262"/>
                  <a:pt x="514881" y="348200"/>
                  <a:pt x="515873" y="348076"/>
                </a:cubicBezTo>
                <a:cubicBezTo>
                  <a:pt x="516865" y="347952"/>
                  <a:pt x="517640" y="347766"/>
                  <a:pt x="518199" y="347518"/>
                </a:cubicBezTo>
                <a:cubicBezTo>
                  <a:pt x="518757" y="347270"/>
                  <a:pt x="519160" y="346976"/>
                  <a:pt x="519408" y="346635"/>
                </a:cubicBezTo>
                <a:cubicBezTo>
                  <a:pt x="519656" y="346293"/>
                  <a:pt x="519780" y="345875"/>
                  <a:pt x="519780" y="345379"/>
                </a:cubicBezTo>
                <a:lnTo>
                  <a:pt x="519780" y="261663"/>
                </a:lnTo>
                <a:cubicBezTo>
                  <a:pt x="519780" y="261229"/>
                  <a:pt x="519656" y="260826"/>
                  <a:pt x="519408" y="260454"/>
                </a:cubicBezTo>
                <a:cubicBezTo>
                  <a:pt x="519160" y="260082"/>
                  <a:pt x="518757" y="259772"/>
                  <a:pt x="518199" y="259524"/>
                </a:cubicBezTo>
                <a:cubicBezTo>
                  <a:pt x="517640" y="259276"/>
                  <a:pt x="516865" y="259089"/>
                  <a:pt x="515873" y="258965"/>
                </a:cubicBezTo>
                <a:cubicBezTo>
                  <a:pt x="514881" y="258841"/>
                  <a:pt x="513610" y="258779"/>
                  <a:pt x="512059" y="258779"/>
                </a:cubicBezTo>
                <a:close/>
                <a:moveTo>
                  <a:pt x="1585389" y="257570"/>
                </a:moveTo>
                <a:cubicBezTo>
                  <a:pt x="1579870" y="257570"/>
                  <a:pt x="1574739" y="258485"/>
                  <a:pt x="1569995" y="260314"/>
                </a:cubicBezTo>
                <a:cubicBezTo>
                  <a:pt x="1565251" y="262144"/>
                  <a:pt x="1561127" y="264950"/>
                  <a:pt x="1557623" y="268732"/>
                </a:cubicBezTo>
                <a:cubicBezTo>
                  <a:pt x="1554120" y="272515"/>
                  <a:pt x="1551360" y="277367"/>
                  <a:pt x="1549345" y="283290"/>
                </a:cubicBezTo>
                <a:cubicBezTo>
                  <a:pt x="1547329" y="289212"/>
                  <a:pt x="1546322" y="296297"/>
                  <a:pt x="1546322" y="304544"/>
                </a:cubicBezTo>
                <a:cubicBezTo>
                  <a:pt x="1546322" y="311799"/>
                  <a:pt x="1547143" y="318202"/>
                  <a:pt x="1548787" y="323752"/>
                </a:cubicBezTo>
                <a:cubicBezTo>
                  <a:pt x="1550430" y="329302"/>
                  <a:pt x="1552818" y="333984"/>
                  <a:pt x="1555949" y="337798"/>
                </a:cubicBezTo>
                <a:cubicBezTo>
                  <a:pt x="1559081" y="341612"/>
                  <a:pt x="1562972" y="344511"/>
                  <a:pt x="1567623" y="346495"/>
                </a:cubicBezTo>
                <a:cubicBezTo>
                  <a:pt x="1572274" y="348479"/>
                  <a:pt x="1577607" y="349472"/>
                  <a:pt x="1583622" y="349472"/>
                </a:cubicBezTo>
                <a:cubicBezTo>
                  <a:pt x="1586536" y="349472"/>
                  <a:pt x="1589358" y="349193"/>
                  <a:pt x="1592086" y="348634"/>
                </a:cubicBezTo>
                <a:cubicBezTo>
                  <a:pt x="1594815" y="348076"/>
                  <a:pt x="1597342" y="347348"/>
                  <a:pt x="1599667" y="346448"/>
                </a:cubicBezTo>
                <a:cubicBezTo>
                  <a:pt x="1601993" y="345549"/>
                  <a:pt x="1604086" y="344526"/>
                  <a:pt x="1605946" y="343379"/>
                </a:cubicBezTo>
                <a:cubicBezTo>
                  <a:pt x="1607806" y="342232"/>
                  <a:pt x="1609124" y="341271"/>
                  <a:pt x="1609899" y="340495"/>
                </a:cubicBezTo>
                <a:cubicBezTo>
                  <a:pt x="1610674" y="339720"/>
                  <a:pt x="1611171" y="339131"/>
                  <a:pt x="1611388" y="338728"/>
                </a:cubicBezTo>
                <a:cubicBezTo>
                  <a:pt x="1611605" y="338325"/>
                  <a:pt x="1611791" y="337860"/>
                  <a:pt x="1611946" y="337333"/>
                </a:cubicBezTo>
                <a:cubicBezTo>
                  <a:pt x="1612101" y="336806"/>
                  <a:pt x="1612209" y="336155"/>
                  <a:pt x="1612271" y="335379"/>
                </a:cubicBezTo>
                <a:cubicBezTo>
                  <a:pt x="1612333" y="334604"/>
                  <a:pt x="1612364" y="333690"/>
                  <a:pt x="1612364" y="332635"/>
                </a:cubicBezTo>
                <a:cubicBezTo>
                  <a:pt x="1612364" y="331395"/>
                  <a:pt x="1612318" y="330325"/>
                  <a:pt x="1612225" y="329426"/>
                </a:cubicBezTo>
                <a:cubicBezTo>
                  <a:pt x="1612132" y="328527"/>
                  <a:pt x="1611977" y="327783"/>
                  <a:pt x="1611760" y="327194"/>
                </a:cubicBezTo>
                <a:cubicBezTo>
                  <a:pt x="1611543" y="326605"/>
                  <a:pt x="1611279" y="326186"/>
                  <a:pt x="1610969" y="325938"/>
                </a:cubicBezTo>
                <a:cubicBezTo>
                  <a:pt x="1610659" y="325690"/>
                  <a:pt x="1610287" y="325566"/>
                  <a:pt x="1609853" y="325566"/>
                </a:cubicBezTo>
                <a:cubicBezTo>
                  <a:pt x="1609109" y="325566"/>
                  <a:pt x="1608070" y="326109"/>
                  <a:pt x="1606737" y="327194"/>
                </a:cubicBezTo>
                <a:cubicBezTo>
                  <a:pt x="1605404" y="328279"/>
                  <a:pt x="1603760" y="329488"/>
                  <a:pt x="1601807" y="330822"/>
                </a:cubicBezTo>
                <a:cubicBezTo>
                  <a:pt x="1599853" y="332155"/>
                  <a:pt x="1597544" y="333380"/>
                  <a:pt x="1594877" y="334496"/>
                </a:cubicBezTo>
                <a:cubicBezTo>
                  <a:pt x="1592210" y="335612"/>
                  <a:pt x="1589110" y="336170"/>
                  <a:pt x="1585575" y="336170"/>
                </a:cubicBezTo>
                <a:cubicBezTo>
                  <a:pt x="1581855" y="336170"/>
                  <a:pt x="1578552" y="335503"/>
                  <a:pt x="1575669" y="334170"/>
                </a:cubicBezTo>
                <a:cubicBezTo>
                  <a:pt x="1572785" y="332837"/>
                  <a:pt x="1570351" y="330806"/>
                  <a:pt x="1568367" y="328078"/>
                </a:cubicBezTo>
                <a:cubicBezTo>
                  <a:pt x="1566383" y="325349"/>
                  <a:pt x="1564879" y="321954"/>
                  <a:pt x="1563856" y="317892"/>
                </a:cubicBezTo>
                <a:cubicBezTo>
                  <a:pt x="1562832" y="313830"/>
                  <a:pt x="1562321" y="309102"/>
                  <a:pt x="1562321" y="303707"/>
                </a:cubicBezTo>
                <a:cubicBezTo>
                  <a:pt x="1562321" y="292917"/>
                  <a:pt x="1564290" y="284685"/>
                  <a:pt x="1568227" y="279011"/>
                </a:cubicBezTo>
                <a:cubicBezTo>
                  <a:pt x="1572165" y="273337"/>
                  <a:pt x="1577824" y="270500"/>
                  <a:pt x="1585203" y="270500"/>
                </a:cubicBezTo>
                <a:cubicBezTo>
                  <a:pt x="1588800" y="270500"/>
                  <a:pt x="1591916" y="271011"/>
                  <a:pt x="1594551" y="272034"/>
                </a:cubicBezTo>
                <a:cubicBezTo>
                  <a:pt x="1597187" y="273058"/>
                  <a:pt x="1599435" y="274189"/>
                  <a:pt x="1601295" y="275430"/>
                </a:cubicBezTo>
                <a:cubicBezTo>
                  <a:pt x="1603156" y="276670"/>
                  <a:pt x="1604690" y="277802"/>
                  <a:pt x="1605900" y="278825"/>
                </a:cubicBezTo>
                <a:cubicBezTo>
                  <a:pt x="1607109" y="279848"/>
                  <a:pt x="1608179" y="280360"/>
                  <a:pt x="1609109" y="280360"/>
                </a:cubicBezTo>
                <a:cubicBezTo>
                  <a:pt x="1609915" y="280360"/>
                  <a:pt x="1610597" y="279879"/>
                  <a:pt x="1611155" y="278918"/>
                </a:cubicBezTo>
                <a:cubicBezTo>
                  <a:pt x="1611713" y="277957"/>
                  <a:pt x="1611992" y="276267"/>
                  <a:pt x="1611992" y="273848"/>
                </a:cubicBezTo>
                <a:cubicBezTo>
                  <a:pt x="1611992" y="272732"/>
                  <a:pt x="1611961" y="271802"/>
                  <a:pt x="1611899" y="271058"/>
                </a:cubicBezTo>
                <a:cubicBezTo>
                  <a:pt x="1611837" y="270314"/>
                  <a:pt x="1611713" y="269647"/>
                  <a:pt x="1611527" y="269058"/>
                </a:cubicBezTo>
                <a:cubicBezTo>
                  <a:pt x="1611341" y="268469"/>
                  <a:pt x="1611109" y="267957"/>
                  <a:pt x="1610830" y="267523"/>
                </a:cubicBezTo>
                <a:cubicBezTo>
                  <a:pt x="1610550" y="267089"/>
                  <a:pt x="1610039" y="266500"/>
                  <a:pt x="1609295" y="265756"/>
                </a:cubicBezTo>
                <a:cubicBezTo>
                  <a:pt x="1608551" y="265012"/>
                  <a:pt x="1607357" y="264112"/>
                  <a:pt x="1605714" y="263058"/>
                </a:cubicBezTo>
                <a:cubicBezTo>
                  <a:pt x="1604070" y="262004"/>
                  <a:pt x="1602194" y="261074"/>
                  <a:pt x="1600086" y="260268"/>
                </a:cubicBezTo>
                <a:cubicBezTo>
                  <a:pt x="1597978" y="259462"/>
                  <a:pt x="1595668" y="258810"/>
                  <a:pt x="1593156" y="258314"/>
                </a:cubicBezTo>
                <a:cubicBezTo>
                  <a:pt x="1590645" y="257818"/>
                  <a:pt x="1588056" y="257570"/>
                  <a:pt x="1585389" y="257570"/>
                </a:cubicBezTo>
                <a:close/>
                <a:moveTo>
                  <a:pt x="585264" y="257570"/>
                </a:moveTo>
                <a:cubicBezTo>
                  <a:pt x="579745" y="257570"/>
                  <a:pt x="574614" y="258485"/>
                  <a:pt x="569870" y="260314"/>
                </a:cubicBezTo>
                <a:cubicBezTo>
                  <a:pt x="565126" y="262144"/>
                  <a:pt x="561002" y="264950"/>
                  <a:pt x="557498" y="268732"/>
                </a:cubicBezTo>
                <a:cubicBezTo>
                  <a:pt x="553995" y="272515"/>
                  <a:pt x="551235" y="277367"/>
                  <a:pt x="549220" y="283290"/>
                </a:cubicBezTo>
                <a:cubicBezTo>
                  <a:pt x="547205" y="289212"/>
                  <a:pt x="546197" y="296297"/>
                  <a:pt x="546197" y="304544"/>
                </a:cubicBezTo>
                <a:cubicBezTo>
                  <a:pt x="546197" y="311799"/>
                  <a:pt x="547019" y="318202"/>
                  <a:pt x="548662" y="323752"/>
                </a:cubicBezTo>
                <a:cubicBezTo>
                  <a:pt x="550305" y="329302"/>
                  <a:pt x="552693" y="333984"/>
                  <a:pt x="555824" y="337798"/>
                </a:cubicBezTo>
                <a:cubicBezTo>
                  <a:pt x="558956" y="341612"/>
                  <a:pt x="562847" y="344511"/>
                  <a:pt x="567498" y="346495"/>
                </a:cubicBezTo>
                <a:cubicBezTo>
                  <a:pt x="572149" y="348479"/>
                  <a:pt x="577482" y="349472"/>
                  <a:pt x="583497" y="349472"/>
                </a:cubicBezTo>
                <a:cubicBezTo>
                  <a:pt x="586411" y="349472"/>
                  <a:pt x="589233" y="349193"/>
                  <a:pt x="591962" y="348634"/>
                </a:cubicBezTo>
                <a:cubicBezTo>
                  <a:pt x="594690" y="348076"/>
                  <a:pt x="597217" y="347348"/>
                  <a:pt x="599542" y="346448"/>
                </a:cubicBezTo>
                <a:cubicBezTo>
                  <a:pt x="601868" y="345549"/>
                  <a:pt x="603961" y="344526"/>
                  <a:pt x="605821" y="343379"/>
                </a:cubicBezTo>
                <a:cubicBezTo>
                  <a:pt x="607681" y="342232"/>
                  <a:pt x="608999" y="341271"/>
                  <a:pt x="609774" y="340495"/>
                </a:cubicBezTo>
                <a:cubicBezTo>
                  <a:pt x="610550" y="339720"/>
                  <a:pt x="611046" y="339131"/>
                  <a:pt x="611263" y="338728"/>
                </a:cubicBezTo>
                <a:cubicBezTo>
                  <a:pt x="611480" y="338325"/>
                  <a:pt x="611666" y="337860"/>
                  <a:pt x="611821" y="337333"/>
                </a:cubicBezTo>
                <a:cubicBezTo>
                  <a:pt x="611976" y="336806"/>
                  <a:pt x="612084" y="336155"/>
                  <a:pt x="612146" y="335379"/>
                </a:cubicBezTo>
                <a:cubicBezTo>
                  <a:pt x="612208" y="334604"/>
                  <a:pt x="612239" y="333690"/>
                  <a:pt x="612239" y="332635"/>
                </a:cubicBezTo>
                <a:cubicBezTo>
                  <a:pt x="612239" y="331395"/>
                  <a:pt x="612193" y="330325"/>
                  <a:pt x="612100" y="329426"/>
                </a:cubicBezTo>
                <a:cubicBezTo>
                  <a:pt x="612007" y="328527"/>
                  <a:pt x="611852" y="327783"/>
                  <a:pt x="611635" y="327194"/>
                </a:cubicBezTo>
                <a:cubicBezTo>
                  <a:pt x="611418" y="326605"/>
                  <a:pt x="611154" y="326186"/>
                  <a:pt x="610844" y="325938"/>
                </a:cubicBezTo>
                <a:cubicBezTo>
                  <a:pt x="610534" y="325690"/>
                  <a:pt x="610162" y="325566"/>
                  <a:pt x="609728" y="325566"/>
                </a:cubicBezTo>
                <a:cubicBezTo>
                  <a:pt x="608984" y="325566"/>
                  <a:pt x="607945" y="326109"/>
                  <a:pt x="606612" y="327194"/>
                </a:cubicBezTo>
                <a:cubicBezTo>
                  <a:pt x="605278" y="328279"/>
                  <a:pt x="603635" y="329488"/>
                  <a:pt x="601682" y="330822"/>
                </a:cubicBezTo>
                <a:cubicBezTo>
                  <a:pt x="599728" y="332155"/>
                  <a:pt x="597418" y="333380"/>
                  <a:pt x="594752" y="334496"/>
                </a:cubicBezTo>
                <a:cubicBezTo>
                  <a:pt x="592086" y="335612"/>
                  <a:pt x="588985" y="336170"/>
                  <a:pt x="585450" y="336170"/>
                </a:cubicBezTo>
                <a:cubicBezTo>
                  <a:pt x="581730" y="336170"/>
                  <a:pt x="578427" y="335503"/>
                  <a:pt x="575544" y="334170"/>
                </a:cubicBezTo>
                <a:cubicBezTo>
                  <a:pt x="572660" y="332837"/>
                  <a:pt x="570226" y="330806"/>
                  <a:pt x="568242" y="328078"/>
                </a:cubicBezTo>
                <a:cubicBezTo>
                  <a:pt x="566258" y="325349"/>
                  <a:pt x="564754" y="321954"/>
                  <a:pt x="563731" y="317892"/>
                </a:cubicBezTo>
                <a:cubicBezTo>
                  <a:pt x="562707" y="313830"/>
                  <a:pt x="562196" y="309102"/>
                  <a:pt x="562196" y="303707"/>
                </a:cubicBezTo>
                <a:cubicBezTo>
                  <a:pt x="562196" y="292917"/>
                  <a:pt x="564165" y="284685"/>
                  <a:pt x="568102" y="279011"/>
                </a:cubicBezTo>
                <a:cubicBezTo>
                  <a:pt x="572040" y="273337"/>
                  <a:pt x="577699" y="270500"/>
                  <a:pt x="585078" y="270500"/>
                </a:cubicBezTo>
                <a:cubicBezTo>
                  <a:pt x="588675" y="270500"/>
                  <a:pt x="591791" y="271011"/>
                  <a:pt x="594426" y="272034"/>
                </a:cubicBezTo>
                <a:cubicBezTo>
                  <a:pt x="597062" y="273058"/>
                  <a:pt x="599310" y="274189"/>
                  <a:pt x="601170" y="275430"/>
                </a:cubicBezTo>
                <a:cubicBezTo>
                  <a:pt x="603031" y="276670"/>
                  <a:pt x="604565" y="277802"/>
                  <a:pt x="605775" y="278825"/>
                </a:cubicBezTo>
                <a:cubicBezTo>
                  <a:pt x="606984" y="279848"/>
                  <a:pt x="608054" y="280360"/>
                  <a:pt x="608984" y="280360"/>
                </a:cubicBezTo>
                <a:cubicBezTo>
                  <a:pt x="609790" y="280360"/>
                  <a:pt x="610472" y="279879"/>
                  <a:pt x="611030" y="278918"/>
                </a:cubicBezTo>
                <a:cubicBezTo>
                  <a:pt x="611588" y="277957"/>
                  <a:pt x="611867" y="276267"/>
                  <a:pt x="611867" y="273848"/>
                </a:cubicBezTo>
                <a:cubicBezTo>
                  <a:pt x="611867" y="272732"/>
                  <a:pt x="611836" y="271802"/>
                  <a:pt x="611774" y="271058"/>
                </a:cubicBezTo>
                <a:cubicBezTo>
                  <a:pt x="611712" y="270314"/>
                  <a:pt x="611588" y="269647"/>
                  <a:pt x="611402" y="269058"/>
                </a:cubicBezTo>
                <a:cubicBezTo>
                  <a:pt x="611216" y="268469"/>
                  <a:pt x="610984" y="267957"/>
                  <a:pt x="610705" y="267523"/>
                </a:cubicBezTo>
                <a:cubicBezTo>
                  <a:pt x="610425" y="267089"/>
                  <a:pt x="609914" y="266500"/>
                  <a:pt x="609170" y="265756"/>
                </a:cubicBezTo>
                <a:cubicBezTo>
                  <a:pt x="608426" y="265012"/>
                  <a:pt x="607232" y="264112"/>
                  <a:pt x="605589" y="263058"/>
                </a:cubicBezTo>
                <a:cubicBezTo>
                  <a:pt x="603945" y="262004"/>
                  <a:pt x="602069" y="261074"/>
                  <a:pt x="599961" y="260268"/>
                </a:cubicBezTo>
                <a:cubicBezTo>
                  <a:pt x="597853" y="259462"/>
                  <a:pt x="595543" y="258810"/>
                  <a:pt x="593031" y="258314"/>
                </a:cubicBezTo>
                <a:cubicBezTo>
                  <a:pt x="590520" y="257818"/>
                  <a:pt x="587931" y="257570"/>
                  <a:pt x="585264" y="257570"/>
                </a:cubicBezTo>
                <a:close/>
                <a:moveTo>
                  <a:pt x="2760592" y="257477"/>
                </a:moveTo>
                <a:cubicBezTo>
                  <a:pt x="2753460" y="257477"/>
                  <a:pt x="2747228" y="258624"/>
                  <a:pt x="2741895" y="260919"/>
                </a:cubicBezTo>
                <a:cubicBezTo>
                  <a:pt x="2736562" y="263213"/>
                  <a:pt x="2732113" y="266438"/>
                  <a:pt x="2728547" y="270593"/>
                </a:cubicBezTo>
                <a:cubicBezTo>
                  <a:pt x="2724982" y="274747"/>
                  <a:pt x="2722315" y="279693"/>
                  <a:pt x="2720548" y="285429"/>
                </a:cubicBezTo>
                <a:cubicBezTo>
                  <a:pt x="2718780" y="291165"/>
                  <a:pt x="2717897" y="297444"/>
                  <a:pt x="2717897" y="304265"/>
                </a:cubicBezTo>
                <a:cubicBezTo>
                  <a:pt x="2717897" y="311334"/>
                  <a:pt x="2718734" y="317660"/>
                  <a:pt x="2720408" y="323241"/>
                </a:cubicBezTo>
                <a:cubicBezTo>
                  <a:pt x="2722082" y="328822"/>
                  <a:pt x="2724625" y="333566"/>
                  <a:pt x="2728036" y="337472"/>
                </a:cubicBezTo>
                <a:cubicBezTo>
                  <a:pt x="2731446" y="341379"/>
                  <a:pt x="2735710" y="344356"/>
                  <a:pt x="2740826" y="346402"/>
                </a:cubicBezTo>
                <a:cubicBezTo>
                  <a:pt x="2745942" y="348448"/>
                  <a:pt x="2751941" y="349472"/>
                  <a:pt x="2758824" y="349472"/>
                </a:cubicBezTo>
                <a:cubicBezTo>
                  <a:pt x="2765894" y="349472"/>
                  <a:pt x="2772110" y="348309"/>
                  <a:pt x="2777474" y="345983"/>
                </a:cubicBezTo>
                <a:cubicBezTo>
                  <a:pt x="2782838" y="343658"/>
                  <a:pt x="2787304" y="340418"/>
                  <a:pt x="2790869" y="336263"/>
                </a:cubicBezTo>
                <a:cubicBezTo>
                  <a:pt x="2794435" y="332108"/>
                  <a:pt x="2797117" y="327163"/>
                  <a:pt x="2798915" y="321427"/>
                </a:cubicBezTo>
                <a:cubicBezTo>
                  <a:pt x="2800714" y="315691"/>
                  <a:pt x="2801612" y="309412"/>
                  <a:pt x="2801612" y="302591"/>
                </a:cubicBezTo>
                <a:cubicBezTo>
                  <a:pt x="2801612" y="295583"/>
                  <a:pt x="2800760" y="289289"/>
                  <a:pt x="2799054" y="283708"/>
                </a:cubicBezTo>
                <a:cubicBezTo>
                  <a:pt x="2797349" y="278127"/>
                  <a:pt x="2794791" y="273383"/>
                  <a:pt x="2791380" y="269476"/>
                </a:cubicBezTo>
                <a:cubicBezTo>
                  <a:pt x="2787970" y="265570"/>
                  <a:pt x="2783706" y="262593"/>
                  <a:pt x="2778590" y="260547"/>
                </a:cubicBezTo>
                <a:cubicBezTo>
                  <a:pt x="2773475" y="258500"/>
                  <a:pt x="2767475" y="257477"/>
                  <a:pt x="2760592" y="257477"/>
                </a:cubicBezTo>
                <a:close/>
                <a:moveTo>
                  <a:pt x="2655817" y="257477"/>
                </a:moveTo>
                <a:cubicBezTo>
                  <a:pt x="2648685" y="257477"/>
                  <a:pt x="2642453" y="258624"/>
                  <a:pt x="2637120" y="260919"/>
                </a:cubicBezTo>
                <a:cubicBezTo>
                  <a:pt x="2631787" y="263213"/>
                  <a:pt x="2627338" y="266438"/>
                  <a:pt x="2623772" y="270593"/>
                </a:cubicBezTo>
                <a:cubicBezTo>
                  <a:pt x="2620206" y="274747"/>
                  <a:pt x="2617540" y="279693"/>
                  <a:pt x="2615773" y="285429"/>
                </a:cubicBezTo>
                <a:cubicBezTo>
                  <a:pt x="2614005" y="291165"/>
                  <a:pt x="2613122" y="297444"/>
                  <a:pt x="2613122" y="304265"/>
                </a:cubicBezTo>
                <a:cubicBezTo>
                  <a:pt x="2613122" y="311334"/>
                  <a:pt x="2613959" y="317660"/>
                  <a:pt x="2615633" y="323241"/>
                </a:cubicBezTo>
                <a:cubicBezTo>
                  <a:pt x="2617308" y="328822"/>
                  <a:pt x="2619850" y="333566"/>
                  <a:pt x="2623260" y="337472"/>
                </a:cubicBezTo>
                <a:cubicBezTo>
                  <a:pt x="2626671" y="341379"/>
                  <a:pt x="2630934" y="344356"/>
                  <a:pt x="2636050" y="346402"/>
                </a:cubicBezTo>
                <a:cubicBezTo>
                  <a:pt x="2641166" y="348448"/>
                  <a:pt x="2647166" y="349472"/>
                  <a:pt x="2654049" y="349472"/>
                </a:cubicBezTo>
                <a:cubicBezTo>
                  <a:pt x="2661119" y="349472"/>
                  <a:pt x="2667335" y="348309"/>
                  <a:pt x="2672700" y="345983"/>
                </a:cubicBezTo>
                <a:cubicBezTo>
                  <a:pt x="2678063" y="343658"/>
                  <a:pt x="2682528" y="340418"/>
                  <a:pt x="2686094" y="336263"/>
                </a:cubicBezTo>
                <a:cubicBezTo>
                  <a:pt x="2689660" y="332108"/>
                  <a:pt x="2692342" y="327163"/>
                  <a:pt x="2694140" y="321427"/>
                </a:cubicBezTo>
                <a:cubicBezTo>
                  <a:pt x="2695938" y="315691"/>
                  <a:pt x="2696838" y="309412"/>
                  <a:pt x="2696838" y="302591"/>
                </a:cubicBezTo>
                <a:cubicBezTo>
                  <a:pt x="2696838" y="295583"/>
                  <a:pt x="2695984" y="289289"/>
                  <a:pt x="2694280" y="283708"/>
                </a:cubicBezTo>
                <a:cubicBezTo>
                  <a:pt x="2692574" y="278127"/>
                  <a:pt x="2690016" y="273383"/>
                  <a:pt x="2686606" y="269476"/>
                </a:cubicBezTo>
                <a:cubicBezTo>
                  <a:pt x="2683195" y="265570"/>
                  <a:pt x="2678932" y="262593"/>
                  <a:pt x="2673816" y="260547"/>
                </a:cubicBezTo>
                <a:cubicBezTo>
                  <a:pt x="2668700" y="258500"/>
                  <a:pt x="2662700" y="257477"/>
                  <a:pt x="2655817" y="257477"/>
                </a:cubicBezTo>
                <a:close/>
                <a:moveTo>
                  <a:pt x="2396409" y="257477"/>
                </a:moveTo>
                <a:cubicBezTo>
                  <a:pt x="2390270" y="257477"/>
                  <a:pt x="2384720" y="258547"/>
                  <a:pt x="2379759" y="260686"/>
                </a:cubicBezTo>
                <a:cubicBezTo>
                  <a:pt x="2374798" y="262826"/>
                  <a:pt x="2370566" y="265895"/>
                  <a:pt x="2367062" y="269895"/>
                </a:cubicBezTo>
                <a:cubicBezTo>
                  <a:pt x="2363559" y="273895"/>
                  <a:pt x="2360876" y="278763"/>
                  <a:pt x="2359016" y="284499"/>
                </a:cubicBezTo>
                <a:cubicBezTo>
                  <a:pt x="2357156" y="290235"/>
                  <a:pt x="2356226" y="296700"/>
                  <a:pt x="2356226" y="303893"/>
                </a:cubicBezTo>
                <a:cubicBezTo>
                  <a:pt x="2356226" y="311458"/>
                  <a:pt x="2357125" y="318094"/>
                  <a:pt x="2358923" y="323799"/>
                </a:cubicBezTo>
                <a:cubicBezTo>
                  <a:pt x="2360722" y="329504"/>
                  <a:pt x="2363388" y="334248"/>
                  <a:pt x="2366923" y="338030"/>
                </a:cubicBezTo>
                <a:cubicBezTo>
                  <a:pt x="2370458" y="341813"/>
                  <a:pt x="2374814" y="344666"/>
                  <a:pt x="2379992" y="346588"/>
                </a:cubicBezTo>
                <a:cubicBezTo>
                  <a:pt x="2385170" y="348510"/>
                  <a:pt x="2391200" y="349472"/>
                  <a:pt x="2398084" y="349472"/>
                </a:cubicBezTo>
                <a:cubicBezTo>
                  <a:pt x="2402052" y="349472"/>
                  <a:pt x="2405789" y="349177"/>
                  <a:pt x="2409292" y="348588"/>
                </a:cubicBezTo>
                <a:cubicBezTo>
                  <a:pt x="2412796" y="347999"/>
                  <a:pt x="2415881" y="347332"/>
                  <a:pt x="2418548" y="346588"/>
                </a:cubicBezTo>
                <a:cubicBezTo>
                  <a:pt x="2421214" y="345844"/>
                  <a:pt x="2423384" y="345084"/>
                  <a:pt x="2425059" y="344309"/>
                </a:cubicBezTo>
                <a:cubicBezTo>
                  <a:pt x="2426733" y="343534"/>
                  <a:pt x="2427741" y="342976"/>
                  <a:pt x="2428082" y="342635"/>
                </a:cubicBezTo>
                <a:cubicBezTo>
                  <a:pt x="2428423" y="342294"/>
                  <a:pt x="2428702" y="341937"/>
                  <a:pt x="2428919" y="341565"/>
                </a:cubicBezTo>
                <a:cubicBezTo>
                  <a:pt x="2429136" y="341193"/>
                  <a:pt x="2429291" y="340774"/>
                  <a:pt x="2429384" y="340309"/>
                </a:cubicBezTo>
                <a:cubicBezTo>
                  <a:pt x="2429477" y="339844"/>
                  <a:pt x="2429555" y="339317"/>
                  <a:pt x="2429616" y="338728"/>
                </a:cubicBezTo>
                <a:cubicBezTo>
                  <a:pt x="2429678" y="338139"/>
                  <a:pt x="2429710" y="337441"/>
                  <a:pt x="2429710" y="336635"/>
                </a:cubicBezTo>
                <a:cubicBezTo>
                  <a:pt x="2429710" y="335519"/>
                  <a:pt x="2429663" y="334573"/>
                  <a:pt x="2429569" y="333798"/>
                </a:cubicBezTo>
                <a:cubicBezTo>
                  <a:pt x="2429476" y="333023"/>
                  <a:pt x="2429336" y="332418"/>
                  <a:pt x="2429148" y="331984"/>
                </a:cubicBezTo>
                <a:cubicBezTo>
                  <a:pt x="2428962" y="331550"/>
                  <a:pt x="2428697" y="331225"/>
                  <a:pt x="2428354" y="331008"/>
                </a:cubicBezTo>
                <a:cubicBezTo>
                  <a:pt x="2428012" y="330791"/>
                  <a:pt x="2427622" y="330682"/>
                  <a:pt x="2427186" y="330682"/>
                </a:cubicBezTo>
                <a:cubicBezTo>
                  <a:pt x="2426438" y="330682"/>
                  <a:pt x="2425332" y="331008"/>
                  <a:pt x="2423868" y="331659"/>
                </a:cubicBezTo>
                <a:cubicBezTo>
                  <a:pt x="2422403" y="332310"/>
                  <a:pt x="2420534" y="333038"/>
                  <a:pt x="2418259" y="333845"/>
                </a:cubicBezTo>
                <a:cubicBezTo>
                  <a:pt x="2415984" y="334651"/>
                  <a:pt x="2413289" y="335379"/>
                  <a:pt x="2410174" y="336031"/>
                </a:cubicBezTo>
                <a:cubicBezTo>
                  <a:pt x="2407058" y="336682"/>
                  <a:pt x="2403506" y="337007"/>
                  <a:pt x="2399518" y="337007"/>
                </a:cubicBezTo>
                <a:cubicBezTo>
                  <a:pt x="2394471" y="337007"/>
                  <a:pt x="2390202" y="336294"/>
                  <a:pt x="2386713" y="334868"/>
                </a:cubicBezTo>
                <a:cubicBezTo>
                  <a:pt x="2383223" y="333442"/>
                  <a:pt x="2380388" y="331395"/>
                  <a:pt x="2378207" y="328729"/>
                </a:cubicBezTo>
                <a:cubicBezTo>
                  <a:pt x="2376026" y="326062"/>
                  <a:pt x="2374468" y="322869"/>
                  <a:pt x="2373534" y="319148"/>
                </a:cubicBezTo>
                <a:cubicBezTo>
                  <a:pt x="2372599" y="315427"/>
                  <a:pt x="2372132" y="311241"/>
                  <a:pt x="2372132" y="306590"/>
                </a:cubicBezTo>
                <a:lnTo>
                  <a:pt x="2427264" y="306590"/>
                </a:lnTo>
                <a:cubicBezTo>
                  <a:pt x="2428822" y="306590"/>
                  <a:pt x="2430208" y="306079"/>
                  <a:pt x="2431422" y="305056"/>
                </a:cubicBezTo>
                <a:cubicBezTo>
                  <a:pt x="2432637" y="304032"/>
                  <a:pt x="2433244" y="302312"/>
                  <a:pt x="2433244" y="299893"/>
                </a:cubicBezTo>
                <a:lnTo>
                  <a:pt x="2433244" y="297103"/>
                </a:lnTo>
                <a:cubicBezTo>
                  <a:pt x="2433244" y="291646"/>
                  <a:pt x="2432546" y="286514"/>
                  <a:pt x="2431151" y="281708"/>
                </a:cubicBezTo>
                <a:cubicBezTo>
                  <a:pt x="2429756" y="276902"/>
                  <a:pt x="2427570" y="272717"/>
                  <a:pt x="2424594" y="269151"/>
                </a:cubicBezTo>
                <a:cubicBezTo>
                  <a:pt x="2421617" y="265585"/>
                  <a:pt x="2417819" y="262748"/>
                  <a:pt x="2413199" y="260640"/>
                </a:cubicBezTo>
                <a:cubicBezTo>
                  <a:pt x="2408579" y="258531"/>
                  <a:pt x="2402982" y="257477"/>
                  <a:pt x="2396409" y="257477"/>
                </a:cubicBezTo>
                <a:close/>
                <a:moveTo>
                  <a:pt x="2144202" y="257477"/>
                </a:moveTo>
                <a:cubicBezTo>
                  <a:pt x="2140977" y="257477"/>
                  <a:pt x="2137783" y="257772"/>
                  <a:pt x="2134620" y="258361"/>
                </a:cubicBezTo>
                <a:cubicBezTo>
                  <a:pt x="2131458" y="258950"/>
                  <a:pt x="2128544" y="259694"/>
                  <a:pt x="2125877" y="260593"/>
                </a:cubicBezTo>
                <a:cubicBezTo>
                  <a:pt x="2123210" y="261492"/>
                  <a:pt x="2120854" y="262485"/>
                  <a:pt x="2118808" y="263570"/>
                </a:cubicBezTo>
                <a:cubicBezTo>
                  <a:pt x="2116761" y="264655"/>
                  <a:pt x="2115320" y="265601"/>
                  <a:pt x="2114482" y="266407"/>
                </a:cubicBezTo>
                <a:cubicBezTo>
                  <a:pt x="2113645" y="267213"/>
                  <a:pt x="2113118" y="268066"/>
                  <a:pt x="2112901" y="268965"/>
                </a:cubicBezTo>
                <a:cubicBezTo>
                  <a:pt x="2112684" y="269864"/>
                  <a:pt x="2112576" y="271089"/>
                  <a:pt x="2112576" y="272639"/>
                </a:cubicBezTo>
                <a:cubicBezTo>
                  <a:pt x="2112576" y="273569"/>
                  <a:pt x="2112638" y="274422"/>
                  <a:pt x="2112762" y="275197"/>
                </a:cubicBezTo>
                <a:cubicBezTo>
                  <a:pt x="2112886" y="275972"/>
                  <a:pt x="2113087" y="276608"/>
                  <a:pt x="2113366" y="277104"/>
                </a:cubicBezTo>
                <a:cubicBezTo>
                  <a:pt x="2113645" y="277600"/>
                  <a:pt x="2113971" y="277972"/>
                  <a:pt x="2114343" y="278220"/>
                </a:cubicBezTo>
                <a:cubicBezTo>
                  <a:pt x="2114715" y="278468"/>
                  <a:pt x="2115149" y="278592"/>
                  <a:pt x="2115645" y="278592"/>
                </a:cubicBezTo>
                <a:cubicBezTo>
                  <a:pt x="2116389" y="278592"/>
                  <a:pt x="2117521" y="278143"/>
                  <a:pt x="2119040" y="277243"/>
                </a:cubicBezTo>
                <a:cubicBezTo>
                  <a:pt x="2120560" y="276344"/>
                  <a:pt x="2122451" y="275352"/>
                  <a:pt x="2124714" y="274267"/>
                </a:cubicBezTo>
                <a:cubicBezTo>
                  <a:pt x="2126978" y="273182"/>
                  <a:pt x="2129613" y="272189"/>
                  <a:pt x="2132621" y="271290"/>
                </a:cubicBezTo>
                <a:cubicBezTo>
                  <a:pt x="2135628" y="270391"/>
                  <a:pt x="2139024" y="269942"/>
                  <a:pt x="2142806" y="269942"/>
                </a:cubicBezTo>
                <a:cubicBezTo>
                  <a:pt x="2146341" y="269942"/>
                  <a:pt x="2149318" y="270360"/>
                  <a:pt x="2151736" y="271197"/>
                </a:cubicBezTo>
                <a:cubicBezTo>
                  <a:pt x="2154154" y="272034"/>
                  <a:pt x="2156123" y="273275"/>
                  <a:pt x="2157642" y="274918"/>
                </a:cubicBezTo>
                <a:cubicBezTo>
                  <a:pt x="2159162" y="276561"/>
                  <a:pt x="2160262" y="278623"/>
                  <a:pt x="2160944" y="281104"/>
                </a:cubicBezTo>
                <a:cubicBezTo>
                  <a:pt x="2161627" y="283584"/>
                  <a:pt x="2161968" y="286437"/>
                  <a:pt x="2161968" y="289661"/>
                </a:cubicBezTo>
                <a:lnTo>
                  <a:pt x="2161968" y="296172"/>
                </a:lnTo>
                <a:lnTo>
                  <a:pt x="2150434" y="296172"/>
                </a:lnTo>
                <a:cubicBezTo>
                  <a:pt x="2143922" y="296172"/>
                  <a:pt x="2138062" y="296746"/>
                  <a:pt x="2132853" y="297893"/>
                </a:cubicBezTo>
                <a:cubicBezTo>
                  <a:pt x="2127644" y="299041"/>
                  <a:pt x="2123242" y="300761"/>
                  <a:pt x="2119645" y="303056"/>
                </a:cubicBezTo>
                <a:cubicBezTo>
                  <a:pt x="2116048" y="305350"/>
                  <a:pt x="2113289" y="308234"/>
                  <a:pt x="2111366" y="311706"/>
                </a:cubicBezTo>
                <a:cubicBezTo>
                  <a:pt x="2109444" y="315179"/>
                  <a:pt x="2108483" y="319272"/>
                  <a:pt x="2108483" y="323985"/>
                </a:cubicBezTo>
                <a:cubicBezTo>
                  <a:pt x="2108483" y="328016"/>
                  <a:pt x="2109180" y="331612"/>
                  <a:pt x="2110576" y="334775"/>
                </a:cubicBezTo>
                <a:cubicBezTo>
                  <a:pt x="2111971" y="337937"/>
                  <a:pt x="2113924" y="340604"/>
                  <a:pt x="2116436" y="342774"/>
                </a:cubicBezTo>
                <a:cubicBezTo>
                  <a:pt x="2118947" y="344945"/>
                  <a:pt x="2121986" y="346604"/>
                  <a:pt x="2125552" y="347751"/>
                </a:cubicBezTo>
                <a:cubicBezTo>
                  <a:pt x="2129117" y="348898"/>
                  <a:pt x="2133102" y="349472"/>
                  <a:pt x="2137504" y="349472"/>
                </a:cubicBezTo>
                <a:cubicBezTo>
                  <a:pt x="2142527" y="349472"/>
                  <a:pt x="2147286" y="348386"/>
                  <a:pt x="2151782" y="346216"/>
                </a:cubicBezTo>
                <a:cubicBezTo>
                  <a:pt x="2156278" y="344046"/>
                  <a:pt x="2160356" y="341007"/>
                  <a:pt x="2164014" y="337100"/>
                </a:cubicBezTo>
                <a:lnTo>
                  <a:pt x="2164014" y="345472"/>
                </a:lnTo>
                <a:cubicBezTo>
                  <a:pt x="2164014" y="346216"/>
                  <a:pt x="2164231" y="346774"/>
                  <a:pt x="2164665" y="347146"/>
                </a:cubicBezTo>
                <a:cubicBezTo>
                  <a:pt x="2165100" y="347518"/>
                  <a:pt x="2165797" y="347797"/>
                  <a:pt x="2166758" y="347983"/>
                </a:cubicBezTo>
                <a:cubicBezTo>
                  <a:pt x="2167720" y="348169"/>
                  <a:pt x="2169006" y="348262"/>
                  <a:pt x="2170618" y="348262"/>
                </a:cubicBezTo>
                <a:cubicBezTo>
                  <a:pt x="2172293" y="348262"/>
                  <a:pt x="2173564" y="348169"/>
                  <a:pt x="2174432" y="347983"/>
                </a:cubicBezTo>
                <a:cubicBezTo>
                  <a:pt x="2175300" y="347797"/>
                  <a:pt x="2175982" y="347518"/>
                  <a:pt x="2176478" y="347146"/>
                </a:cubicBezTo>
                <a:cubicBezTo>
                  <a:pt x="2176975" y="346774"/>
                  <a:pt x="2177223" y="346216"/>
                  <a:pt x="2177223" y="345472"/>
                </a:cubicBezTo>
                <a:lnTo>
                  <a:pt x="2177223" y="289010"/>
                </a:lnTo>
                <a:cubicBezTo>
                  <a:pt x="2177223" y="283801"/>
                  <a:pt x="2176634" y="279243"/>
                  <a:pt x="2175455" y="275337"/>
                </a:cubicBezTo>
                <a:cubicBezTo>
                  <a:pt x="2174277" y="271430"/>
                  <a:pt x="2172386" y="268159"/>
                  <a:pt x="2169781" y="265523"/>
                </a:cubicBezTo>
                <a:cubicBezTo>
                  <a:pt x="2167177" y="262888"/>
                  <a:pt x="2163766" y="260888"/>
                  <a:pt x="2159549" y="259524"/>
                </a:cubicBezTo>
                <a:cubicBezTo>
                  <a:pt x="2155332" y="258159"/>
                  <a:pt x="2150216" y="257477"/>
                  <a:pt x="2144202" y="257477"/>
                </a:cubicBezTo>
                <a:close/>
                <a:moveTo>
                  <a:pt x="1963227" y="257477"/>
                </a:moveTo>
                <a:cubicBezTo>
                  <a:pt x="1960002" y="257477"/>
                  <a:pt x="1956808" y="257772"/>
                  <a:pt x="1953646" y="258361"/>
                </a:cubicBezTo>
                <a:cubicBezTo>
                  <a:pt x="1950483" y="258950"/>
                  <a:pt x="1947569" y="259694"/>
                  <a:pt x="1944902" y="260593"/>
                </a:cubicBezTo>
                <a:cubicBezTo>
                  <a:pt x="1942236" y="261492"/>
                  <a:pt x="1939879" y="262485"/>
                  <a:pt x="1937833" y="263570"/>
                </a:cubicBezTo>
                <a:cubicBezTo>
                  <a:pt x="1935786" y="264655"/>
                  <a:pt x="1934345" y="265601"/>
                  <a:pt x="1933507" y="266407"/>
                </a:cubicBezTo>
                <a:cubicBezTo>
                  <a:pt x="1932670" y="267213"/>
                  <a:pt x="1932143" y="268066"/>
                  <a:pt x="1931926" y="268965"/>
                </a:cubicBezTo>
                <a:cubicBezTo>
                  <a:pt x="1931709" y="269864"/>
                  <a:pt x="1931601" y="271089"/>
                  <a:pt x="1931601" y="272639"/>
                </a:cubicBezTo>
                <a:cubicBezTo>
                  <a:pt x="1931601" y="273569"/>
                  <a:pt x="1931663" y="274422"/>
                  <a:pt x="1931787" y="275197"/>
                </a:cubicBezTo>
                <a:cubicBezTo>
                  <a:pt x="1931911" y="275972"/>
                  <a:pt x="1932112" y="276608"/>
                  <a:pt x="1932391" y="277104"/>
                </a:cubicBezTo>
                <a:cubicBezTo>
                  <a:pt x="1932670" y="277600"/>
                  <a:pt x="1932996" y="277972"/>
                  <a:pt x="1933368" y="278220"/>
                </a:cubicBezTo>
                <a:cubicBezTo>
                  <a:pt x="1933740" y="278468"/>
                  <a:pt x="1934174" y="278592"/>
                  <a:pt x="1934670" y="278592"/>
                </a:cubicBezTo>
                <a:cubicBezTo>
                  <a:pt x="1935414" y="278592"/>
                  <a:pt x="1936546" y="278143"/>
                  <a:pt x="1938065" y="277243"/>
                </a:cubicBezTo>
                <a:cubicBezTo>
                  <a:pt x="1939585" y="276344"/>
                  <a:pt x="1941476" y="275352"/>
                  <a:pt x="1943739" y="274267"/>
                </a:cubicBezTo>
                <a:cubicBezTo>
                  <a:pt x="1946003" y="273182"/>
                  <a:pt x="1948638" y="272189"/>
                  <a:pt x="1951646" y="271290"/>
                </a:cubicBezTo>
                <a:cubicBezTo>
                  <a:pt x="1954654" y="270391"/>
                  <a:pt x="1958049" y="269942"/>
                  <a:pt x="1961831" y="269942"/>
                </a:cubicBezTo>
                <a:cubicBezTo>
                  <a:pt x="1965366" y="269942"/>
                  <a:pt x="1968343" y="270360"/>
                  <a:pt x="1970761" y="271197"/>
                </a:cubicBezTo>
                <a:cubicBezTo>
                  <a:pt x="1973179" y="272034"/>
                  <a:pt x="1975148" y="273275"/>
                  <a:pt x="1976668" y="274918"/>
                </a:cubicBezTo>
                <a:cubicBezTo>
                  <a:pt x="1978187" y="276561"/>
                  <a:pt x="1979288" y="278623"/>
                  <a:pt x="1979970" y="281104"/>
                </a:cubicBezTo>
                <a:cubicBezTo>
                  <a:pt x="1980652" y="283584"/>
                  <a:pt x="1980993" y="286437"/>
                  <a:pt x="1980993" y="289661"/>
                </a:cubicBezTo>
                <a:lnTo>
                  <a:pt x="1980993" y="296172"/>
                </a:lnTo>
                <a:lnTo>
                  <a:pt x="1969459" y="296172"/>
                </a:lnTo>
                <a:cubicBezTo>
                  <a:pt x="1962948" y="296172"/>
                  <a:pt x="1957087" y="296746"/>
                  <a:pt x="1951878" y="297893"/>
                </a:cubicBezTo>
                <a:cubicBezTo>
                  <a:pt x="1946669" y="299041"/>
                  <a:pt x="1942267" y="300761"/>
                  <a:pt x="1938670" y="303056"/>
                </a:cubicBezTo>
                <a:cubicBezTo>
                  <a:pt x="1935073" y="305350"/>
                  <a:pt x="1932314" y="308234"/>
                  <a:pt x="1930391" y="311706"/>
                </a:cubicBezTo>
                <a:cubicBezTo>
                  <a:pt x="1928469" y="315179"/>
                  <a:pt x="1927508" y="319272"/>
                  <a:pt x="1927508" y="323985"/>
                </a:cubicBezTo>
                <a:cubicBezTo>
                  <a:pt x="1927508" y="328016"/>
                  <a:pt x="1928205" y="331612"/>
                  <a:pt x="1929601" y="334775"/>
                </a:cubicBezTo>
                <a:cubicBezTo>
                  <a:pt x="1930996" y="337937"/>
                  <a:pt x="1932949" y="340604"/>
                  <a:pt x="1935461" y="342774"/>
                </a:cubicBezTo>
                <a:cubicBezTo>
                  <a:pt x="1937972" y="344945"/>
                  <a:pt x="1941011" y="346604"/>
                  <a:pt x="1944577" y="347751"/>
                </a:cubicBezTo>
                <a:cubicBezTo>
                  <a:pt x="1948142" y="348898"/>
                  <a:pt x="1952126" y="349472"/>
                  <a:pt x="1956529" y="349472"/>
                </a:cubicBezTo>
                <a:cubicBezTo>
                  <a:pt x="1961552" y="349472"/>
                  <a:pt x="1966312" y="348386"/>
                  <a:pt x="1970808" y="346216"/>
                </a:cubicBezTo>
                <a:cubicBezTo>
                  <a:pt x="1975303" y="344046"/>
                  <a:pt x="1979381" y="341007"/>
                  <a:pt x="1983039" y="337100"/>
                </a:cubicBezTo>
                <a:lnTo>
                  <a:pt x="1983039" y="345472"/>
                </a:lnTo>
                <a:cubicBezTo>
                  <a:pt x="1983039" y="346216"/>
                  <a:pt x="1983256" y="346774"/>
                  <a:pt x="1983690" y="347146"/>
                </a:cubicBezTo>
                <a:cubicBezTo>
                  <a:pt x="1984124" y="347518"/>
                  <a:pt x="1984822" y="347797"/>
                  <a:pt x="1985783" y="347983"/>
                </a:cubicBezTo>
                <a:cubicBezTo>
                  <a:pt x="1986745" y="348169"/>
                  <a:pt x="1988031" y="348262"/>
                  <a:pt x="1989644" y="348262"/>
                </a:cubicBezTo>
                <a:cubicBezTo>
                  <a:pt x="1991318" y="348262"/>
                  <a:pt x="1992589" y="348169"/>
                  <a:pt x="1993457" y="347983"/>
                </a:cubicBezTo>
                <a:cubicBezTo>
                  <a:pt x="1994326" y="347797"/>
                  <a:pt x="1995008" y="347518"/>
                  <a:pt x="1995504" y="347146"/>
                </a:cubicBezTo>
                <a:cubicBezTo>
                  <a:pt x="1996000" y="346774"/>
                  <a:pt x="1996248" y="346216"/>
                  <a:pt x="1996248" y="345472"/>
                </a:cubicBezTo>
                <a:lnTo>
                  <a:pt x="1996248" y="289010"/>
                </a:lnTo>
                <a:cubicBezTo>
                  <a:pt x="1996248" y="283801"/>
                  <a:pt x="1995659" y="279243"/>
                  <a:pt x="1994481" y="275337"/>
                </a:cubicBezTo>
                <a:cubicBezTo>
                  <a:pt x="1993302" y="271430"/>
                  <a:pt x="1991411" y="268159"/>
                  <a:pt x="1988806" y="265523"/>
                </a:cubicBezTo>
                <a:cubicBezTo>
                  <a:pt x="1986202" y="262888"/>
                  <a:pt x="1982791" y="260888"/>
                  <a:pt x="1978575" y="259524"/>
                </a:cubicBezTo>
                <a:cubicBezTo>
                  <a:pt x="1974358" y="258159"/>
                  <a:pt x="1969242" y="257477"/>
                  <a:pt x="1963227" y="257477"/>
                </a:cubicBezTo>
                <a:close/>
                <a:moveTo>
                  <a:pt x="1731892" y="257477"/>
                </a:moveTo>
                <a:cubicBezTo>
                  <a:pt x="1724761" y="257477"/>
                  <a:pt x="1718528" y="258624"/>
                  <a:pt x="1713195" y="260919"/>
                </a:cubicBezTo>
                <a:cubicBezTo>
                  <a:pt x="1707862" y="263213"/>
                  <a:pt x="1703413" y="266438"/>
                  <a:pt x="1699847" y="270593"/>
                </a:cubicBezTo>
                <a:cubicBezTo>
                  <a:pt x="1696282" y="274747"/>
                  <a:pt x="1693615" y="279693"/>
                  <a:pt x="1691848" y="285429"/>
                </a:cubicBezTo>
                <a:cubicBezTo>
                  <a:pt x="1690080" y="291165"/>
                  <a:pt x="1689197" y="297444"/>
                  <a:pt x="1689197" y="304265"/>
                </a:cubicBezTo>
                <a:cubicBezTo>
                  <a:pt x="1689197" y="311334"/>
                  <a:pt x="1690034" y="317660"/>
                  <a:pt x="1691708" y="323241"/>
                </a:cubicBezTo>
                <a:cubicBezTo>
                  <a:pt x="1693383" y="328822"/>
                  <a:pt x="1695925" y="333566"/>
                  <a:pt x="1699336" y="337472"/>
                </a:cubicBezTo>
                <a:cubicBezTo>
                  <a:pt x="1702746" y="341379"/>
                  <a:pt x="1707010" y="344356"/>
                  <a:pt x="1712126" y="346402"/>
                </a:cubicBezTo>
                <a:cubicBezTo>
                  <a:pt x="1717242" y="348448"/>
                  <a:pt x="1723241" y="349472"/>
                  <a:pt x="1730125" y="349472"/>
                </a:cubicBezTo>
                <a:cubicBezTo>
                  <a:pt x="1737194" y="349472"/>
                  <a:pt x="1743411" y="348309"/>
                  <a:pt x="1748775" y="345983"/>
                </a:cubicBezTo>
                <a:cubicBezTo>
                  <a:pt x="1754139" y="343658"/>
                  <a:pt x="1758603" y="340418"/>
                  <a:pt x="1762169" y="336263"/>
                </a:cubicBezTo>
                <a:cubicBezTo>
                  <a:pt x="1765735" y="332108"/>
                  <a:pt x="1768417" y="327163"/>
                  <a:pt x="1770215" y="321427"/>
                </a:cubicBezTo>
                <a:cubicBezTo>
                  <a:pt x="1772014" y="315691"/>
                  <a:pt x="1772913" y="309412"/>
                  <a:pt x="1772913" y="302591"/>
                </a:cubicBezTo>
                <a:cubicBezTo>
                  <a:pt x="1772913" y="295583"/>
                  <a:pt x="1772060" y="289289"/>
                  <a:pt x="1770355" y="283708"/>
                </a:cubicBezTo>
                <a:cubicBezTo>
                  <a:pt x="1768649" y="278127"/>
                  <a:pt x="1766091" y="273383"/>
                  <a:pt x="1762681" y="269476"/>
                </a:cubicBezTo>
                <a:cubicBezTo>
                  <a:pt x="1759270" y="265570"/>
                  <a:pt x="1755007" y="262593"/>
                  <a:pt x="1749891" y="260547"/>
                </a:cubicBezTo>
                <a:cubicBezTo>
                  <a:pt x="1744775" y="258500"/>
                  <a:pt x="1738775" y="257477"/>
                  <a:pt x="1731892" y="257477"/>
                </a:cubicBezTo>
                <a:close/>
                <a:moveTo>
                  <a:pt x="1665124" y="257477"/>
                </a:moveTo>
                <a:cubicBezTo>
                  <a:pt x="1663326" y="257477"/>
                  <a:pt x="1661543" y="257710"/>
                  <a:pt x="1659775" y="258175"/>
                </a:cubicBezTo>
                <a:cubicBezTo>
                  <a:pt x="1658008" y="258640"/>
                  <a:pt x="1656225" y="259477"/>
                  <a:pt x="1654427" y="260686"/>
                </a:cubicBezTo>
                <a:cubicBezTo>
                  <a:pt x="1652629" y="261896"/>
                  <a:pt x="1650722" y="263554"/>
                  <a:pt x="1648706" y="265663"/>
                </a:cubicBezTo>
                <a:cubicBezTo>
                  <a:pt x="1646691" y="267771"/>
                  <a:pt x="1644536" y="270500"/>
                  <a:pt x="1642242" y="273848"/>
                </a:cubicBezTo>
                <a:lnTo>
                  <a:pt x="1642242" y="261663"/>
                </a:lnTo>
                <a:cubicBezTo>
                  <a:pt x="1642242" y="261167"/>
                  <a:pt x="1642133" y="260748"/>
                  <a:pt x="1641916" y="260407"/>
                </a:cubicBezTo>
                <a:cubicBezTo>
                  <a:pt x="1641699" y="260066"/>
                  <a:pt x="1641342" y="259756"/>
                  <a:pt x="1640846" y="259477"/>
                </a:cubicBezTo>
                <a:cubicBezTo>
                  <a:pt x="1640350" y="259198"/>
                  <a:pt x="1639653" y="259012"/>
                  <a:pt x="1638753" y="258919"/>
                </a:cubicBezTo>
                <a:cubicBezTo>
                  <a:pt x="1637854" y="258826"/>
                  <a:pt x="1636723" y="258779"/>
                  <a:pt x="1635358" y="258779"/>
                </a:cubicBezTo>
                <a:cubicBezTo>
                  <a:pt x="1633932" y="258779"/>
                  <a:pt x="1632785" y="258826"/>
                  <a:pt x="1631917" y="258919"/>
                </a:cubicBezTo>
                <a:cubicBezTo>
                  <a:pt x="1631048" y="259012"/>
                  <a:pt x="1630335" y="259198"/>
                  <a:pt x="1629777" y="259477"/>
                </a:cubicBezTo>
                <a:cubicBezTo>
                  <a:pt x="1629219" y="259756"/>
                  <a:pt x="1628847" y="260066"/>
                  <a:pt x="1628661" y="260407"/>
                </a:cubicBezTo>
                <a:cubicBezTo>
                  <a:pt x="1628475" y="260748"/>
                  <a:pt x="1628382" y="261167"/>
                  <a:pt x="1628382" y="261663"/>
                </a:cubicBezTo>
                <a:lnTo>
                  <a:pt x="1628382" y="345379"/>
                </a:lnTo>
                <a:cubicBezTo>
                  <a:pt x="1628382" y="345875"/>
                  <a:pt x="1628490" y="346293"/>
                  <a:pt x="1628707" y="346635"/>
                </a:cubicBezTo>
                <a:cubicBezTo>
                  <a:pt x="1628924" y="346976"/>
                  <a:pt x="1629328" y="347270"/>
                  <a:pt x="1629917" y="347518"/>
                </a:cubicBezTo>
                <a:cubicBezTo>
                  <a:pt x="1630506" y="347766"/>
                  <a:pt x="1631296" y="347952"/>
                  <a:pt x="1632289" y="348076"/>
                </a:cubicBezTo>
                <a:cubicBezTo>
                  <a:pt x="1633281" y="348200"/>
                  <a:pt x="1634521" y="348262"/>
                  <a:pt x="1636009" y="348262"/>
                </a:cubicBezTo>
                <a:cubicBezTo>
                  <a:pt x="1637560" y="348262"/>
                  <a:pt x="1638831" y="348200"/>
                  <a:pt x="1639823" y="348076"/>
                </a:cubicBezTo>
                <a:cubicBezTo>
                  <a:pt x="1640815" y="347952"/>
                  <a:pt x="1641590" y="347766"/>
                  <a:pt x="1642149" y="347518"/>
                </a:cubicBezTo>
                <a:cubicBezTo>
                  <a:pt x="1642707" y="347270"/>
                  <a:pt x="1643110" y="346976"/>
                  <a:pt x="1643358" y="346635"/>
                </a:cubicBezTo>
                <a:cubicBezTo>
                  <a:pt x="1643606" y="346293"/>
                  <a:pt x="1643730" y="345875"/>
                  <a:pt x="1643730" y="345379"/>
                </a:cubicBezTo>
                <a:lnTo>
                  <a:pt x="1643730" y="290312"/>
                </a:lnTo>
                <a:cubicBezTo>
                  <a:pt x="1645900" y="286902"/>
                  <a:pt x="1647885" y="284018"/>
                  <a:pt x="1649683" y="281662"/>
                </a:cubicBezTo>
                <a:cubicBezTo>
                  <a:pt x="1651481" y="279305"/>
                  <a:pt x="1653202" y="277414"/>
                  <a:pt x="1654845" y="275988"/>
                </a:cubicBezTo>
                <a:cubicBezTo>
                  <a:pt x="1656489" y="274561"/>
                  <a:pt x="1658055" y="273538"/>
                  <a:pt x="1659543" y="272918"/>
                </a:cubicBezTo>
                <a:cubicBezTo>
                  <a:pt x="1661031" y="272298"/>
                  <a:pt x="1662550" y="271988"/>
                  <a:pt x="1664101" y="271988"/>
                </a:cubicBezTo>
                <a:cubicBezTo>
                  <a:pt x="1665403" y="271988"/>
                  <a:pt x="1666612" y="272112"/>
                  <a:pt x="1667728" y="272360"/>
                </a:cubicBezTo>
                <a:cubicBezTo>
                  <a:pt x="1668845" y="272608"/>
                  <a:pt x="1669852" y="272872"/>
                  <a:pt x="1670751" y="273151"/>
                </a:cubicBezTo>
                <a:cubicBezTo>
                  <a:pt x="1671651" y="273430"/>
                  <a:pt x="1672457" y="273709"/>
                  <a:pt x="1673170" y="273988"/>
                </a:cubicBezTo>
                <a:cubicBezTo>
                  <a:pt x="1673883" y="274267"/>
                  <a:pt x="1674488" y="274406"/>
                  <a:pt x="1674984" y="274406"/>
                </a:cubicBezTo>
                <a:cubicBezTo>
                  <a:pt x="1675480" y="274406"/>
                  <a:pt x="1675867" y="274267"/>
                  <a:pt x="1676146" y="273988"/>
                </a:cubicBezTo>
                <a:cubicBezTo>
                  <a:pt x="1676426" y="273709"/>
                  <a:pt x="1676658" y="273306"/>
                  <a:pt x="1676844" y="272779"/>
                </a:cubicBezTo>
                <a:cubicBezTo>
                  <a:pt x="1677030" y="272251"/>
                  <a:pt x="1677154" y="271523"/>
                  <a:pt x="1677216" y="270593"/>
                </a:cubicBezTo>
                <a:cubicBezTo>
                  <a:pt x="1677278" y="269662"/>
                  <a:pt x="1677309" y="268515"/>
                  <a:pt x="1677309" y="267151"/>
                </a:cubicBezTo>
                <a:cubicBezTo>
                  <a:pt x="1677309" y="265725"/>
                  <a:pt x="1677294" y="264593"/>
                  <a:pt x="1677263" y="263756"/>
                </a:cubicBezTo>
                <a:cubicBezTo>
                  <a:pt x="1677232" y="262919"/>
                  <a:pt x="1677170" y="262283"/>
                  <a:pt x="1677077" y="261849"/>
                </a:cubicBezTo>
                <a:cubicBezTo>
                  <a:pt x="1676984" y="261415"/>
                  <a:pt x="1676875" y="261058"/>
                  <a:pt x="1676751" y="260779"/>
                </a:cubicBezTo>
                <a:cubicBezTo>
                  <a:pt x="1676627" y="260500"/>
                  <a:pt x="1676379" y="260206"/>
                  <a:pt x="1676007" y="259896"/>
                </a:cubicBezTo>
                <a:cubicBezTo>
                  <a:pt x="1675635" y="259586"/>
                  <a:pt x="1674999" y="259276"/>
                  <a:pt x="1674100" y="258965"/>
                </a:cubicBezTo>
                <a:cubicBezTo>
                  <a:pt x="1673201" y="258655"/>
                  <a:pt x="1672193" y="258376"/>
                  <a:pt x="1671077" y="258128"/>
                </a:cubicBezTo>
                <a:cubicBezTo>
                  <a:pt x="1669961" y="257880"/>
                  <a:pt x="1668891" y="257710"/>
                  <a:pt x="1667868" y="257617"/>
                </a:cubicBezTo>
                <a:cubicBezTo>
                  <a:pt x="1666845" y="257524"/>
                  <a:pt x="1665930" y="257477"/>
                  <a:pt x="1665124" y="257477"/>
                </a:cubicBezTo>
                <a:close/>
                <a:moveTo>
                  <a:pt x="1168466" y="257477"/>
                </a:moveTo>
                <a:cubicBezTo>
                  <a:pt x="1163381" y="257477"/>
                  <a:pt x="1158931" y="258159"/>
                  <a:pt x="1155118" y="259524"/>
                </a:cubicBezTo>
                <a:cubicBezTo>
                  <a:pt x="1151304" y="260888"/>
                  <a:pt x="1148126" y="262702"/>
                  <a:pt x="1145583" y="264965"/>
                </a:cubicBezTo>
                <a:cubicBezTo>
                  <a:pt x="1143041" y="267229"/>
                  <a:pt x="1141134" y="269864"/>
                  <a:pt x="1139863" y="272872"/>
                </a:cubicBezTo>
                <a:cubicBezTo>
                  <a:pt x="1138592" y="275879"/>
                  <a:pt x="1137956" y="279026"/>
                  <a:pt x="1137956" y="282313"/>
                </a:cubicBezTo>
                <a:cubicBezTo>
                  <a:pt x="1137956" y="286034"/>
                  <a:pt x="1138561" y="289227"/>
                  <a:pt x="1139770" y="291894"/>
                </a:cubicBezTo>
                <a:cubicBezTo>
                  <a:pt x="1140979" y="294560"/>
                  <a:pt x="1142576" y="296855"/>
                  <a:pt x="1144560" y="298777"/>
                </a:cubicBezTo>
                <a:cubicBezTo>
                  <a:pt x="1146545" y="300699"/>
                  <a:pt x="1148793" y="302327"/>
                  <a:pt x="1151304" y="303660"/>
                </a:cubicBezTo>
                <a:cubicBezTo>
                  <a:pt x="1153816" y="304994"/>
                  <a:pt x="1156389" y="306187"/>
                  <a:pt x="1159025" y="307242"/>
                </a:cubicBezTo>
                <a:cubicBezTo>
                  <a:pt x="1161660" y="308296"/>
                  <a:pt x="1164218" y="309303"/>
                  <a:pt x="1166698" y="310265"/>
                </a:cubicBezTo>
                <a:cubicBezTo>
                  <a:pt x="1169179" y="311226"/>
                  <a:pt x="1171411" y="312327"/>
                  <a:pt x="1173396" y="313567"/>
                </a:cubicBezTo>
                <a:cubicBezTo>
                  <a:pt x="1175380" y="314807"/>
                  <a:pt x="1176977" y="316233"/>
                  <a:pt x="1178186" y="317846"/>
                </a:cubicBezTo>
                <a:cubicBezTo>
                  <a:pt x="1179395" y="319458"/>
                  <a:pt x="1180000" y="321442"/>
                  <a:pt x="1180000" y="323799"/>
                </a:cubicBezTo>
                <a:cubicBezTo>
                  <a:pt x="1180000" y="326093"/>
                  <a:pt x="1179581" y="328078"/>
                  <a:pt x="1178744" y="329752"/>
                </a:cubicBezTo>
                <a:cubicBezTo>
                  <a:pt x="1177907" y="331426"/>
                  <a:pt x="1176713" y="332806"/>
                  <a:pt x="1175163" y="333891"/>
                </a:cubicBezTo>
                <a:cubicBezTo>
                  <a:pt x="1173613" y="334976"/>
                  <a:pt x="1171783" y="335798"/>
                  <a:pt x="1169675" y="336356"/>
                </a:cubicBezTo>
                <a:cubicBezTo>
                  <a:pt x="1167567" y="336914"/>
                  <a:pt x="1165210" y="337193"/>
                  <a:pt x="1162606" y="337193"/>
                </a:cubicBezTo>
                <a:cubicBezTo>
                  <a:pt x="1159133" y="337193"/>
                  <a:pt x="1156064" y="336775"/>
                  <a:pt x="1153397" y="335938"/>
                </a:cubicBezTo>
                <a:cubicBezTo>
                  <a:pt x="1150730" y="335100"/>
                  <a:pt x="1148421" y="334186"/>
                  <a:pt x="1146467" y="333193"/>
                </a:cubicBezTo>
                <a:cubicBezTo>
                  <a:pt x="1144514" y="332201"/>
                  <a:pt x="1142871" y="331287"/>
                  <a:pt x="1141537" y="330449"/>
                </a:cubicBezTo>
                <a:cubicBezTo>
                  <a:pt x="1140204" y="329612"/>
                  <a:pt x="1139196" y="329194"/>
                  <a:pt x="1138514" y="329194"/>
                </a:cubicBezTo>
                <a:cubicBezTo>
                  <a:pt x="1138080" y="329194"/>
                  <a:pt x="1137692" y="329302"/>
                  <a:pt x="1137351" y="329519"/>
                </a:cubicBezTo>
                <a:cubicBezTo>
                  <a:pt x="1137010" y="329736"/>
                  <a:pt x="1136747" y="330093"/>
                  <a:pt x="1136561" y="330589"/>
                </a:cubicBezTo>
                <a:cubicBezTo>
                  <a:pt x="1136375" y="331085"/>
                  <a:pt x="1136220" y="331736"/>
                  <a:pt x="1136096" y="332542"/>
                </a:cubicBezTo>
                <a:cubicBezTo>
                  <a:pt x="1135972" y="333349"/>
                  <a:pt x="1135910" y="334341"/>
                  <a:pt x="1135910" y="335519"/>
                </a:cubicBezTo>
                <a:cubicBezTo>
                  <a:pt x="1135910" y="337441"/>
                  <a:pt x="1136065" y="338961"/>
                  <a:pt x="1136375" y="340077"/>
                </a:cubicBezTo>
                <a:cubicBezTo>
                  <a:pt x="1136685" y="341193"/>
                  <a:pt x="1137181" y="342061"/>
                  <a:pt x="1137863" y="342681"/>
                </a:cubicBezTo>
                <a:cubicBezTo>
                  <a:pt x="1138545" y="343301"/>
                  <a:pt x="1139630" y="343999"/>
                  <a:pt x="1141119" y="344774"/>
                </a:cubicBezTo>
                <a:cubicBezTo>
                  <a:pt x="1142607" y="345549"/>
                  <a:pt x="1144421" y="346293"/>
                  <a:pt x="1146560" y="347007"/>
                </a:cubicBezTo>
                <a:cubicBezTo>
                  <a:pt x="1148700" y="347720"/>
                  <a:pt x="1151118" y="348309"/>
                  <a:pt x="1153816" y="348774"/>
                </a:cubicBezTo>
                <a:cubicBezTo>
                  <a:pt x="1156513" y="349239"/>
                  <a:pt x="1159350" y="349472"/>
                  <a:pt x="1162327" y="349472"/>
                </a:cubicBezTo>
                <a:cubicBezTo>
                  <a:pt x="1167164" y="349472"/>
                  <a:pt x="1171597" y="348882"/>
                  <a:pt x="1175628" y="347704"/>
                </a:cubicBezTo>
                <a:cubicBezTo>
                  <a:pt x="1179659" y="346526"/>
                  <a:pt x="1183132" y="344790"/>
                  <a:pt x="1186046" y="342495"/>
                </a:cubicBezTo>
                <a:cubicBezTo>
                  <a:pt x="1188961" y="340201"/>
                  <a:pt x="1191209" y="337379"/>
                  <a:pt x="1192790" y="334031"/>
                </a:cubicBezTo>
                <a:cubicBezTo>
                  <a:pt x="1194371" y="330682"/>
                  <a:pt x="1195162" y="326868"/>
                  <a:pt x="1195162" y="322590"/>
                </a:cubicBezTo>
                <a:cubicBezTo>
                  <a:pt x="1195162" y="318993"/>
                  <a:pt x="1194557" y="315892"/>
                  <a:pt x="1193348" y="313288"/>
                </a:cubicBezTo>
                <a:cubicBezTo>
                  <a:pt x="1192139" y="310683"/>
                  <a:pt x="1190542" y="308451"/>
                  <a:pt x="1188558" y="306590"/>
                </a:cubicBezTo>
                <a:cubicBezTo>
                  <a:pt x="1186573" y="304730"/>
                  <a:pt x="1184294" y="303149"/>
                  <a:pt x="1181721" y="301847"/>
                </a:cubicBezTo>
                <a:cubicBezTo>
                  <a:pt x="1179147" y="300544"/>
                  <a:pt x="1176543" y="299366"/>
                  <a:pt x="1173907" y="298312"/>
                </a:cubicBezTo>
                <a:cubicBezTo>
                  <a:pt x="1171272" y="297258"/>
                  <a:pt x="1168683" y="296235"/>
                  <a:pt x="1166140" y="295242"/>
                </a:cubicBezTo>
                <a:cubicBezTo>
                  <a:pt x="1163598" y="294250"/>
                  <a:pt x="1161334" y="293134"/>
                  <a:pt x="1159350" y="291894"/>
                </a:cubicBezTo>
                <a:cubicBezTo>
                  <a:pt x="1157366" y="290653"/>
                  <a:pt x="1155753" y="289212"/>
                  <a:pt x="1154513" y="287568"/>
                </a:cubicBezTo>
                <a:cubicBezTo>
                  <a:pt x="1153273" y="285925"/>
                  <a:pt x="1152653" y="283894"/>
                  <a:pt x="1152653" y="281476"/>
                </a:cubicBezTo>
                <a:cubicBezTo>
                  <a:pt x="1152653" y="279739"/>
                  <a:pt x="1152978" y="278127"/>
                  <a:pt x="1153629" y="276639"/>
                </a:cubicBezTo>
                <a:cubicBezTo>
                  <a:pt x="1154281" y="275151"/>
                  <a:pt x="1155242" y="273864"/>
                  <a:pt x="1156513" y="272779"/>
                </a:cubicBezTo>
                <a:cubicBezTo>
                  <a:pt x="1157784" y="271693"/>
                  <a:pt x="1159412" y="270856"/>
                  <a:pt x="1161396" y="270267"/>
                </a:cubicBezTo>
                <a:cubicBezTo>
                  <a:pt x="1163381" y="269678"/>
                  <a:pt x="1165675" y="269383"/>
                  <a:pt x="1168280" y="269383"/>
                </a:cubicBezTo>
                <a:cubicBezTo>
                  <a:pt x="1171194" y="269383"/>
                  <a:pt x="1173783" y="269725"/>
                  <a:pt x="1176047" y="270407"/>
                </a:cubicBezTo>
                <a:cubicBezTo>
                  <a:pt x="1178310" y="271089"/>
                  <a:pt x="1180279" y="271817"/>
                  <a:pt x="1181953" y="272593"/>
                </a:cubicBezTo>
                <a:cubicBezTo>
                  <a:pt x="1183628" y="273368"/>
                  <a:pt x="1184992" y="274096"/>
                  <a:pt x="1186046" y="274778"/>
                </a:cubicBezTo>
                <a:cubicBezTo>
                  <a:pt x="1187100" y="275461"/>
                  <a:pt x="1187906" y="275802"/>
                  <a:pt x="1188465" y="275802"/>
                </a:cubicBezTo>
                <a:cubicBezTo>
                  <a:pt x="1188837" y="275802"/>
                  <a:pt x="1189178" y="275693"/>
                  <a:pt x="1189488" y="275476"/>
                </a:cubicBezTo>
                <a:cubicBezTo>
                  <a:pt x="1189798" y="275259"/>
                  <a:pt x="1190061" y="274902"/>
                  <a:pt x="1190278" y="274406"/>
                </a:cubicBezTo>
                <a:cubicBezTo>
                  <a:pt x="1190495" y="273910"/>
                  <a:pt x="1190651" y="273275"/>
                  <a:pt x="1190743" y="272500"/>
                </a:cubicBezTo>
                <a:cubicBezTo>
                  <a:pt x="1190837" y="271724"/>
                  <a:pt x="1190883" y="270810"/>
                  <a:pt x="1190883" y="269756"/>
                </a:cubicBezTo>
                <a:cubicBezTo>
                  <a:pt x="1190883" y="268763"/>
                  <a:pt x="1190837" y="267926"/>
                  <a:pt x="1190743" y="267244"/>
                </a:cubicBezTo>
                <a:cubicBezTo>
                  <a:pt x="1190651" y="266562"/>
                  <a:pt x="1190557" y="265988"/>
                  <a:pt x="1190464" y="265523"/>
                </a:cubicBezTo>
                <a:cubicBezTo>
                  <a:pt x="1190371" y="265058"/>
                  <a:pt x="1190216" y="264640"/>
                  <a:pt x="1189999" y="264267"/>
                </a:cubicBezTo>
                <a:cubicBezTo>
                  <a:pt x="1189782" y="263895"/>
                  <a:pt x="1189348" y="263461"/>
                  <a:pt x="1188697" y="262965"/>
                </a:cubicBezTo>
                <a:cubicBezTo>
                  <a:pt x="1188046" y="262469"/>
                  <a:pt x="1187085" y="261896"/>
                  <a:pt x="1185814" y="261244"/>
                </a:cubicBezTo>
                <a:cubicBezTo>
                  <a:pt x="1184542" y="260593"/>
                  <a:pt x="1183008" y="259989"/>
                  <a:pt x="1181209" y="259431"/>
                </a:cubicBezTo>
                <a:cubicBezTo>
                  <a:pt x="1179411" y="258872"/>
                  <a:pt x="1177396" y="258407"/>
                  <a:pt x="1175163" y="258035"/>
                </a:cubicBezTo>
                <a:cubicBezTo>
                  <a:pt x="1172931" y="257663"/>
                  <a:pt x="1170698" y="257477"/>
                  <a:pt x="1168466" y="257477"/>
                </a:cubicBezTo>
                <a:close/>
                <a:moveTo>
                  <a:pt x="1081959" y="257477"/>
                </a:moveTo>
                <a:cubicBezTo>
                  <a:pt x="1075820" y="257477"/>
                  <a:pt x="1070270" y="258547"/>
                  <a:pt x="1065309" y="260686"/>
                </a:cubicBezTo>
                <a:cubicBezTo>
                  <a:pt x="1060348" y="262826"/>
                  <a:pt x="1056116" y="265895"/>
                  <a:pt x="1052612" y="269895"/>
                </a:cubicBezTo>
                <a:cubicBezTo>
                  <a:pt x="1049109" y="273895"/>
                  <a:pt x="1046427" y="278763"/>
                  <a:pt x="1044566" y="284499"/>
                </a:cubicBezTo>
                <a:cubicBezTo>
                  <a:pt x="1042706" y="290235"/>
                  <a:pt x="1041776" y="296700"/>
                  <a:pt x="1041776" y="303893"/>
                </a:cubicBezTo>
                <a:cubicBezTo>
                  <a:pt x="1041776" y="311458"/>
                  <a:pt x="1042675" y="318094"/>
                  <a:pt x="1044473" y="323799"/>
                </a:cubicBezTo>
                <a:cubicBezTo>
                  <a:pt x="1046272" y="329504"/>
                  <a:pt x="1048938" y="334248"/>
                  <a:pt x="1052473" y="338030"/>
                </a:cubicBezTo>
                <a:cubicBezTo>
                  <a:pt x="1056008" y="341813"/>
                  <a:pt x="1060364" y="344666"/>
                  <a:pt x="1065542" y="346588"/>
                </a:cubicBezTo>
                <a:cubicBezTo>
                  <a:pt x="1070720" y="348510"/>
                  <a:pt x="1076750" y="349472"/>
                  <a:pt x="1083634" y="349472"/>
                </a:cubicBezTo>
                <a:cubicBezTo>
                  <a:pt x="1087603" y="349472"/>
                  <a:pt x="1091339" y="349177"/>
                  <a:pt x="1094842" y="348588"/>
                </a:cubicBezTo>
                <a:cubicBezTo>
                  <a:pt x="1098346" y="347999"/>
                  <a:pt x="1101431" y="347332"/>
                  <a:pt x="1104098" y="346588"/>
                </a:cubicBezTo>
                <a:cubicBezTo>
                  <a:pt x="1106764" y="345844"/>
                  <a:pt x="1108935" y="345084"/>
                  <a:pt x="1110609" y="344309"/>
                </a:cubicBezTo>
                <a:cubicBezTo>
                  <a:pt x="1112283" y="343534"/>
                  <a:pt x="1113291" y="342976"/>
                  <a:pt x="1113632" y="342635"/>
                </a:cubicBezTo>
                <a:cubicBezTo>
                  <a:pt x="1113973" y="342294"/>
                  <a:pt x="1114252" y="341937"/>
                  <a:pt x="1114469" y="341565"/>
                </a:cubicBezTo>
                <a:cubicBezTo>
                  <a:pt x="1114686" y="341193"/>
                  <a:pt x="1114841" y="340774"/>
                  <a:pt x="1114934" y="340309"/>
                </a:cubicBezTo>
                <a:cubicBezTo>
                  <a:pt x="1115027" y="339844"/>
                  <a:pt x="1115105" y="339317"/>
                  <a:pt x="1115167" y="338728"/>
                </a:cubicBezTo>
                <a:cubicBezTo>
                  <a:pt x="1115229" y="338139"/>
                  <a:pt x="1115260" y="337441"/>
                  <a:pt x="1115260" y="336635"/>
                </a:cubicBezTo>
                <a:cubicBezTo>
                  <a:pt x="1115260" y="335519"/>
                  <a:pt x="1115213" y="334573"/>
                  <a:pt x="1115120" y="333798"/>
                </a:cubicBezTo>
                <a:cubicBezTo>
                  <a:pt x="1115026" y="333023"/>
                  <a:pt x="1114886" y="332418"/>
                  <a:pt x="1114699" y="331984"/>
                </a:cubicBezTo>
                <a:cubicBezTo>
                  <a:pt x="1114512" y="331550"/>
                  <a:pt x="1114247" y="331225"/>
                  <a:pt x="1113904" y="331008"/>
                </a:cubicBezTo>
                <a:cubicBezTo>
                  <a:pt x="1113562" y="330791"/>
                  <a:pt x="1113173" y="330682"/>
                  <a:pt x="1112737" y="330682"/>
                </a:cubicBezTo>
                <a:cubicBezTo>
                  <a:pt x="1111989" y="330682"/>
                  <a:pt x="1110882" y="331008"/>
                  <a:pt x="1109418" y="331659"/>
                </a:cubicBezTo>
                <a:cubicBezTo>
                  <a:pt x="1107953" y="332310"/>
                  <a:pt x="1106084" y="333038"/>
                  <a:pt x="1103809" y="333845"/>
                </a:cubicBezTo>
                <a:cubicBezTo>
                  <a:pt x="1101535" y="334651"/>
                  <a:pt x="1098839" y="335379"/>
                  <a:pt x="1095724" y="336031"/>
                </a:cubicBezTo>
                <a:cubicBezTo>
                  <a:pt x="1092608" y="336682"/>
                  <a:pt x="1089056" y="337007"/>
                  <a:pt x="1085068" y="337007"/>
                </a:cubicBezTo>
                <a:cubicBezTo>
                  <a:pt x="1080021" y="337007"/>
                  <a:pt x="1075753" y="336294"/>
                  <a:pt x="1072263" y="334868"/>
                </a:cubicBezTo>
                <a:cubicBezTo>
                  <a:pt x="1068774" y="333442"/>
                  <a:pt x="1065938" y="331395"/>
                  <a:pt x="1063757" y="328729"/>
                </a:cubicBezTo>
                <a:cubicBezTo>
                  <a:pt x="1061576" y="326062"/>
                  <a:pt x="1060018" y="322869"/>
                  <a:pt x="1059084" y="319148"/>
                </a:cubicBezTo>
                <a:cubicBezTo>
                  <a:pt x="1058149" y="315427"/>
                  <a:pt x="1057682" y="311241"/>
                  <a:pt x="1057682" y="306590"/>
                </a:cubicBezTo>
                <a:lnTo>
                  <a:pt x="1112814" y="306590"/>
                </a:lnTo>
                <a:cubicBezTo>
                  <a:pt x="1114372" y="306590"/>
                  <a:pt x="1115758" y="306079"/>
                  <a:pt x="1116973" y="305056"/>
                </a:cubicBezTo>
                <a:cubicBezTo>
                  <a:pt x="1118187" y="304032"/>
                  <a:pt x="1118794" y="302312"/>
                  <a:pt x="1118794" y="299893"/>
                </a:cubicBezTo>
                <a:lnTo>
                  <a:pt x="1118794" y="297103"/>
                </a:lnTo>
                <a:cubicBezTo>
                  <a:pt x="1118794" y="291646"/>
                  <a:pt x="1118097" y="286514"/>
                  <a:pt x="1116702" y="281708"/>
                </a:cubicBezTo>
                <a:cubicBezTo>
                  <a:pt x="1115306" y="276902"/>
                  <a:pt x="1113120" y="272717"/>
                  <a:pt x="1110144" y="269151"/>
                </a:cubicBezTo>
                <a:cubicBezTo>
                  <a:pt x="1107167" y="265585"/>
                  <a:pt x="1103369" y="262748"/>
                  <a:pt x="1098749" y="260640"/>
                </a:cubicBezTo>
                <a:cubicBezTo>
                  <a:pt x="1094129" y="258531"/>
                  <a:pt x="1088533" y="257477"/>
                  <a:pt x="1081959" y="257477"/>
                </a:cubicBezTo>
                <a:close/>
                <a:moveTo>
                  <a:pt x="798442" y="257477"/>
                </a:moveTo>
                <a:cubicBezTo>
                  <a:pt x="791311" y="257477"/>
                  <a:pt x="785078" y="258624"/>
                  <a:pt x="779745" y="260919"/>
                </a:cubicBezTo>
                <a:cubicBezTo>
                  <a:pt x="774412" y="263213"/>
                  <a:pt x="769963" y="266438"/>
                  <a:pt x="766397" y="270593"/>
                </a:cubicBezTo>
                <a:cubicBezTo>
                  <a:pt x="762832" y="274747"/>
                  <a:pt x="760165" y="279693"/>
                  <a:pt x="758398" y="285429"/>
                </a:cubicBezTo>
                <a:cubicBezTo>
                  <a:pt x="756630" y="291165"/>
                  <a:pt x="755747" y="297444"/>
                  <a:pt x="755747" y="304265"/>
                </a:cubicBezTo>
                <a:cubicBezTo>
                  <a:pt x="755747" y="311334"/>
                  <a:pt x="756584" y="317660"/>
                  <a:pt x="758258" y="323241"/>
                </a:cubicBezTo>
                <a:cubicBezTo>
                  <a:pt x="759933" y="328822"/>
                  <a:pt x="762475" y="333566"/>
                  <a:pt x="765886" y="337472"/>
                </a:cubicBezTo>
                <a:cubicBezTo>
                  <a:pt x="769296" y="341379"/>
                  <a:pt x="773560" y="344356"/>
                  <a:pt x="778676" y="346402"/>
                </a:cubicBezTo>
                <a:cubicBezTo>
                  <a:pt x="783792" y="348448"/>
                  <a:pt x="789791" y="349472"/>
                  <a:pt x="796675" y="349472"/>
                </a:cubicBezTo>
                <a:cubicBezTo>
                  <a:pt x="803744" y="349472"/>
                  <a:pt x="809961" y="348309"/>
                  <a:pt x="815325" y="345983"/>
                </a:cubicBezTo>
                <a:cubicBezTo>
                  <a:pt x="820689" y="343658"/>
                  <a:pt x="825153" y="340418"/>
                  <a:pt x="828719" y="336263"/>
                </a:cubicBezTo>
                <a:cubicBezTo>
                  <a:pt x="832285" y="332108"/>
                  <a:pt x="834967" y="327163"/>
                  <a:pt x="836765" y="321427"/>
                </a:cubicBezTo>
                <a:cubicBezTo>
                  <a:pt x="838564" y="315691"/>
                  <a:pt x="839463" y="309412"/>
                  <a:pt x="839463" y="302591"/>
                </a:cubicBezTo>
                <a:cubicBezTo>
                  <a:pt x="839463" y="295583"/>
                  <a:pt x="838610" y="289289"/>
                  <a:pt x="836905" y="283708"/>
                </a:cubicBezTo>
                <a:cubicBezTo>
                  <a:pt x="835199" y="278127"/>
                  <a:pt x="832641" y="273383"/>
                  <a:pt x="829231" y="269476"/>
                </a:cubicBezTo>
                <a:cubicBezTo>
                  <a:pt x="825820" y="265570"/>
                  <a:pt x="821557" y="262593"/>
                  <a:pt x="816441" y="260547"/>
                </a:cubicBezTo>
                <a:cubicBezTo>
                  <a:pt x="811325" y="258500"/>
                  <a:pt x="805325" y="257477"/>
                  <a:pt x="798442" y="257477"/>
                </a:cubicBezTo>
                <a:close/>
                <a:moveTo>
                  <a:pt x="387416" y="257477"/>
                </a:moveTo>
                <a:cubicBezTo>
                  <a:pt x="382331" y="257477"/>
                  <a:pt x="377882" y="258159"/>
                  <a:pt x="374068" y="259524"/>
                </a:cubicBezTo>
                <a:cubicBezTo>
                  <a:pt x="370254" y="260888"/>
                  <a:pt x="367076" y="262702"/>
                  <a:pt x="364534" y="264965"/>
                </a:cubicBezTo>
                <a:cubicBezTo>
                  <a:pt x="361991" y="267229"/>
                  <a:pt x="360084" y="269864"/>
                  <a:pt x="358813" y="272872"/>
                </a:cubicBezTo>
                <a:cubicBezTo>
                  <a:pt x="357542" y="275879"/>
                  <a:pt x="356906" y="279026"/>
                  <a:pt x="356906" y="282313"/>
                </a:cubicBezTo>
                <a:cubicBezTo>
                  <a:pt x="356906" y="286034"/>
                  <a:pt x="357511" y="289227"/>
                  <a:pt x="358720" y="291894"/>
                </a:cubicBezTo>
                <a:cubicBezTo>
                  <a:pt x="359929" y="294560"/>
                  <a:pt x="361526" y="296855"/>
                  <a:pt x="363510" y="298777"/>
                </a:cubicBezTo>
                <a:cubicBezTo>
                  <a:pt x="365495" y="300699"/>
                  <a:pt x="367743" y="302327"/>
                  <a:pt x="370254" y="303660"/>
                </a:cubicBezTo>
                <a:cubicBezTo>
                  <a:pt x="372766" y="304994"/>
                  <a:pt x="375339" y="306187"/>
                  <a:pt x="377975" y="307242"/>
                </a:cubicBezTo>
                <a:cubicBezTo>
                  <a:pt x="380610" y="308296"/>
                  <a:pt x="383168" y="309303"/>
                  <a:pt x="385649" y="310265"/>
                </a:cubicBezTo>
                <a:cubicBezTo>
                  <a:pt x="388129" y="311226"/>
                  <a:pt x="390361" y="312327"/>
                  <a:pt x="392346" y="313567"/>
                </a:cubicBezTo>
                <a:cubicBezTo>
                  <a:pt x="394330" y="314807"/>
                  <a:pt x="395927" y="316233"/>
                  <a:pt x="397136" y="317846"/>
                </a:cubicBezTo>
                <a:cubicBezTo>
                  <a:pt x="398345" y="319458"/>
                  <a:pt x="398950" y="321442"/>
                  <a:pt x="398950" y="323799"/>
                </a:cubicBezTo>
                <a:cubicBezTo>
                  <a:pt x="398950" y="326093"/>
                  <a:pt x="398531" y="328078"/>
                  <a:pt x="397694" y="329752"/>
                </a:cubicBezTo>
                <a:cubicBezTo>
                  <a:pt x="396857" y="331426"/>
                  <a:pt x="395663" y="332806"/>
                  <a:pt x="394113" y="333891"/>
                </a:cubicBezTo>
                <a:cubicBezTo>
                  <a:pt x="392563" y="334976"/>
                  <a:pt x="390733" y="335798"/>
                  <a:pt x="388625" y="336356"/>
                </a:cubicBezTo>
                <a:cubicBezTo>
                  <a:pt x="386517" y="336914"/>
                  <a:pt x="384160" y="337193"/>
                  <a:pt x="381556" y="337193"/>
                </a:cubicBezTo>
                <a:cubicBezTo>
                  <a:pt x="378083" y="337193"/>
                  <a:pt x="375014" y="336775"/>
                  <a:pt x="372347" y="335938"/>
                </a:cubicBezTo>
                <a:cubicBezTo>
                  <a:pt x="369681" y="335100"/>
                  <a:pt x="367371" y="334186"/>
                  <a:pt x="365417" y="333193"/>
                </a:cubicBezTo>
                <a:cubicBezTo>
                  <a:pt x="363464" y="332201"/>
                  <a:pt x="361820" y="331287"/>
                  <a:pt x="360487" y="330449"/>
                </a:cubicBezTo>
                <a:cubicBezTo>
                  <a:pt x="359154" y="329612"/>
                  <a:pt x="358146" y="329194"/>
                  <a:pt x="357464" y="329194"/>
                </a:cubicBezTo>
                <a:cubicBezTo>
                  <a:pt x="357030" y="329194"/>
                  <a:pt x="356643" y="329302"/>
                  <a:pt x="356301" y="329519"/>
                </a:cubicBezTo>
                <a:cubicBezTo>
                  <a:pt x="355960" y="329736"/>
                  <a:pt x="355697" y="330093"/>
                  <a:pt x="355511" y="330589"/>
                </a:cubicBezTo>
                <a:cubicBezTo>
                  <a:pt x="355325" y="331085"/>
                  <a:pt x="355170" y="331736"/>
                  <a:pt x="355046" y="332542"/>
                </a:cubicBezTo>
                <a:cubicBezTo>
                  <a:pt x="354922" y="333349"/>
                  <a:pt x="354860" y="334341"/>
                  <a:pt x="354860" y="335519"/>
                </a:cubicBezTo>
                <a:cubicBezTo>
                  <a:pt x="354860" y="337441"/>
                  <a:pt x="355015" y="338961"/>
                  <a:pt x="355325" y="340077"/>
                </a:cubicBezTo>
                <a:cubicBezTo>
                  <a:pt x="355635" y="341193"/>
                  <a:pt x="356131" y="342061"/>
                  <a:pt x="356813" y="342681"/>
                </a:cubicBezTo>
                <a:cubicBezTo>
                  <a:pt x="357495" y="343301"/>
                  <a:pt x="358580" y="343999"/>
                  <a:pt x="360069" y="344774"/>
                </a:cubicBezTo>
                <a:cubicBezTo>
                  <a:pt x="361557" y="345549"/>
                  <a:pt x="363371" y="346293"/>
                  <a:pt x="365510" y="347007"/>
                </a:cubicBezTo>
                <a:cubicBezTo>
                  <a:pt x="367650" y="347720"/>
                  <a:pt x="370068" y="348309"/>
                  <a:pt x="372766" y="348774"/>
                </a:cubicBezTo>
                <a:cubicBezTo>
                  <a:pt x="375463" y="349239"/>
                  <a:pt x="378300" y="349472"/>
                  <a:pt x="381277" y="349472"/>
                </a:cubicBezTo>
                <a:cubicBezTo>
                  <a:pt x="386114" y="349472"/>
                  <a:pt x="390547" y="348882"/>
                  <a:pt x="394578" y="347704"/>
                </a:cubicBezTo>
                <a:cubicBezTo>
                  <a:pt x="398609" y="346526"/>
                  <a:pt x="402082" y="344790"/>
                  <a:pt x="404996" y="342495"/>
                </a:cubicBezTo>
                <a:cubicBezTo>
                  <a:pt x="407911" y="340201"/>
                  <a:pt x="410159" y="337379"/>
                  <a:pt x="411740" y="334031"/>
                </a:cubicBezTo>
                <a:cubicBezTo>
                  <a:pt x="413321" y="330682"/>
                  <a:pt x="414112" y="326868"/>
                  <a:pt x="414112" y="322590"/>
                </a:cubicBezTo>
                <a:cubicBezTo>
                  <a:pt x="414112" y="318993"/>
                  <a:pt x="413507" y="315892"/>
                  <a:pt x="412298" y="313288"/>
                </a:cubicBezTo>
                <a:cubicBezTo>
                  <a:pt x="411089" y="310683"/>
                  <a:pt x="409492" y="308451"/>
                  <a:pt x="407508" y="306590"/>
                </a:cubicBezTo>
                <a:cubicBezTo>
                  <a:pt x="405523" y="304730"/>
                  <a:pt x="403244" y="303149"/>
                  <a:pt x="400671" y="301847"/>
                </a:cubicBezTo>
                <a:cubicBezTo>
                  <a:pt x="398097" y="300544"/>
                  <a:pt x="395493" y="299366"/>
                  <a:pt x="392857" y="298312"/>
                </a:cubicBezTo>
                <a:cubicBezTo>
                  <a:pt x="390222" y="297258"/>
                  <a:pt x="387633" y="296235"/>
                  <a:pt x="385090" y="295242"/>
                </a:cubicBezTo>
                <a:cubicBezTo>
                  <a:pt x="382548" y="294250"/>
                  <a:pt x="380285" y="293134"/>
                  <a:pt x="378300" y="291894"/>
                </a:cubicBezTo>
                <a:cubicBezTo>
                  <a:pt x="376316" y="290653"/>
                  <a:pt x="374703" y="289212"/>
                  <a:pt x="373463" y="287568"/>
                </a:cubicBezTo>
                <a:cubicBezTo>
                  <a:pt x="372223" y="285925"/>
                  <a:pt x="371603" y="283894"/>
                  <a:pt x="371603" y="281476"/>
                </a:cubicBezTo>
                <a:cubicBezTo>
                  <a:pt x="371603" y="279739"/>
                  <a:pt x="371928" y="278127"/>
                  <a:pt x="372580" y="276639"/>
                </a:cubicBezTo>
                <a:cubicBezTo>
                  <a:pt x="373231" y="275151"/>
                  <a:pt x="374192" y="273864"/>
                  <a:pt x="375463" y="272779"/>
                </a:cubicBezTo>
                <a:cubicBezTo>
                  <a:pt x="376734" y="271693"/>
                  <a:pt x="378362" y="270856"/>
                  <a:pt x="380347" y="270267"/>
                </a:cubicBezTo>
                <a:cubicBezTo>
                  <a:pt x="382331" y="269678"/>
                  <a:pt x="384625" y="269383"/>
                  <a:pt x="387230" y="269383"/>
                </a:cubicBezTo>
                <a:cubicBezTo>
                  <a:pt x="390144" y="269383"/>
                  <a:pt x="392733" y="269725"/>
                  <a:pt x="394997" y="270407"/>
                </a:cubicBezTo>
                <a:cubicBezTo>
                  <a:pt x="397260" y="271089"/>
                  <a:pt x="399229" y="271817"/>
                  <a:pt x="400903" y="272593"/>
                </a:cubicBezTo>
                <a:cubicBezTo>
                  <a:pt x="402578" y="273368"/>
                  <a:pt x="403942" y="274096"/>
                  <a:pt x="404996" y="274778"/>
                </a:cubicBezTo>
                <a:cubicBezTo>
                  <a:pt x="406050" y="275461"/>
                  <a:pt x="406857" y="275802"/>
                  <a:pt x="407415" y="275802"/>
                </a:cubicBezTo>
                <a:cubicBezTo>
                  <a:pt x="407787" y="275802"/>
                  <a:pt x="408128" y="275693"/>
                  <a:pt x="408438" y="275476"/>
                </a:cubicBezTo>
                <a:cubicBezTo>
                  <a:pt x="408748" y="275259"/>
                  <a:pt x="409011" y="274902"/>
                  <a:pt x="409228" y="274406"/>
                </a:cubicBezTo>
                <a:cubicBezTo>
                  <a:pt x="409445" y="273910"/>
                  <a:pt x="409601" y="273275"/>
                  <a:pt x="409694" y="272500"/>
                </a:cubicBezTo>
                <a:cubicBezTo>
                  <a:pt x="409787" y="271724"/>
                  <a:pt x="409833" y="270810"/>
                  <a:pt x="409833" y="269756"/>
                </a:cubicBezTo>
                <a:cubicBezTo>
                  <a:pt x="409833" y="268763"/>
                  <a:pt x="409787" y="267926"/>
                  <a:pt x="409694" y="267244"/>
                </a:cubicBezTo>
                <a:cubicBezTo>
                  <a:pt x="409601" y="266562"/>
                  <a:pt x="409508" y="265988"/>
                  <a:pt x="409414" y="265523"/>
                </a:cubicBezTo>
                <a:cubicBezTo>
                  <a:pt x="409321" y="265058"/>
                  <a:pt x="409166" y="264640"/>
                  <a:pt x="408949" y="264267"/>
                </a:cubicBezTo>
                <a:cubicBezTo>
                  <a:pt x="408732" y="263895"/>
                  <a:pt x="408298" y="263461"/>
                  <a:pt x="407647" y="262965"/>
                </a:cubicBezTo>
                <a:cubicBezTo>
                  <a:pt x="406996" y="262469"/>
                  <a:pt x="406035" y="261896"/>
                  <a:pt x="404764" y="261244"/>
                </a:cubicBezTo>
                <a:cubicBezTo>
                  <a:pt x="403492" y="260593"/>
                  <a:pt x="401958" y="259989"/>
                  <a:pt x="400159" y="259431"/>
                </a:cubicBezTo>
                <a:cubicBezTo>
                  <a:pt x="398361" y="258872"/>
                  <a:pt x="396346" y="258407"/>
                  <a:pt x="394113" y="258035"/>
                </a:cubicBezTo>
                <a:cubicBezTo>
                  <a:pt x="391881" y="257663"/>
                  <a:pt x="389648" y="257477"/>
                  <a:pt x="387416" y="257477"/>
                </a:cubicBezTo>
                <a:close/>
                <a:moveTo>
                  <a:pt x="296352" y="257477"/>
                </a:moveTo>
                <a:cubicBezTo>
                  <a:pt x="293127" y="257477"/>
                  <a:pt x="289933" y="257772"/>
                  <a:pt x="286771" y="258361"/>
                </a:cubicBezTo>
                <a:cubicBezTo>
                  <a:pt x="283608" y="258950"/>
                  <a:pt x="280694" y="259694"/>
                  <a:pt x="278027" y="260593"/>
                </a:cubicBezTo>
                <a:cubicBezTo>
                  <a:pt x="275361" y="261492"/>
                  <a:pt x="273004" y="262485"/>
                  <a:pt x="270958" y="263570"/>
                </a:cubicBezTo>
                <a:cubicBezTo>
                  <a:pt x="268911" y="264655"/>
                  <a:pt x="267470" y="265601"/>
                  <a:pt x="266633" y="266407"/>
                </a:cubicBezTo>
                <a:cubicBezTo>
                  <a:pt x="265795" y="267213"/>
                  <a:pt x="265268" y="268066"/>
                  <a:pt x="265051" y="268965"/>
                </a:cubicBezTo>
                <a:cubicBezTo>
                  <a:pt x="264834" y="269864"/>
                  <a:pt x="264726" y="271089"/>
                  <a:pt x="264726" y="272639"/>
                </a:cubicBezTo>
                <a:cubicBezTo>
                  <a:pt x="264726" y="273569"/>
                  <a:pt x="264788" y="274422"/>
                  <a:pt x="264912" y="275197"/>
                </a:cubicBezTo>
                <a:cubicBezTo>
                  <a:pt x="265036" y="275972"/>
                  <a:pt x="265237" y="276608"/>
                  <a:pt x="265516" y="277104"/>
                </a:cubicBezTo>
                <a:cubicBezTo>
                  <a:pt x="265795" y="277600"/>
                  <a:pt x="266121" y="277972"/>
                  <a:pt x="266493" y="278220"/>
                </a:cubicBezTo>
                <a:cubicBezTo>
                  <a:pt x="266865" y="278468"/>
                  <a:pt x="267299" y="278592"/>
                  <a:pt x="267795" y="278592"/>
                </a:cubicBezTo>
                <a:cubicBezTo>
                  <a:pt x="268539" y="278592"/>
                  <a:pt x="269671" y="278143"/>
                  <a:pt x="271190" y="277243"/>
                </a:cubicBezTo>
                <a:cubicBezTo>
                  <a:pt x="272710" y="276344"/>
                  <a:pt x="274601" y="275352"/>
                  <a:pt x="276864" y="274267"/>
                </a:cubicBezTo>
                <a:cubicBezTo>
                  <a:pt x="279128" y="273182"/>
                  <a:pt x="281763" y="272189"/>
                  <a:pt x="284771" y="271290"/>
                </a:cubicBezTo>
                <a:cubicBezTo>
                  <a:pt x="287779" y="270391"/>
                  <a:pt x="291174" y="269942"/>
                  <a:pt x="294956" y="269942"/>
                </a:cubicBezTo>
                <a:cubicBezTo>
                  <a:pt x="298491" y="269942"/>
                  <a:pt x="301468" y="270360"/>
                  <a:pt x="303886" y="271197"/>
                </a:cubicBezTo>
                <a:cubicBezTo>
                  <a:pt x="306305" y="272034"/>
                  <a:pt x="308273" y="273275"/>
                  <a:pt x="309793" y="274918"/>
                </a:cubicBezTo>
                <a:cubicBezTo>
                  <a:pt x="311312" y="276561"/>
                  <a:pt x="312413" y="278623"/>
                  <a:pt x="313095" y="281104"/>
                </a:cubicBezTo>
                <a:cubicBezTo>
                  <a:pt x="313777" y="283584"/>
                  <a:pt x="314118" y="286437"/>
                  <a:pt x="314118" y="289661"/>
                </a:cubicBezTo>
                <a:lnTo>
                  <a:pt x="314118" y="296172"/>
                </a:lnTo>
                <a:lnTo>
                  <a:pt x="302584" y="296172"/>
                </a:lnTo>
                <a:cubicBezTo>
                  <a:pt x="296073" y="296172"/>
                  <a:pt x="290212" y="296746"/>
                  <a:pt x="285004" y="297893"/>
                </a:cubicBezTo>
                <a:cubicBezTo>
                  <a:pt x="279795" y="299041"/>
                  <a:pt x="275392" y="300761"/>
                  <a:pt x="271795" y="303056"/>
                </a:cubicBezTo>
                <a:cubicBezTo>
                  <a:pt x="268198" y="305350"/>
                  <a:pt x="265439" y="308234"/>
                  <a:pt x="263516" y="311706"/>
                </a:cubicBezTo>
                <a:cubicBezTo>
                  <a:pt x="261594" y="315179"/>
                  <a:pt x="260633" y="319272"/>
                  <a:pt x="260633" y="323985"/>
                </a:cubicBezTo>
                <a:cubicBezTo>
                  <a:pt x="260633" y="328016"/>
                  <a:pt x="261331" y="331612"/>
                  <a:pt x="262726" y="334775"/>
                </a:cubicBezTo>
                <a:cubicBezTo>
                  <a:pt x="264121" y="337937"/>
                  <a:pt x="266074" y="340604"/>
                  <a:pt x="268586" y="342774"/>
                </a:cubicBezTo>
                <a:cubicBezTo>
                  <a:pt x="271097" y="344945"/>
                  <a:pt x="274136" y="346604"/>
                  <a:pt x="277702" y="347751"/>
                </a:cubicBezTo>
                <a:cubicBezTo>
                  <a:pt x="281267" y="348898"/>
                  <a:pt x="285252" y="349472"/>
                  <a:pt x="289654" y="349472"/>
                </a:cubicBezTo>
                <a:cubicBezTo>
                  <a:pt x="294677" y="349472"/>
                  <a:pt x="299437" y="348386"/>
                  <a:pt x="303933" y="346216"/>
                </a:cubicBezTo>
                <a:cubicBezTo>
                  <a:pt x="308428" y="344046"/>
                  <a:pt x="312506" y="341007"/>
                  <a:pt x="316164" y="337100"/>
                </a:cubicBezTo>
                <a:lnTo>
                  <a:pt x="316164" y="345472"/>
                </a:lnTo>
                <a:cubicBezTo>
                  <a:pt x="316164" y="346216"/>
                  <a:pt x="316381" y="346774"/>
                  <a:pt x="316816" y="347146"/>
                </a:cubicBezTo>
                <a:cubicBezTo>
                  <a:pt x="317250" y="347518"/>
                  <a:pt x="317947" y="347797"/>
                  <a:pt x="318908" y="347983"/>
                </a:cubicBezTo>
                <a:cubicBezTo>
                  <a:pt x="319870" y="348169"/>
                  <a:pt x="321156" y="348262"/>
                  <a:pt x="322769" y="348262"/>
                </a:cubicBezTo>
                <a:cubicBezTo>
                  <a:pt x="324443" y="348262"/>
                  <a:pt x="325714" y="348169"/>
                  <a:pt x="326582" y="347983"/>
                </a:cubicBezTo>
                <a:cubicBezTo>
                  <a:pt x="327450" y="347797"/>
                  <a:pt x="328133" y="347518"/>
                  <a:pt x="328629" y="347146"/>
                </a:cubicBezTo>
                <a:cubicBezTo>
                  <a:pt x="329125" y="346774"/>
                  <a:pt x="329373" y="346216"/>
                  <a:pt x="329373" y="345472"/>
                </a:cubicBezTo>
                <a:lnTo>
                  <a:pt x="329373" y="289010"/>
                </a:lnTo>
                <a:cubicBezTo>
                  <a:pt x="329373" y="283801"/>
                  <a:pt x="328784" y="279243"/>
                  <a:pt x="327606" y="275337"/>
                </a:cubicBezTo>
                <a:cubicBezTo>
                  <a:pt x="326427" y="271430"/>
                  <a:pt x="324536" y="268159"/>
                  <a:pt x="321931" y="265523"/>
                </a:cubicBezTo>
                <a:cubicBezTo>
                  <a:pt x="319327" y="262888"/>
                  <a:pt x="315916" y="260888"/>
                  <a:pt x="311700" y="259524"/>
                </a:cubicBezTo>
                <a:cubicBezTo>
                  <a:pt x="307483" y="258159"/>
                  <a:pt x="302367" y="257477"/>
                  <a:pt x="296352" y="257477"/>
                </a:cubicBezTo>
                <a:close/>
                <a:moveTo>
                  <a:pt x="141198" y="240548"/>
                </a:moveTo>
                <a:lnTo>
                  <a:pt x="155988" y="240548"/>
                </a:lnTo>
                <a:cubicBezTo>
                  <a:pt x="158717" y="240548"/>
                  <a:pt x="161523" y="240765"/>
                  <a:pt x="164406" y="241199"/>
                </a:cubicBezTo>
                <a:cubicBezTo>
                  <a:pt x="167290" y="241633"/>
                  <a:pt x="170080" y="242656"/>
                  <a:pt x="172778" y="244269"/>
                </a:cubicBezTo>
                <a:cubicBezTo>
                  <a:pt x="175475" y="245881"/>
                  <a:pt x="177739" y="248330"/>
                  <a:pt x="179568" y="251617"/>
                </a:cubicBezTo>
                <a:cubicBezTo>
                  <a:pt x="181397" y="254904"/>
                  <a:pt x="182312" y="258996"/>
                  <a:pt x="182312" y="263895"/>
                </a:cubicBezTo>
                <a:cubicBezTo>
                  <a:pt x="182312" y="267492"/>
                  <a:pt x="181754" y="270825"/>
                  <a:pt x="180638" y="273895"/>
                </a:cubicBezTo>
                <a:cubicBezTo>
                  <a:pt x="179522" y="276964"/>
                  <a:pt x="177878" y="279600"/>
                  <a:pt x="175708" y="281801"/>
                </a:cubicBezTo>
                <a:cubicBezTo>
                  <a:pt x="173537" y="284003"/>
                  <a:pt x="170855" y="285724"/>
                  <a:pt x="167662" y="286964"/>
                </a:cubicBezTo>
                <a:cubicBezTo>
                  <a:pt x="164468" y="288204"/>
                  <a:pt x="160453" y="288824"/>
                  <a:pt x="155616" y="288824"/>
                </a:cubicBezTo>
                <a:lnTo>
                  <a:pt x="141198" y="288824"/>
                </a:lnTo>
                <a:close/>
                <a:moveTo>
                  <a:pt x="674505" y="240362"/>
                </a:moveTo>
                <a:lnTo>
                  <a:pt x="691023" y="240362"/>
                </a:lnTo>
                <a:cubicBezTo>
                  <a:pt x="695601" y="240362"/>
                  <a:pt x="699282" y="240796"/>
                  <a:pt x="702066" y="241664"/>
                </a:cubicBezTo>
                <a:cubicBezTo>
                  <a:pt x="704850" y="242532"/>
                  <a:pt x="707108" y="243788"/>
                  <a:pt x="708840" y="245431"/>
                </a:cubicBezTo>
                <a:cubicBezTo>
                  <a:pt x="710573" y="247075"/>
                  <a:pt x="711841" y="249075"/>
                  <a:pt x="712645" y="251431"/>
                </a:cubicBezTo>
                <a:cubicBezTo>
                  <a:pt x="713450" y="253787"/>
                  <a:pt x="713852" y="256423"/>
                  <a:pt x="713852" y="259338"/>
                </a:cubicBezTo>
                <a:cubicBezTo>
                  <a:pt x="713852" y="261942"/>
                  <a:pt x="713465" y="264469"/>
                  <a:pt x="712692" y="266918"/>
                </a:cubicBezTo>
                <a:cubicBezTo>
                  <a:pt x="711919" y="269368"/>
                  <a:pt x="710697" y="271507"/>
                  <a:pt x="709026" y="273337"/>
                </a:cubicBezTo>
                <a:cubicBezTo>
                  <a:pt x="707356" y="275166"/>
                  <a:pt x="705252" y="276623"/>
                  <a:pt x="702716" y="277709"/>
                </a:cubicBezTo>
                <a:cubicBezTo>
                  <a:pt x="700179" y="278794"/>
                  <a:pt x="696838" y="279336"/>
                  <a:pt x="692693" y="279336"/>
                </a:cubicBezTo>
                <a:lnTo>
                  <a:pt x="674505" y="279336"/>
                </a:lnTo>
                <a:close/>
                <a:moveTo>
                  <a:pt x="944312" y="236362"/>
                </a:moveTo>
                <a:cubicBezTo>
                  <a:pt x="942824" y="236362"/>
                  <a:pt x="941584" y="236424"/>
                  <a:pt x="940591" y="236548"/>
                </a:cubicBezTo>
                <a:cubicBezTo>
                  <a:pt x="939599" y="236672"/>
                  <a:pt x="938809" y="236874"/>
                  <a:pt x="938219" y="237153"/>
                </a:cubicBezTo>
                <a:cubicBezTo>
                  <a:pt x="937630" y="237432"/>
                  <a:pt x="937227" y="237757"/>
                  <a:pt x="937010" y="238130"/>
                </a:cubicBezTo>
                <a:cubicBezTo>
                  <a:pt x="936793" y="238502"/>
                  <a:pt x="936685" y="238905"/>
                  <a:pt x="936685" y="239339"/>
                </a:cubicBezTo>
                <a:lnTo>
                  <a:pt x="936685" y="259245"/>
                </a:lnTo>
                <a:lnTo>
                  <a:pt x="925057" y="259245"/>
                </a:lnTo>
                <a:cubicBezTo>
                  <a:pt x="924561" y="259245"/>
                  <a:pt x="924112" y="259353"/>
                  <a:pt x="923709" y="259570"/>
                </a:cubicBezTo>
                <a:cubicBezTo>
                  <a:pt x="923306" y="259787"/>
                  <a:pt x="922980" y="260159"/>
                  <a:pt x="922732" y="260686"/>
                </a:cubicBezTo>
                <a:cubicBezTo>
                  <a:pt x="922484" y="261213"/>
                  <a:pt x="922282" y="261880"/>
                  <a:pt x="922127" y="262686"/>
                </a:cubicBezTo>
                <a:cubicBezTo>
                  <a:pt x="921972" y="263492"/>
                  <a:pt x="921895" y="264485"/>
                  <a:pt x="921895" y="265663"/>
                </a:cubicBezTo>
                <a:cubicBezTo>
                  <a:pt x="921895" y="267895"/>
                  <a:pt x="922174" y="269507"/>
                  <a:pt x="922732" y="270500"/>
                </a:cubicBezTo>
                <a:cubicBezTo>
                  <a:pt x="923290" y="271492"/>
                  <a:pt x="924034" y="271988"/>
                  <a:pt x="924964" y="271988"/>
                </a:cubicBezTo>
                <a:lnTo>
                  <a:pt x="936685" y="271988"/>
                </a:lnTo>
                <a:lnTo>
                  <a:pt x="936685" y="320915"/>
                </a:lnTo>
                <a:cubicBezTo>
                  <a:pt x="936685" y="325752"/>
                  <a:pt x="937134" y="329953"/>
                  <a:pt x="938033" y="333519"/>
                </a:cubicBezTo>
                <a:cubicBezTo>
                  <a:pt x="938933" y="337085"/>
                  <a:pt x="940374" y="340030"/>
                  <a:pt x="942359" y="342356"/>
                </a:cubicBezTo>
                <a:cubicBezTo>
                  <a:pt x="944343" y="344681"/>
                  <a:pt x="946886" y="346418"/>
                  <a:pt x="949986" y="347565"/>
                </a:cubicBezTo>
                <a:cubicBezTo>
                  <a:pt x="953087" y="348712"/>
                  <a:pt x="956807" y="349286"/>
                  <a:pt x="961148" y="349286"/>
                </a:cubicBezTo>
                <a:cubicBezTo>
                  <a:pt x="962574" y="349286"/>
                  <a:pt x="964001" y="349193"/>
                  <a:pt x="965427" y="349006"/>
                </a:cubicBezTo>
                <a:cubicBezTo>
                  <a:pt x="966853" y="348820"/>
                  <a:pt x="968202" y="348588"/>
                  <a:pt x="969473" y="348309"/>
                </a:cubicBezTo>
                <a:cubicBezTo>
                  <a:pt x="970745" y="348030"/>
                  <a:pt x="971876" y="347673"/>
                  <a:pt x="972868" y="347239"/>
                </a:cubicBezTo>
                <a:cubicBezTo>
                  <a:pt x="973861" y="346805"/>
                  <a:pt x="974605" y="346340"/>
                  <a:pt x="975101" y="345844"/>
                </a:cubicBezTo>
                <a:cubicBezTo>
                  <a:pt x="975597" y="345348"/>
                  <a:pt x="975969" y="344573"/>
                  <a:pt x="976217" y="343518"/>
                </a:cubicBezTo>
                <a:cubicBezTo>
                  <a:pt x="976465" y="342464"/>
                  <a:pt x="976589" y="341038"/>
                  <a:pt x="976589" y="339240"/>
                </a:cubicBezTo>
                <a:cubicBezTo>
                  <a:pt x="976589" y="338123"/>
                  <a:pt x="976527" y="337193"/>
                  <a:pt x="976403" y="336449"/>
                </a:cubicBezTo>
                <a:cubicBezTo>
                  <a:pt x="976279" y="335705"/>
                  <a:pt x="976140" y="335116"/>
                  <a:pt x="975985" y="334682"/>
                </a:cubicBezTo>
                <a:cubicBezTo>
                  <a:pt x="975829" y="334248"/>
                  <a:pt x="975613" y="333953"/>
                  <a:pt x="975333" y="333798"/>
                </a:cubicBezTo>
                <a:cubicBezTo>
                  <a:pt x="975054" y="333643"/>
                  <a:pt x="974760" y="333566"/>
                  <a:pt x="974450" y="333566"/>
                </a:cubicBezTo>
                <a:cubicBezTo>
                  <a:pt x="973954" y="333566"/>
                  <a:pt x="973396" y="333705"/>
                  <a:pt x="972775" y="333984"/>
                </a:cubicBezTo>
                <a:cubicBezTo>
                  <a:pt x="972155" y="334263"/>
                  <a:pt x="971411" y="334558"/>
                  <a:pt x="970543" y="334868"/>
                </a:cubicBezTo>
                <a:cubicBezTo>
                  <a:pt x="969675" y="335178"/>
                  <a:pt x="968683" y="335472"/>
                  <a:pt x="967566" y="335751"/>
                </a:cubicBezTo>
                <a:cubicBezTo>
                  <a:pt x="966450" y="336031"/>
                  <a:pt x="965179" y="336170"/>
                  <a:pt x="963753" y="336170"/>
                </a:cubicBezTo>
                <a:cubicBezTo>
                  <a:pt x="959350" y="336170"/>
                  <a:pt x="956296" y="334697"/>
                  <a:pt x="954591" y="331752"/>
                </a:cubicBezTo>
                <a:cubicBezTo>
                  <a:pt x="952885" y="328806"/>
                  <a:pt x="952033" y="324450"/>
                  <a:pt x="952033" y="318683"/>
                </a:cubicBezTo>
                <a:lnTo>
                  <a:pt x="952033" y="271988"/>
                </a:lnTo>
                <a:lnTo>
                  <a:pt x="973520" y="271988"/>
                </a:lnTo>
                <a:cubicBezTo>
                  <a:pt x="974450" y="271988"/>
                  <a:pt x="975194" y="271492"/>
                  <a:pt x="975752" y="270500"/>
                </a:cubicBezTo>
                <a:cubicBezTo>
                  <a:pt x="976310" y="269507"/>
                  <a:pt x="976589" y="267895"/>
                  <a:pt x="976589" y="265663"/>
                </a:cubicBezTo>
                <a:cubicBezTo>
                  <a:pt x="976589" y="264485"/>
                  <a:pt x="976527" y="263492"/>
                  <a:pt x="976403" y="262686"/>
                </a:cubicBezTo>
                <a:cubicBezTo>
                  <a:pt x="976279" y="261880"/>
                  <a:pt x="976078" y="261213"/>
                  <a:pt x="975799" y="260686"/>
                </a:cubicBezTo>
                <a:cubicBezTo>
                  <a:pt x="975519" y="260159"/>
                  <a:pt x="975194" y="259787"/>
                  <a:pt x="974822" y="259570"/>
                </a:cubicBezTo>
                <a:cubicBezTo>
                  <a:pt x="974450" y="259353"/>
                  <a:pt x="974016" y="259245"/>
                  <a:pt x="973520" y="259245"/>
                </a:cubicBezTo>
                <a:lnTo>
                  <a:pt x="952033" y="259245"/>
                </a:lnTo>
                <a:lnTo>
                  <a:pt x="952033" y="239339"/>
                </a:lnTo>
                <a:cubicBezTo>
                  <a:pt x="952033" y="238905"/>
                  <a:pt x="951909" y="238502"/>
                  <a:pt x="951660" y="238130"/>
                </a:cubicBezTo>
                <a:cubicBezTo>
                  <a:pt x="951412" y="237757"/>
                  <a:pt x="951009" y="237432"/>
                  <a:pt x="950451" y="237153"/>
                </a:cubicBezTo>
                <a:cubicBezTo>
                  <a:pt x="949893" y="236874"/>
                  <a:pt x="949118" y="236672"/>
                  <a:pt x="948126" y="236548"/>
                </a:cubicBezTo>
                <a:cubicBezTo>
                  <a:pt x="947134" y="236424"/>
                  <a:pt x="945862" y="236362"/>
                  <a:pt x="944312" y="236362"/>
                </a:cubicBezTo>
                <a:close/>
                <a:moveTo>
                  <a:pt x="877637" y="236362"/>
                </a:moveTo>
                <a:cubicBezTo>
                  <a:pt x="876149" y="236362"/>
                  <a:pt x="874909" y="236424"/>
                  <a:pt x="873916" y="236548"/>
                </a:cubicBezTo>
                <a:cubicBezTo>
                  <a:pt x="872924" y="236672"/>
                  <a:pt x="872134" y="236874"/>
                  <a:pt x="871544" y="237153"/>
                </a:cubicBezTo>
                <a:cubicBezTo>
                  <a:pt x="870955" y="237432"/>
                  <a:pt x="870552" y="237757"/>
                  <a:pt x="870335" y="238130"/>
                </a:cubicBezTo>
                <a:cubicBezTo>
                  <a:pt x="870118" y="238502"/>
                  <a:pt x="870010" y="238905"/>
                  <a:pt x="870010" y="239339"/>
                </a:cubicBezTo>
                <a:lnTo>
                  <a:pt x="870010" y="259245"/>
                </a:lnTo>
                <a:lnTo>
                  <a:pt x="858382" y="259245"/>
                </a:lnTo>
                <a:cubicBezTo>
                  <a:pt x="857886" y="259245"/>
                  <a:pt x="857437" y="259353"/>
                  <a:pt x="857034" y="259570"/>
                </a:cubicBezTo>
                <a:cubicBezTo>
                  <a:pt x="856631" y="259787"/>
                  <a:pt x="856305" y="260159"/>
                  <a:pt x="856057" y="260686"/>
                </a:cubicBezTo>
                <a:cubicBezTo>
                  <a:pt x="855809" y="261213"/>
                  <a:pt x="855607" y="261880"/>
                  <a:pt x="855452" y="262686"/>
                </a:cubicBezTo>
                <a:cubicBezTo>
                  <a:pt x="855297" y="263492"/>
                  <a:pt x="855220" y="264485"/>
                  <a:pt x="855220" y="265663"/>
                </a:cubicBezTo>
                <a:cubicBezTo>
                  <a:pt x="855220" y="267895"/>
                  <a:pt x="855499" y="269507"/>
                  <a:pt x="856057" y="270500"/>
                </a:cubicBezTo>
                <a:cubicBezTo>
                  <a:pt x="856615" y="271492"/>
                  <a:pt x="857359" y="271988"/>
                  <a:pt x="858289" y="271988"/>
                </a:cubicBezTo>
                <a:lnTo>
                  <a:pt x="870010" y="271988"/>
                </a:lnTo>
                <a:lnTo>
                  <a:pt x="870010" y="320915"/>
                </a:lnTo>
                <a:cubicBezTo>
                  <a:pt x="870010" y="325752"/>
                  <a:pt x="870459" y="329953"/>
                  <a:pt x="871358" y="333519"/>
                </a:cubicBezTo>
                <a:cubicBezTo>
                  <a:pt x="872258" y="337085"/>
                  <a:pt x="873699" y="340030"/>
                  <a:pt x="875684" y="342356"/>
                </a:cubicBezTo>
                <a:cubicBezTo>
                  <a:pt x="877668" y="344681"/>
                  <a:pt x="880211" y="346418"/>
                  <a:pt x="883311" y="347565"/>
                </a:cubicBezTo>
                <a:cubicBezTo>
                  <a:pt x="886412" y="348712"/>
                  <a:pt x="890132" y="349286"/>
                  <a:pt x="894473" y="349286"/>
                </a:cubicBezTo>
                <a:cubicBezTo>
                  <a:pt x="895899" y="349286"/>
                  <a:pt x="897326" y="349193"/>
                  <a:pt x="898752" y="349006"/>
                </a:cubicBezTo>
                <a:cubicBezTo>
                  <a:pt x="900178" y="348820"/>
                  <a:pt x="901527" y="348588"/>
                  <a:pt x="902798" y="348309"/>
                </a:cubicBezTo>
                <a:cubicBezTo>
                  <a:pt x="904070" y="348030"/>
                  <a:pt x="905201" y="347673"/>
                  <a:pt x="906193" y="347239"/>
                </a:cubicBezTo>
                <a:cubicBezTo>
                  <a:pt x="907186" y="346805"/>
                  <a:pt x="907930" y="346340"/>
                  <a:pt x="908426" y="345844"/>
                </a:cubicBezTo>
                <a:cubicBezTo>
                  <a:pt x="908922" y="345348"/>
                  <a:pt x="909294" y="344573"/>
                  <a:pt x="909542" y="343518"/>
                </a:cubicBezTo>
                <a:cubicBezTo>
                  <a:pt x="909790" y="342464"/>
                  <a:pt x="909914" y="341038"/>
                  <a:pt x="909914" y="339240"/>
                </a:cubicBezTo>
                <a:cubicBezTo>
                  <a:pt x="909914" y="338123"/>
                  <a:pt x="909852" y="337193"/>
                  <a:pt x="909728" y="336449"/>
                </a:cubicBezTo>
                <a:cubicBezTo>
                  <a:pt x="909604" y="335705"/>
                  <a:pt x="909465" y="335116"/>
                  <a:pt x="909310" y="334682"/>
                </a:cubicBezTo>
                <a:cubicBezTo>
                  <a:pt x="909154" y="334248"/>
                  <a:pt x="908938" y="333953"/>
                  <a:pt x="908658" y="333798"/>
                </a:cubicBezTo>
                <a:cubicBezTo>
                  <a:pt x="908379" y="333643"/>
                  <a:pt x="908085" y="333566"/>
                  <a:pt x="907775" y="333566"/>
                </a:cubicBezTo>
                <a:cubicBezTo>
                  <a:pt x="907279" y="333566"/>
                  <a:pt x="906721" y="333705"/>
                  <a:pt x="906100" y="333984"/>
                </a:cubicBezTo>
                <a:cubicBezTo>
                  <a:pt x="905480" y="334263"/>
                  <a:pt x="904736" y="334558"/>
                  <a:pt x="903868" y="334868"/>
                </a:cubicBezTo>
                <a:cubicBezTo>
                  <a:pt x="903000" y="335178"/>
                  <a:pt x="902008" y="335472"/>
                  <a:pt x="900891" y="335751"/>
                </a:cubicBezTo>
                <a:cubicBezTo>
                  <a:pt x="899775" y="336031"/>
                  <a:pt x="898504" y="336170"/>
                  <a:pt x="897078" y="336170"/>
                </a:cubicBezTo>
                <a:cubicBezTo>
                  <a:pt x="892675" y="336170"/>
                  <a:pt x="889621" y="334697"/>
                  <a:pt x="887916" y="331752"/>
                </a:cubicBezTo>
                <a:cubicBezTo>
                  <a:pt x="886210" y="328806"/>
                  <a:pt x="885358" y="324450"/>
                  <a:pt x="885358" y="318683"/>
                </a:cubicBezTo>
                <a:lnTo>
                  <a:pt x="885358" y="271988"/>
                </a:lnTo>
                <a:lnTo>
                  <a:pt x="906845" y="271988"/>
                </a:lnTo>
                <a:cubicBezTo>
                  <a:pt x="907775" y="271988"/>
                  <a:pt x="908519" y="271492"/>
                  <a:pt x="909077" y="270500"/>
                </a:cubicBezTo>
                <a:cubicBezTo>
                  <a:pt x="909635" y="269507"/>
                  <a:pt x="909914" y="267895"/>
                  <a:pt x="909914" y="265663"/>
                </a:cubicBezTo>
                <a:cubicBezTo>
                  <a:pt x="909914" y="264485"/>
                  <a:pt x="909852" y="263492"/>
                  <a:pt x="909728" y="262686"/>
                </a:cubicBezTo>
                <a:cubicBezTo>
                  <a:pt x="909604" y="261880"/>
                  <a:pt x="909403" y="261213"/>
                  <a:pt x="909124" y="260686"/>
                </a:cubicBezTo>
                <a:cubicBezTo>
                  <a:pt x="908844" y="260159"/>
                  <a:pt x="908519" y="259787"/>
                  <a:pt x="908147" y="259570"/>
                </a:cubicBezTo>
                <a:cubicBezTo>
                  <a:pt x="907775" y="259353"/>
                  <a:pt x="907341" y="259245"/>
                  <a:pt x="906845" y="259245"/>
                </a:cubicBezTo>
                <a:lnTo>
                  <a:pt x="885358" y="259245"/>
                </a:lnTo>
                <a:lnTo>
                  <a:pt x="885358" y="239339"/>
                </a:lnTo>
                <a:cubicBezTo>
                  <a:pt x="885358" y="238905"/>
                  <a:pt x="885233" y="238502"/>
                  <a:pt x="884985" y="238130"/>
                </a:cubicBezTo>
                <a:cubicBezTo>
                  <a:pt x="884737" y="237757"/>
                  <a:pt x="884334" y="237432"/>
                  <a:pt x="883776" y="237153"/>
                </a:cubicBezTo>
                <a:cubicBezTo>
                  <a:pt x="883218" y="236874"/>
                  <a:pt x="882443" y="236672"/>
                  <a:pt x="881451" y="236548"/>
                </a:cubicBezTo>
                <a:cubicBezTo>
                  <a:pt x="880459" y="236424"/>
                  <a:pt x="879187" y="236362"/>
                  <a:pt x="877637" y="236362"/>
                </a:cubicBezTo>
                <a:close/>
                <a:moveTo>
                  <a:pt x="449012" y="236362"/>
                </a:moveTo>
                <a:cubicBezTo>
                  <a:pt x="447524" y="236362"/>
                  <a:pt x="446284" y="236424"/>
                  <a:pt x="445291" y="236548"/>
                </a:cubicBezTo>
                <a:cubicBezTo>
                  <a:pt x="444299" y="236672"/>
                  <a:pt x="443509" y="236874"/>
                  <a:pt x="442919" y="237153"/>
                </a:cubicBezTo>
                <a:cubicBezTo>
                  <a:pt x="442330" y="237432"/>
                  <a:pt x="441927" y="237757"/>
                  <a:pt x="441710" y="238130"/>
                </a:cubicBezTo>
                <a:cubicBezTo>
                  <a:pt x="441493" y="238502"/>
                  <a:pt x="441385" y="238905"/>
                  <a:pt x="441385" y="239339"/>
                </a:cubicBezTo>
                <a:lnTo>
                  <a:pt x="441385" y="259245"/>
                </a:lnTo>
                <a:lnTo>
                  <a:pt x="429757" y="259245"/>
                </a:lnTo>
                <a:cubicBezTo>
                  <a:pt x="429261" y="259245"/>
                  <a:pt x="428812" y="259353"/>
                  <a:pt x="428409" y="259570"/>
                </a:cubicBezTo>
                <a:cubicBezTo>
                  <a:pt x="428006" y="259787"/>
                  <a:pt x="427680" y="260159"/>
                  <a:pt x="427432" y="260686"/>
                </a:cubicBezTo>
                <a:cubicBezTo>
                  <a:pt x="427184" y="261213"/>
                  <a:pt x="426982" y="261880"/>
                  <a:pt x="426827" y="262686"/>
                </a:cubicBezTo>
                <a:cubicBezTo>
                  <a:pt x="426672" y="263492"/>
                  <a:pt x="426595" y="264485"/>
                  <a:pt x="426595" y="265663"/>
                </a:cubicBezTo>
                <a:cubicBezTo>
                  <a:pt x="426595" y="267895"/>
                  <a:pt x="426874" y="269507"/>
                  <a:pt x="427432" y="270500"/>
                </a:cubicBezTo>
                <a:cubicBezTo>
                  <a:pt x="427990" y="271492"/>
                  <a:pt x="428734" y="271988"/>
                  <a:pt x="429664" y="271988"/>
                </a:cubicBezTo>
                <a:lnTo>
                  <a:pt x="441385" y="271988"/>
                </a:lnTo>
                <a:lnTo>
                  <a:pt x="441385" y="320915"/>
                </a:lnTo>
                <a:cubicBezTo>
                  <a:pt x="441385" y="325752"/>
                  <a:pt x="441834" y="329953"/>
                  <a:pt x="442733" y="333519"/>
                </a:cubicBezTo>
                <a:cubicBezTo>
                  <a:pt x="443633" y="337085"/>
                  <a:pt x="445074" y="340030"/>
                  <a:pt x="447059" y="342356"/>
                </a:cubicBezTo>
                <a:cubicBezTo>
                  <a:pt x="449043" y="344681"/>
                  <a:pt x="451586" y="346418"/>
                  <a:pt x="454686" y="347565"/>
                </a:cubicBezTo>
                <a:cubicBezTo>
                  <a:pt x="457787" y="348712"/>
                  <a:pt x="461507" y="349286"/>
                  <a:pt x="465848" y="349286"/>
                </a:cubicBezTo>
                <a:cubicBezTo>
                  <a:pt x="467275" y="349286"/>
                  <a:pt x="468701" y="349193"/>
                  <a:pt x="470127" y="349006"/>
                </a:cubicBezTo>
                <a:cubicBezTo>
                  <a:pt x="471553" y="348820"/>
                  <a:pt x="472902" y="348588"/>
                  <a:pt x="474173" y="348309"/>
                </a:cubicBezTo>
                <a:cubicBezTo>
                  <a:pt x="475445" y="348030"/>
                  <a:pt x="476576" y="347673"/>
                  <a:pt x="477568" y="347239"/>
                </a:cubicBezTo>
                <a:cubicBezTo>
                  <a:pt x="478561" y="346805"/>
                  <a:pt x="479305" y="346340"/>
                  <a:pt x="479801" y="345844"/>
                </a:cubicBezTo>
                <a:cubicBezTo>
                  <a:pt x="480297" y="345348"/>
                  <a:pt x="480669" y="344573"/>
                  <a:pt x="480917" y="343518"/>
                </a:cubicBezTo>
                <a:cubicBezTo>
                  <a:pt x="481165" y="342464"/>
                  <a:pt x="481289" y="341038"/>
                  <a:pt x="481289" y="339240"/>
                </a:cubicBezTo>
                <a:cubicBezTo>
                  <a:pt x="481289" y="338123"/>
                  <a:pt x="481227" y="337193"/>
                  <a:pt x="481103" y="336449"/>
                </a:cubicBezTo>
                <a:cubicBezTo>
                  <a:pt x="480979" y="335705"/>
                  <a:pt x="480840" y="335116"/>
                  <a:pt x="480685" y="334682"/>
                </a:cubicBezTo>
                <a:cubicBezTo>
                  <a:pt x="480530" y="334248"/>
                  <a:pt x="480312" y="333953"/>
                  <a:pt x="480033" y="333798"/>
                </a:cubicBezTo>
                <a:cubicBezTo>
                  <a:pt x="479754" y="333643"/>
                  <a:pt x="479460" y="333566"/>
                  <a:pt x="479150" y="333566"/>
                </a:cubicBezTo>
                <a:cubicBezTo>
                  <a:pt x="478654" y="333566"/>
                  <a:pt x="478096" y="333705"/>
                  <a:pt x="477475" y="333984"/>
                </a:cubicBezTo>
                <a:cubicBezTo>
                  <a:pt x="476855" y="334263"/>
                  <a:pt x="476111" y="334558"/>
                  <a:pt x="475243" y="334868"/>
                </a:cubicBezTo>
                <a:cubicBezTo>
                  <a:pt x="474375" y="335178"/>
                  <a:pt x="473383" y="335472"/>
                  <a:pt x="472266" y="335751"/>
                </a:cubicBezTo>
                <a:cubicBezTo>
                  <a:pt x="471150" y="336031"/>
                  <a:pt x="469879" y="336170"/>
                  <a:pt x="468453" y="336170"/>
                </a:cubicBezTo>
                <a:cubicBezTo>
                  <a:pt x="464050" y="336170"/>
                  <a:pt x="460996" y="334697"/>
                  <a:pt x="459291" y="331752"/>
                </a:cubicBezTo>
                <a:cubicBezTo>
                  <a:pt x="457585" y="328806"/>
                  <a:pt x="456733" y="324450"/>
                  <a:pt x="456733" y="318683"/>
                </a:cubicBezTo>
                <a:lnTo>
                  <a:pt x="456733" y="271988"/>
                </a:lnTo>
                <a:lnTo>
                  <a:pt x="478220" y="271988"/>
                </a:lnTo>
                <a:cubicBezTo>
                  <a:pt x="479150" y="271988"/>
                  <a:pt x="479894" y="271492"/>
                  <a:pt x="480452" y="270500"/>
                </a:cubicBezTo>
                <a:cubicBezTo>
                  <a:pt x="481010" y="269507"/>
                  <a:pt x="481289" y="267895"/>
                  <a:pt x="481289" y="265663"/>
                </a:cubicBezTo>
                <a:cubicBezTo>
                  <a:pt x="481289" y="264485"/>
                  <a:pt x="481227" y="263492"/>
                  <a:pt x="481103" y="262686"/>
                </a:cubicBezTo>
                <a:cubicBezTo>
                  <a:pt x="480979" y="261880"/>
                  <a:pt x="480778" y="261213"/>
                  <a:pt x="480499" y="260686"/>
                </a:cubicBezTo>
                <a:cubicBezTo>
                  <a:pt x="480219" y="260159"/>
                  <a:pt x="479894" y="259787"/>
                  <a:pt x="479522" y="259570"/>
                </a:cubicBezTo>
                <a:cubicBezTo>
                  <a:pt x="479150" y="259353"/>
                  <a:pt x="478716" y="259245"/>
                  <a:pt x="478220" y="259245"/>
                </a:cubicBezTo>
                <a:lnTo>
                  <a:pt x="456733" y="259245"/>
                </a:lnTo>
                <a:lnTo>
                  <a:pt x="456733" y="239339"/>
                </a:lnTo>
                <a:cubicBezTo>
                  <a:pt x="456733" y="238905"/>
                  <a:pt x="456609" y="238502"/>
                  <a:pt x="456360" y="238130"/>
                </a:cubicBezTo>
                <a:cubicBezTo>
                  <a:pt x="456112" y="237757"/>
                  <a:pt x="455709" y="237432"/>
                  <a:pt x="455151" y="237153"/>
                </a:cubicBezTo>
                <a:cubicBezTo>
                  <a:pt x="454593" y="236874"/>
                  <a:pt x="453818" y="236672"/>
                  <a:pt x="452826" y="236548"/>
                </a:cubicBezTo>
                <a:cubicBezTo>
                  <a:pt x="451834" y="236424"/>
                  <a:pt x="450562" y="236362"/>
                  <a:pt x="449012" y="236362"/>
                </a:cubicBezTo>
                <a:close/>
                <a:moveTo>
                  <a:pt x="2540977" y="227340"/>
                </a:moveTo>
                <a:cubicBezTo>
                  <a:pt x="2539551" y="227340"/>
                  <a:pt x="2538202" y="227820"/>
                  <a:pt x="2536931" y="228781"/>
                </a:cubicBezTo>
                <a:cubicBezTo>
                  <a:pt x="2535660" y="229742"/>
                  <a:pt x="2535024" y="231432"/>
                  <a:pt x="2535024" y="233851"/>
                </a:cubicBezTo>
                <a:lnTo>
                  <a:pt x="2535024" y="345286"/>
                </a:lnTo>
                <a:cubicBezTo>
                  <a:pt x="2535024" y="345720"/>
                  <a:pt x="2535148" y="346138"/>
                  <a:pt x="2535396" y="346542"/>
                </a:cubicBezTo>
                <a:cubicBezTo>
                  <a:pt x="2535644" y="346945"/>
                  <a:pt x="2536078" y="347255"/>
                  <a:pt x="2536698" y="347472"/>
                </a:cubicBezTo>
                <a:cubicBezTo>
                  <a:pt x="2537318" y="347689"/>
                  <a:pt x="2538156" y="347875"/>
                  <a:pt x="2539210" y="348030"/>
                </a:cubicBezTo>
                <a:cubicBezTo>
                  <a:pt x="2540264" y="348185"/>
                  <a:pt x="2541535" y="348262"/>
                  <a:pt x="2543024" y="348262"/>
                </a:cubicBezTo>
                <a:cubicBezTo>
                  <a:pt x="2544636" y="348262"/>
                  <a:pt x="2545938" y="348185"/>
                  <a:pt x="2546930" y="348030"/>
                </a:cubicBezTo>
                <a:cubicBezTo>
                  <a:pt x="2547923" y="347875"/>
                  <a:pt x="2548729" y="347689"/>
                  <a:pt x="2549349" y="347472"/>
                </a:cubicBezTo>
                <a:cubicBezTo>
                  <a:pt x="2549969" y="347255"/>
                  <a:pt x="2550403" y="346945"/>
                  <a:pt x="2550651" y="346542"/>
                </a:cubicBezTo>
                <a:cubicBezTo>
                  <a:pt x="2550899" y="346138"/>
                  <a:pt x="2551023" y="345720"/>
                  <a:pt x="2551023" y="345286"/>
                </a:cubicBezTo>
                <a:lnTo>
                  <a:pt x="2551023" y="295149"/>
                </a:lnTo>
                <a:lnTo>
                  <a:pt x="2592695" y="295149"/>
                </a:lnTo>
                <a:cubicBezTo>
                  <a:pt x="2593129" y="295149"/>
                  <a:pt x="2593548" y="295010"/>
                  <a:pt x="2593951" y="294731"/>
                </a:cubicBezTo>
                <a:cubicBezTo>
                  <a:pt x="2594354" y="294452"/>
                  <a:pt x="2594710" y="294049"/>
                  <a:pt x="2595020" y="293521"/>
                </a:cubicBezTo>
                <a:cubicBezTo>
                  <a:pt x="2595330" y="292994"/>
                  <a:pt x="2595548" y="292312"/>
                  <a:pt x="2595672" y="291475"/>
                </a:cubicBezTo>
                <a:cubicBezTo>
                  <a:pt x="2595796" y="290638"/>
                  <a:pt x="2595858" y="289630"/>
                  <a:pt x="2595858" y="288452"/>
                </a:cubicBezTo>
                <a:cubicBezTo>
                  <a:pt x="2595858" y="287150"/>
                  <a:pt x="2595796" y="286080"/>
                  <a:pt x="2595672" y="285243"/>
                </a:cubicBezTo>
                <a:cubicBezTo>
                  <a:pt x="2595548" y="284406"/>
                  <a:pt x="2595330" y="283739"/>
                  <a:pt x="2595020" y="283243"/>
                </a:cubicBezTo>
                <a:cubicBezTo>
                  <a:pt x="2594710" y="282747"/>
                  <a:pt x="2594354" y="282390"/>
                  <a:pt x="2593951" y="282173"/>
                </a:cubicBezTo>
                <a:cubicBezTo>
                  <a:pt x="2593548" y="281956"/>
                  <a:pt x="2593129" y="281848"/>
                  <a:pt x="2592695" y="281848"/>
                </a:cubicBezTo>
                <a:lnTo>
                  <a:pt x="2551023" y="281848"/>
                </a:lnTo>
                <a:lnTo>
                  <a:pt x="2551023" y="240920"/>
                </a:lnTo>
                <a:lnTo>
                  <a:pt x="2595114" y="240920"/>
                </a:lnTo>
                <a:cubicBezTo>
                  <a:pt x="2595548" y="240920"/>
                  <a:pt x="2595966" y="240796"/>
                  <a:pt x="2596369" y="240548"/>
                </a:cubicBezTo>
                <a:cubicBezTo>
                  <a:pt x="2596772" y="240300"/>
                  <a:pt x="2597129" y="239912"/>
                  <a:pt x="2597439" y="239385"/>
                </a:cubicBezTo>
                <a:cubicBezTo>
                  <a:pt x="2597749" y="238858"/>
                  <a:pt x="2597966" y="238161"/>
                  <a:pt x="2598090" y="237292"/>
                </a:cubicBezTo>
                <a:cubicBezTo>
                  <a:pt x="2598214" y="236424"/>
                  <a:pt x="2598276" y="235401"/>
                  <a:pt x="2598276" y="234223"/>
                </a:cubicBezTo>
                <a:cubicBezTo>
                  <a:pt x="2598276" y="233045"/>
                  <a:pt x="2598214" y="232006"/>
                  <a:pt x="2598090" y="231107"/>
                </a:cubicBezTo>
                <a:cubicBezTo>
                  <a:pt x="2597966" y="230208"/>
                  <a:pt x="2597749" y="229479"/>
                  <a:pt x="2597439" y="228921"/>
                </a:cubicBezTo>
                <a:cubicBezTo>
                  <a:pt x="2597129" y="228363"/>
                  <a:pt x="2596772" y="227960"/>
                  <a:pt x="2596369" y="227712"/>
                </a:cubicBezTo>
                <a:cubicBezTo>
                  <a:pt x="2595966" y="227464"/>
                  <a:pt x="2595548" y="227340"/>
                  <a:pt x="2595114" y="227340"/>
                </a:cubicBezTo>
                <a:close/>
                <a:moveTo>
                  <a:pt x="1351105" y="227340"/>
                </a:moveTo>
                <a:cubicBezTo>
                  <a:pt x="1349405" y="227340"/>
                  <a:pt x="1347862" y="227898"/>
                  <a:pt x="1346477" y="229014"/>
                </a:cubicBezTo>
                <a:cubicBezTo>
                  <a:pt x="1345092" y="230130"/>
                  <a:pt x="1344399" y="231990"/>
                  <a:pt x="1344399" y="234595"/>
                </a:cubicBezTo>
                <a:lnTo>
                  <a:pt x="1344399" y="345286"/>
                </a:lnTo>
                <a:cubicBezTo>
                  <a:pt x="1344399" y="345782"/>
                  <a:pt x="1344511" y="346216"/>
                  <a:pt x="1344734" y="346588"/>
                </a:cubicBezTo>
                <a:cubicBezTo>
                  <a:pt x="1344958" y="346960"/>
                  <a:pt x="1345373" y="347255"/>
                  <a:pt x="1345980" y="347472"/>
                </a:cubicBezTo>
                <a:cubicBezTo>
                  <a:pt x="1346587" y="347689"/>
                  <a:pt x="1347401" y="347875"/>
                  <a:pt x="1348423" y="348030"/>
                </a:cubicBezTo>
                <a:cubicBezTo>
                  <a:pt x="1349445" y="348185"/>
                  <a:pt x="1350722" y="348262"/>
                  <a:pt x="1352255" y="348262"/>
                </a:cubicBezTo>
                <a:cubicBezTo>
                  <a:pt x="1353852" y="348262"/>
                  <a:pt x="1355161" y="348185"/>
                  <a:pt x="1356183" y="348030"/>
                </a:cubicBezTo>
                <a:cubicBezTo>
                  <a:pt x="1357204" y="347875"/>
                  <a:pt x="1358035" y="347689"/>
                  <a:pt x="1358674" y="347472"/>
                </a:cubicBezTo>
                <a:cubicBezTo>
                  <a:pt x="1359313" y="347255"/>
                  <a:pt x="1359760" y="346960"/>
                  <a:pt x="1360015" y="346588"/>
                </a:cubicBezTo>
                <a:cubicBezTo>
                  <a:pt x="1360271" y="346216"/>
                  <a:pt x="1360398" y="345782"/>
                  <a:pt x="1360398" y="345286"/>
                </a:cubicBezTo>
                <a:lnTo>
                  <a:pt x="1360398" y="240455"/>
                </a:lnTo>
                <a:lnTo>
                  <a:pt x="1360491" y="240455"/>
                </a:lnTo>
                <a:lnTo>
                  <a:pt x="1401047" y="345751"/>
                </a:lnTo>
                <a:cubicBezTo>
                  <a:pt x="1401171" y="346123"/>
                  <a:pt x="1401403" y="346464"/>
                  <a:pt x="1401745" y="346774"/>
                </a:cubicBezTo>
                <a:cubicBezTo>
                  <a:pt x="1402086" y="347084"/>
                  <a:pt x="1402566" y="347348"/>
                  <a:pt x="1403186" y="347565"/>
                </a:cubicBezTo>
                <a:cubicBezTo>
                  <a:pt x="1403806" y="347782"/>
                  <a:pt x="1404582" y="347952"/>
                  <a:pt x="1405512" y="348076"/>
                </a:cubicBezTo>
                <a:cubicBezTo>
                  <a:pt x="1406442" y="348200"/>
                  <a:pt x="1407558" y="348262"/>
                  <a:pt x="1408860" y="348262"/>
                </a:cubicBezTo>
                <a:cubicBezTo>
                  <a:pt x="1410101" y="348262"/>
                  <a:pt x="1411170" y="348216"/>
                  <a:pt x="1412070" y="348123"/>
                </a:cubicBezTo>
                <a:cubicBezTo>
                  <a:pt x="1412969" y="348030"/>
                  <a:pt x="1413744" y="347875"/>
                  <a:pt x="1414395" y="347658"/>
                </a:cubicBezTo>
                <a:cubicBezTo>
                  <a:pt x="1415046" y="347441"/>
                  <a:pt x="1415542" y="347177"/>
                  <a:pt x="1415883" y="346867"/>
                </a:cubicBezTo>
                <a:cubicBezTo>
                  <a:pt x="1416224" y="346557"/>
                  <a:pt x="1416488" y="346185"/>
                  <a:pt x="1416674" y="345751"/>
                </a:cubicBezTo>
                <a:lnTo>
                  <a:pt x="1459090" y="240455"/>
                </a:lnTo>
                <a:lnTo>
                  <a:pt x="1459276" y="240455"/>
                </a:lnTo>
                <a:lnTo>
                  <a:pt x="1459276" y="345286"/>
                </a:lnTo>
                <a:cubicBezTo>
                  <a:pt x="1459276" y="345782"/>
                  <a:pt x="1459404" y="346216"/>
                  <a:pt x="1459659" y="346588"/>
                </a:cubicBezTo>
                <a:cubicBezTo>
                  <a:pt x="1459914" y="346960"/>
                  <a:pt x="1460345" y="347255"/>
                  <a:pt x="1460952" y="347472"/>
                </a:cubicBezTo>
                <a:cubicBezTo>
                  <a:pt x="1461559" y="347689"/>
                  <a:pt x="1462390" y="347875"/>
                  <a:pt x="1463444" y="348030"/>
                </a:cubicBezTo>
                <a:cubicBezTo>
                  <a:pt x="1464497" y="348185"/>
                  <a:pt x="1465759" y="348262"/>
                  <a:pt x="1467228" y="348262"/>
                </a:cubicBezTo>
                <a:cubicBezTo>
                  <a:pt x="1468824" y="348262"/>
                  <a:pt x="1470118" y="348185"/>
                  <a:pt x="1471107" y="348030"/>
                </a:cubicBezTo>
                <a:cubicBezTo>
                  <a:pt x="1472097" y="347875"/>
                  <a:pt x="1472911" y="347689"/>
                  <a:pt x="1473551" y="347472"/>
                </a:cubicBezTo>
                <a:cubicBezTo>
                  <a:pt x="1474189" y="347255"/>
                  <a:pt x="1474637" y="346960"/>
                  <a:pt x="1474892" y="346588"/>
                </a:cubicBezTo>
                <a:cubicBezTo>
                  <a:pt x="1475147" y="346216"/>
                  <a:pt x="1475275" y="345782"/>
                  <a:pt x="1475275" y="345286"/>
                </a:cubicBezTo>
                <a:lnTo>
                  <a:pt x="1475275" y="234595"/>
                </a:lnTo>
                <a:cubicBezTo>
                  <a:pt x="1475275" y="233293"/>
                  <a:pt x="1475086" y="232192"/>
                  <a:pt x="1474708" y="231293"/>
                </a:cubicBezTo>
                <a:cubicBezTo>
                  <a:pt x="1474330" y="230394"/>
                  <a:pt x="1473842" y="229649"/>
                  <a:pt x="1473243" y="229060"/>
                </a:cubicBezTo>
                <a:cubicBezTo>
                  <a:pt x="1472644" y="228471"/>
                  <a:pt x="1471920" y="228037"/>
                  <a:pt x="1471070" y="227758"/>
                </a:cubicBezTo>
                <a:cubicBezTo>
                  <a:pt x="1470219" y="227479"/>
                  <a:pt x="1469321" y="227340"/>
                  <a:pt x="1468376" y="227340"/>
                </a:cubicBezTo>
                <a:lnTo>
                  <a:pt x="1458075" y="227340"/>
                </a:lnTo>
                <a:cubicBezTo>
                  <a:pt x="1456500" y="227340"/>
                  <a:pt x="1455114" y="227510"/>
                  <a:pt x="1453917" y="227851"/>
                </a:cubicBezTo>
                <a:cubicBezTo>
                  <a:pt x="1452721" y="228192"/>
                  <a:pt x="1451634" y="228750"/>
                  <a:pt x="1450657" y="229525"/>
                </a:cubicBezTo>
                <a:cubicBezTo>
                  <a:pt x="1449681" y="230301"/>
                  <a:pt x="1448783" y="231339"/>
                  <a:pt x="1447963" y="232642"/>
                </a:cubicBezTo>
                <a:cubicBezTo>
                  <a:pt x="1447144" y="233944"/>
                  <a:pt x="1446388" y="235525"/>
                  <a:pt x="1445695" y="237385"/>
                </a:cubicBezTo>
                <a:lnTo>
                  <a:pt x="1409884" y="324264"/>
                </a:lnTo>
                <a:lnTo>
                  <a:pt x="1409419" y="324264"/>
                </a:lnTo>
                <a:lnTo>
                  <a:pt x="1375002" y="237106"/>
                </a:lnTo>
                <a:cubicBezTo>
                  <a:pt x="1374435" y="235432"/>
                  <a:pt x="1373774" y="233975"/>
                  <a:pt x="1373018" y="232735"/>
                </a:cubicBezTo>
                <a:cubicBezTo>
                  <a:pt x="1372262" y="231494"/>
                  <a:pt x="1371318" y="230471"/>
                  <a:pt x="1370185" y="229665"/>
                </a:cubicBezTo>
                <a:cubicBezTo>
                  <a:pt x="1369052" y="228859"/>
                  <a:pt x="1367729" y="228270"/>
                  <a:pt x="1366218" y="227898"/>
                </a:cubicBezTo>
                <a:cubicBezTo>
                  <a:pt x="1364706" y="227526"/>
                  <a:pt x="1362943" y="227340"/>
                  <a:pt x="1360929" y="227340"/>
                </a:cubicBezTo>
                <a:close/>
                <a:moveTo>
                  <a:pt x="664552" y="227340"/>
                </a:moveTo>
                <a:cubicBezTo>
                  <a:pt x="663126" y="227340"/>
                  <a:pt x="661777" y="227820"/>
                  <a:pt x="660506" y="228781"/>
                </a:cubicBezTo>
                <a:cubicBezTo>
                  <a:pt x="659235" y="229742"/>
                  <a:pt x="658599" y="231432"/>
                  <a:pt x="658599" y="233851"/>
                </a:cubicBezTo>
                <a:lnTo>
                  <a:pt x="658599" y="341193"/>
                </a:lnTo>
                <a:cubicBezTo>
                  <a:pt x="658599" y="343611"/>
                  <a:pt x="659235" y="345301"/>
                  <a:pt x="660506" y="346262"/>
                </a:cubicBezTo>
                <a:cubicBezTo>
                  <a:pt x="661777" y="347224"/>
                  <a:pt x="663126" y="347704"/>
                  <a:pt x="664552" y="347704"/>
                </a:cubicBezTo>
                <a:lnTo>
                  <a:pt x="695992" y="347704"/>
                </a:lnTo>
                <a:cubicBezTo>
                  <a:pt x="700519" y="347704"/>
                  <a:pt x="704535" y="347379"/>
                  <a:pt x="708038" y="346728"/>
                </a:cubicBezTo>
                <a:cubicBezTo>
                  <a:pt x="711542" y="346076"/>
                  <a:pt x="714828" y="345100"/>
                  <a:pt x="717898" y="343797"/>
                </a:cubicBezTo>
                <a:cubicBezTo>
                  <a:pt x="720968" y="342495"/>
                  <a:pt x="723727" y="340883"/>
                  <a:pt x="726177" y="338961"/>
                </a:cubicBezTo>
                <a:cubicBezTo>
                  <a:pt x="728626" y="337038"/>
                  <a:pt x="730719" y="334806"/>
                  <a:pt x="732455" y="332263"/>
                </a:cubicBezTo>
                <a:cubicBezTo>
                  <a:pt x="734192" y="329721"/>
                  <a:pt x="735540" y="326853"/>
                  <a:pt x="736502" y="323659"/>
                </a:cubicBezTo>
                <a:cubicBezTo>
                  <a:pt x="737463" y="320466"/>
                  <a:pt x="737943" y="316977"/>
                  <a:pt x="737943" y="313195"/>
                </a:cubicBezTo>
                <a:cubicBezTo>
                  <a:pt x="737943" y="309102"/>
                  <a:pt x="737323" y="305350"/>
                  <a:pt x="736083" y="301940"/>
                </a:cubicBezTo>
                <a:cubicBezTo>
                  <a:pt x="734843" y="298529"/>
                  <a:pt x="733153" y="295552"/>
                  <a:pt x="731013" y="293010"/>
                </a:cubicBezTo>
                <a:cubicBezTo>
                  <a:pt x="728874" y="290467"/>
                  <a:pt x="726378" y="288375"/>
                  <a:pt x="723526" y="286731"/>
                </a:cubicBezTo>
                <a:cubicBezTo>
                  <a:pt x="720673" y="285088"/>
                  <a:pt x="717603" y="283956"/>
                  <a:pt x="714317" y="283336"/>
                </a:cubicBezTo>
                <a:cubicBezTo>
                  <a:pt x="716921" y="282220"/>
                  <a:pt x="719231" y="280794"/>
                  <a:pt x="721247" y="279057"/>
                </a:cubicBezTo>
                <a:cubicBezTo>
                  <a:pt x="723262" y="277321"/>
                  <a:pt x="724936" y="275352"/>
                  <a:pt x="726270" y="273151"/>
                </a:cubicBezTo>
                <a:cubicBezTo>
                  <a:pt x="727603" y="270949"/>
                  <a:pt x="728611" y="268546"/>
                  <a:pt x="729293" y="265942"/>
                </a:cubicBezTo>
                <a:cubicBezTo>
                  <a:pt x="729975" y="263337"/>
                  <a:pt x="730316" y="260609"/>
                  <a:pt x="730316" y="257756"/>
                </a:cubicBezTo>
                <a:cubicBezTo>
                  <a:pt x="730316" y="252981"/>
                  <a:pt x="729541" y="248703"/>
                  <a:pt x="727990" y="244920"/>
                </a:cubicBezTo>
                <a:cubicBezTo>
                  <a:pt x="726440" y="241137"/>
                  <a:pt x="724130" y="237944"/>
                  <a:pt x="721061" y="235339"/>
                </a:cubicBezTo>
                <a:cubicBezTo>
                  <a:pt x="717991" y="232735"/>
                  <a:pt x="714162" y="230750"/>
                  <a:pt x="709573" y="229386"/>
                </a:cubicBezTo>
                <a:cubicBezTo>
                  <a:pt x="704984" y="228022"/>
                  <a:pt x="699093" y="227340"/>
                  <a:pt x="691900" y="227340"/>
                </a:cubicBezTo>
                <a:close/>
                <a:moveTo>
                  <a:pt x="131524" y="227340"/>
                </a:moveTo>
                <a:cubicBezTo>
                  <a:pt x="129912" y="227340"/>
                  <a:pt x="128455" y="227867"/>
                  <a:pt x="127153" y="228921"/>
                </a:cubicBezTo>
                <a:cubicBezTo>
                  <a:pt x="125850" y="229975"/>
                  <a:pt x="125199" y="231742"/>
                  <a:pt x="125199" y="234223"/>
                </a:cubicBezTo>
                <a:lnTo>
                  <a:pt x="125199" y="345286"/>
                </a:lnTo>
                <a:cubicBezTo>
                  <a:pt x="125199" y="345782"/>
                  <a:pt x="125323" y="346216"/>
                  <a:pt x="125571" y="346588"/>
                </a:cubicBezTo>
                <a:cubicBezTo>
                  <a:pt x="125819" y="346960"/>
                  <a:pt x="126254" y="347255"/>
                  <a:pt x="126874" y="347472"/>
                </a:cubicBezTo>
                <a:cubicBezTo>
                  <a:pt x="127494" y="347689"/>
                  <a:pt x="128315" y="347875"/>
                  <a:pt x="129339" y="348030"/>
                </a:cubicBezTo>
                <a:cubicBezTo>
                  <a:pt x="130362" y="348185"/>
                  <a:pt x="131649" y="348262"/>
                  <a:pt x="133199" y="348262"/>
                </a:cubicBezTo>
                <a:cubicBezTo>
                  <a:pt x="134749" y="348262"/>
                  <a:pt x="136036" y="348185"/>
                  <a:pt x="137059" y="348030"/>
                </a:cubicBezTo>
                <a:cubicBezTo>
                  <a:pt x="138082" y="347875"/>
                  <a:pt x="138888" y="347689"/>
                  <a:pt x="139477" y="347472"/>
                </a:cubicBezTo>
                <a:cubicBezTo>
                  <a:pt x="140067" y="347255"/>
                  <a:pt x="140501" y="346960"/>
                  <a:pt x="140780" y="346588"/>
                </a:cubicBezTo>
                <a:cubicBezTo>
                  <a:pt x="141059" y="346216"/>
                  <a:pt x="141198" y="345782"/>
                  <a:pt x="141198" y="345286"/>
                </a:cubicBezTo>
                <a:lnTo>
                  <a:pt x="141198" y="301940"/>
                </a:lnTo>
                <a:lnTo>
                  <a:pt x="154872" y="301940"/>
                </a:lnTo>
                <a:cubicBezTo>
                  <a:pt x="162313" y="301940"/>
                  <a:pt x="168716" y="301009"/>
                  <a:pt x="174080" y="299149"/>
                </a:cubicBezTo>
                <a:cubicBezTo>
                  <a:pt x="179444" y="297289"/>
                  <a:pt x="183971" y="294653"/>
                  <a:pt x="187661" y="291243"/>
                </a:cubicBezTo>
                <a:cubicBezTo>
                  <a:pt x="191350" y="287832"/>
                  <a:pt x="194187" y="283708"/>
                  <a:pt x="196172" y="278871"/>
                </a:cubicBezTo>
                <a:cubicBezTo>
                  <a:pt x="198156" y="274034"/>
                  <a:pt x="199148" y="268608"/>
                  <a:pt x="199148" y="262593"/>
                </a:cubicBezTo>
                <a:cubicBezTo>
                  <a:pt x="199148" y="258066"/>
                  <a:pt x="198513" y="253927"/>
                  <a:pt x="197241" y="250175"/>
                </a:cubicBezTo>
                <a:cubicBezTo>
                  <a:pt x="195970" y="246424"/>
                  <a:pt x="194156" y="243121"/>
                  <a:pt x="191800" y="240269"/>
                </a:cubicBezTo>
                <a:cubicBezTo>
                  <a:pt x="189443" y="237416"/>
                  <a:pt x="186575" y="235013"/>
                  <a:pt x="183196" y="233060"/>
                </a:cubicBezTo>
                <a:cubicBezTo>
                  <a:pt x="179816" y="231107"/>
                  <a:pt x="176498" y="229773"/>
                  <a:pt x="173243" y="229060"/>
                </a:cubicBezTo>
                <a:cubicBezTo>
                  <a:pt x="169987" y="228347"/>
                  <a:pt x="167166" y="227882"/>
                  <a:pt x="164778" y="227665"/>
                </a:cubicBezTo>
                <a:cubicBezTo>
                  <a:pt x="162391" y="227448"/>
                  <a:pt x="159895" y="227340"/>
                  <a:pt x="157290" y="227340"/>
                </a:cubicBezTo>
                <a:close/>
                <a:moveTo>
                  <a:pt x="1512277" y="224270"/>
                </a:moveTo>
                <a:cubicBezTo>
                  <a:pt x="1508619" y="224270"/>
                  <a:pt x="1506107" y="224921"/>
                  <a:pt x="1504743" y="226223"/>
                </a:cubicBezTo>
                <a:cubicBezTo>
                  <a:pt x="1503379" y="227526"/>
                  <a:pt x="1502697" y="229975"/>
                  <a:pt x="1502697" y="233572"/>
                </a:cubicBezTo>
                <a:cubicBezTo>
                  <a:pt x="1502697" y="237106"/>
                  <a:pt x="1503363" y="239509"/>
                  <a:pt x="1504696" y="240781"/>
                </a:cubicBezTo>
                <a:cubicBezTo>
                  <a:pt x="1506030" y="242052"/>
                  <a:pt x="1508495" y="242687"/>
                  <a:pt x="1512091" y="242687"/>
                </a:cubicBezTo>
                <a:cubicBezTo>
                  <a:pt x="1515750" y="242687"/>
                  <a:pt x="1518261" y="242036"/>
                  <a:pt x="1519626" y="240734"/>
                </a:cubicBezTo>
                <a:cubicBezTo>
                  <a:pt x="1520990" y="239432"/>
                  <a:pt x="1521672" y="236982"/>
                  <a:pt x="1521672" y="233386"/>
                </a:cubicBezTo>
                <a:cubicBezTo>
                  <a:pt x="1521672" y="229851"/>
                  <a:pt x="1521005" y="227448"/>
                  <a:pt x="1519672" y="226177"/>
                </a:cubicBezTo>
                <a:cubicBezTo>
                  <a:pt x="1518339" y="224906"/>
                  <a:pt x="1515874" y="224270"/>
                  <a:pt x="1512277" y="224270"/>
                </a:cubicBezTo>
                <a:close/>
                <a:moveTo>
                  <a:pt x="512152" y="224270"/>
                </a:moveTo>
                <a:cubicBezTo>
                  <a:pt x="508494" y="224270"/>
                  <a:pt x="505982" y="224921"/>
                  <a:pt x="504618" y="226223"/>
                </a:cubicBezTo>
                <a:cubicBezTo>
                  <a:pt x="503254" y="227526"/>
                  <a:pt x="502572" y="229975"/>
                  <a:pt x="502572" y="233572"/>
                </a:cubicBezTo>
                <a:cubicBezTo>
                  <a:pt x="502572" y="237106"/>
                  <a:pt x="503238" y="239509"/>
                  <a:pt x="504572" y="240781"/>
                </a:cubicBezTo>
                <a:cubicBezTo>
                  <a:pt x="505905" y="242052"/>
                  <a:pt x="508370" y="242687"/>
                  <a:pt x="511966" y="242687"/>
                </a:cubicBezTo>
                <a:cubicBezTo>
                  <a:pt x="515625" y="242687"/>
                  <a:pt x="518137" y="242036"/>
                  <a:pt x="519501" y="240734"/>
                </a:cubicBezTo>
                <a:cubicBezTo>
                  <a:pt x="520865" y="239432"/>
                  <a:pt x="521547" y="236982"/>
                  <a:pt x="521547" y="233386"/>
                </a:cubicBezTo>
                <a:cubicBezTo>
                  <a:pt x="521547" y="229851"/>
                  <a:pt x="520881" y="227448"/>
                  <a:pt x="519547" y="226177"/>
                </a:cubicBezTo>
                <a:cubicBezTo>
                  <a:pt x="518214" y="224906"/>
                  <a:pt x="515749" y="224270"/>
                  <a:pt x="512152" y="224270"/>
                </a:cubicBezTo>
                <a:close/>
                <a:moveTo>
                  <a:pt x="2892435" y="218503"/>
                </a:moveTo>
                <a:cubicBezTo>
                  <a:pt x="2890946" y="218503"/>
                  <a:pt x="2889722" y="218580"/>
                  <a:pt x="2888761" y="218735"/>
                </a:cubicBezTo>
                <a:cubicBezTo>
                  <a:pt x="2887800" y="218890"/>
                  <a:pt x="2887009" y="219076"/>
                  <a:pt x="2886389" y="219293"/>
                </a:cubicBezTo>
                <a:cubicBezTo>
                  <a:pt x="2885769" y="219511"/>
                  <a:pt x="2885350" y="219821"/>
                  <a:pt x="2885133" y="220224"/>
                </a:cubicBezTo>
                <a:cubicBezTo>
                  <a:pt x="2884916" y="220627"/>
                  <a:pt x="2884808" y="221045"/>
                  <a:pt x="2884808" y="221479"/>
                </a:cubicBezTo>
                <a:lnTo>
                  <a:pt x="2884808" y="270128"/>
                </a:lnTo>
                <a:cubicBezTo>
                  <a:pt x="2880839" y="265973"/>
                  <a:pt x="2876824" y="262826"/>
                  <a:pt x="2872762" y="260686"/>
                </a:cubicBezTo>
                <a:cubicBezTo>
                  <a:pt x="2868700" y="258547"/>
                  <a:pt x="2864220" y="257477"/>
                  <a:pt x="2859320" y="257477"/>
                </a:cubicBezTo>
                <a:cubicBezTo>
                  <a:pt x="2853430" y="257477"/>
                  <a:pt x="2848236" y="258578"/>
                  <a:pt x="2843740" y="260779"/>
                </a:cubicBezTo>
                <a:cubicBezTo>
                  <a:pt x="2839244" y="262981"/>
                  <a:pt x="2835477" y="266128"/>
                  <a:pt x="2832438" y="270221"/>
                </a:cubicBezTo>
                <a:cubicBezTo>
                  <a:pt x="2829400" y="274313"/>
                  <a:pt x="2827106" y="279259"/>
                  <a:pt x="2825555" y="285057"/>
                </a:cubicBezTo>
                <a:cubicBezTo>
                  <a:pt x="2824005" y="290855"/>
                  <a:pt x="2823230" y="297351"/>
                  <a:pt x="2823230" y="304544"/>
                </a:cubicBezTo>
                <a:cubicBezTo>
                  <a:pt x="2823230" y="310621"/>
                  <a:pt x="2823850" y="316404"/>
                  <a:pt x="2825090" y="321892"/>
                </a:cubicBezTo>
                <a:cubicBezTo>
                  <a:pt x="2826330" y="327380"/>
                  <a:pt x="2828299" y="332155"/>
                  <a:pt x="2830997" y="336217"/>
                </a:cubicBezTo>
                <a:cubicBezTo>
                  <a:pt x="2833694" y="340278"/>
                  <a:pt x="2837214" y="343503"/>
                  <a:pt x="2841554" y="345890"/>
                </a:cubicBezTo>
                <a:cubicBezTo>
                  <a:pt x="2845895" y="348278"/>
                  <a:pt x="2851135" y="349472"/>
                  <a:pt x="2857274" y="349472"/>
                </a:cubicBezTo>
                <a:cubicBezTo>
                  <a:pt x="2862918" y="349472"/>
                  <a:pt x="2868111" y="348138"/>
                  <a:pt x="2872854" y="345472"/>
                </a:cubicBezTo>
                <a:cubicBezTo>
                  <a:pt x="2877598" y="342805"/>
                  <a:pt x="2882172" y="339085"/>
                  <a:pt x="2886575" y="334310"/>
                </a:cubicBezTo>
                <a:lnTo>
                  <a:pt x="2886575" y="345379"/>
                </a:lnTo>
                <a:cubicBezTo>
                  <a:pt x="2886575" y="345875"/>
                  <a:pt x="2886699" y="346309"/>
                  <a:pt x="2886947" y="346681"/>
                </a:cubicBezTo>
                <a:cubicBezTo>
                  <a:pt x="2887195" y="347053"/>
                  <a:pt x="2887598" y="347348"/>
                  <a:pt x="2888156" y="347565"/>
                </a:cubicBezTo>
                <a:cubicBezTo>
                  <a:pt x="2888714" y="347782"/>
                  <a:pt x="2889428" y="347952"/>
                  <a:pt x="2890296" y="348076"/>
                </a:cubicBezTo>
                <a:cubicBezTo>
                  <a:pt x="2891164" y="348200"/>
                  <a:pt x="2892249" y="348262"/>
                  <a:pt x="2893551" y="348262"/>
                </a:cubicBezTo>
                <a:cubicBezTo>
                  <a:pt x="2894791" y="348262"/>
                  <a:pt x="2895846" y="348200"/>
                  <a:pt x="2896714" y="348076"/>
                </a:cubicBezTo>
                <a:cubicBezTo>
                  <a:pt x="2897582" y="347952"/>
                  <a:pt x="2898280" y="347782"/>
                  <a:pt x="2898806" y="347565"/>
                </a:cubicBezTo>
                <a:cubicBezTo>
                  <a:pt x="2899334" y="347348"/>
                  <a:pt x="2899706" y="347053"/>
                  <a:pt x="2899923" y="346681"/>
                </a:cubicBezTo>
                <a:cubicBezTo>
                  <a:pt x="2900140" y="346309"/>
                  <a:pt x="2900248" y="345875"/>
                  <a:pt x="2900248" y="345379"/>
                </a:cubicBezTo>
                <a:lnTo>
                  <a:pt x="2900248" y="221479"/>
                </a:lnTo>
                <a:cubicBezTo>
                  <a:pt x="2900248" y="221045"/>
                  <a:pt x="2900109" y="220627"/>
                  <a:pt x="2899830" y="220224"/>
                </a:cubicBezTo>
                <a:cubicBezTo>
                  <a:pt x="2899551" y="219821"/>
                  <a:pt x="2899132" y="219511"/>
                  <a:pt x="2898574" y="219293"/>
                </a:cubicBezTo>
                <a:cubicBezTo>
                  <a:pt x="2898016" y="219076"/>
                  <a:pt x="2897241" y="218890"/>
                  <a:pt x="2896248" y="218735"/>
                </a:cubicBezTo>
                <a:cubicBezTo>
                  <a:pt x="2895256" y="218580"/>
                  <a:pt x="2893985" y="218503"/>
                  <a:pt x="2892435" y="218503"/>
                </a:cubicBezTo>
                <a:close/>
                <a:moveTo>
                  <a:pt x="2321809" y="218131"/>
                </a:moveTo>
                <a:cubicBezTo>
                  <a:pt x="2320321" y="218131"/>
                  <a:pt x="2319080" y="218193"/>
                  <a:pt x="2318088" y="218317"/>
                </a:cubicBezTo>
                <a:cubicBezTo>
                  <a:pt x="2317096" y="218441"/>
                  <a:pt x="2316306" y="218627"/>
                  <a:pt x="2315716" y="218875"/>
                </a:cubicBezTo>
                <a:cubicBezTo>
                  <a:pt x="2315127" y="219123"/>
                  <a:pt x="2314724" y="219433"/>
                  <a:pt x="2314507" y="219805"/>
                </a:cubicBezTo>
                <a:cubicBezTo>
                  <a:pt x="2314290" y="220177"/>
                  <a:pt x="2314182" y="220611"/>
                  <a:pt x="2314182" y="221107"/>
                </a:cubicBezTo>
                <a:lnTo>
                  <a:pt x="2314182" y="345379"/>
                </a:lnTo>
                <a:cubicBezTo>
                  <a:pt x="2314182" y="345875"/>
                  <a:pt x="2314290" y="346293"/>
                  <a:pt x="2314507" y="346635"/>
                </a:cubicBezTo>
                <a:cubicBezTo>
                  <a:pt x="2314724" y="346976"/>
                  <a:pt x="2315127" y="347270"/>
                  <a:pt x="2315716" y="347518"/>
                </a:cubicBezTo>
                <a:cubicBezTo>
                  <a:pt x="2316306" y="347766"/>
                  <a:pt x="2317096" y="347952"/>
                  <a:pt x="2318088" y="348076"/>
                </a:cubicBezTo>
                <a:cubicBezTo>
                  <a:pt x="2319080" y="348200"/>
                  <a:pt x="2320321" y="348262"/>
                  <a:pt x="2321809" y="348262"/>
                </a:cubicBezTo>
                <a:cubicBezTo>
                  <a:pt x="2323360" y="348262"/>
                  <a:pt x="2324631" y="348200"/>
                  <a:pt x="2325623" y="348076"/>
                </a:cubicBezTo>
                <a:cubicBezTo>
                  <a:pt x="2326615" y="347952"/>
                  <a:pt x="2327390" y="347766"/>
                  <a:pt x="2327948" y="347518"/>
                </a:cubicBezTo>
                <a:cubicBezTo>
                  <a:pt x="2328506" y="347270"/>
                  <a:pt x="2328910" y="346976"/>
                  <a:pt x="2329158" y="346635"/>
                </a:cubicBezTo>
                <a:cubicBezTo>
                  <a:pt x="2329406" y="346293"/>
                  <a:pt x="2329530" y="345875"/>
                  <a:pt x="2329530" y="345379"/>
                </a:cubicBezTo>
                <a:lnTo>
                  <a:pt x="2329530" y="221107"/>
                </a:lnTo>
                <a:cubicBezTo>
                  <a:pt x="2329530" y="220611"/>
                  <a:pt x="2329406" y="220177"/>
                  <a:pt x="2329158" y="219805"/>
                </a:cubicBezTo>
                <a:cubicBezTo>
                  <a:pt x="2328910" y="219433"/>
                  <a:pt x="2328506" y="219123"/>
                  <a:pt x="2327948" y="218875"/>
                </a:cubicBezTo>
                <a:cubicBezTo>
                  <a:pt x="2327390" y="218627"/>
                  <a:pt x="2326615" y="218441"/>
                  <a:pt x="2325623" y="218317"/>
                </a:cubicBezTo>
                <a:cubicBezTo>
                  <a:pt x="2324631" y="218193"/>
                  <a:pt x="2323360" y="218131"/>
                  <a:pt x="2321809" y="218131"/>
                </a:cubicBezTo>
                <a:close/>
                <a:moveTo>
                  <a:pt x="2217034" y="218131"/>
                </a:moveTo>
                <a:cubicBezTo>
                  <a:pt x="2215546" y="218131"/>
                  <a:pt x="2214306" y="218193"/>
                  <a:pt x="2213314" y="218317"/>
                </a:cubicBezTo>
                <a:cubicBezTo>
                  <a:pt x="2212322" y="218441"/>
                  <a:pt x="2211531" y="218627"/>
                  <a:pt x="2210942" y="218875"/>
                </a:cubicBezTo>
                <a:cubicBezTo>
                  <a:pt x="2210352" y="219123"/>
                  <a:pt x="2209950" y="219433"/>
                  <a:pt x="2209732" y="219805"/>
                </a:cubicBezTo>
                <a:cubicBezTo>
                  <a:pt x="2209515" y="220177"/>
                  <a:pt x="2209407" y="220611"/>
                  <a:pt x="2209407" y="221107"/>
                </a:cubicBezTo>
                <a:lnTo>
                  <a:pt x="2209407" y="345379"/>
                </a:lnTo>
                <a:cubicBezTo>
                  <a:pt x="2209407" y="345875"/>
                  <a:pt x="2209500" y="346309"/>
                  <a:pt x="2209686" y="346681"/>
                </a:cubicBezTo>
                <a:cubicBezTo>
                  <a:pt x="2209872" y="347053"/>
                  <a:pt x="2210244" y="347348"/>
                  <a:pt x="2210802" y="347565"/>
                </a:cubicBezTo>
                <a:cubicBezTo>
                  <a:pt x="2211360" y="347782"/>
                  <a:pt x="2212073" y="347952"/>
                  <a:pt x="2212942" y="348076"/>
                </a:cubicBezTo>
                <a:cubicBezTo>
                  <a:pt x="2213810" y="348200"/>
                  <a:pt x="2214864" y="348262"/>
                  <a:pt x="2216104" y="348262"/>
                </a:cubicBezTo>
                <a:cubicBezTo>
                  <a:pt x="2217406" y="348262"/>
                  <a:pt x="2218476" y="348200"/>
                  <a:pt x="2219313" y="348076"/>
                </a:cubicBezTo>
                <a:cubicBezTo>
                  <a:pt x="2220150" y="347952"/>
                  <a:pt x="2220848" y="347782"/>
                  <a:pt x="2221406" y="347565"/>
                </a:cubicBezTo>
                <a:cubicBezTo>
                  <a:pt x="2221964" y="347348"/>
                  <a:pt x="2222367" y="347053"/>
                  <a:pt x="2222615" y="346681"/>
                </a:cubicBezTo>
                <a:cubicBezTo>
                  <a:pt x="2222863" y="346309"/>
                  <a:pt x="2222987" y="345875"/>
                  <a:pt x="2222987" y="345379"/>
                </a:cubicBezTo>
                <a:lnTo>
                  <a:pt x="2222987" y="335147"/>
                </a:lnTo>
                <a:cubicBezTo>
                  <a:pt x="2225406" y="337689"/>
                  <a:pt x="2227700" y="339860"/>
                  <a:pt x="2229870" y="341658"/>
                </a:cubicBezTo>
                <a:cubicBezTo>
                  <a:pt x="2232041" y="343456"/>
                  <a:pt x="2234212" y="344945"/>
                  <a:pt x="2236382" y="346123"/>
                </a:cubicBezTo>
                <a:cubicBezTo>
                  <a:pt x="2238552" y="347301"/>
                  <a:pt x="2240769" y="348154"/>
                  <a:pt x="2243032" y="348681"/>
                </a:cubicBezTo>
                <a:cubicBezTo>
                  <a:pt x="2245296" y="349208"/>
                  <a:pt x="2247761" y="349472"/>
                  <a:pt x="2250428" y="349472"/>
                </a:cubicBezTo>
                <a:cubicBezTo>
                  <a:pt x="2256194" y="349472"/>
                  <a:pt x="2261310" y="348386"/>
                  <a:pt x="2265776" y="346216"/>
                </a:cubicBezTo>
                <a:cubicBezTo>
                  <a:pt x="2270240" y="344046"/>
                  <a:pt x="2274008" y="340914"/>
                  <a:pt x="2277077" y="336821"/>
                </a:cubicBezTo>
                <a:cubicBezTo>
                  <a:pt x="2280146" y="332728"/>
                  <a:pt x="2282472" y="327783"/>
                  <a:pt x="2284053" y="321985"/>
                </a:cubicBezTo>
                <a:cubicBezTo>
                  <a:pt x="2285635" y="316187"/>
                  <a:pt x="2286425" y="309660"/>
                  <a:pt x="2286425" y="302405"/>
                </a:cubicBezTo>
                <a:cubicBezTo>
                  <a:pt x="2286425" y="296328"/>
                  <a:pt x="2285805" y="290560"/>
                  <a:pt x="2284565" y="285103"/>
                </a:cubicBezTo>
                <a:cubicBezTo>
                  <a:pt x="2283325" y="279646"/>
                  <a:pt x="2281356" y="274887"/>
                  <a:pt x="2278658" y="270825"/>
                </a:cubicBezTo>
                <a:cubicBezTo>
                  <a:pt x="2275961" y="266763"/>
                  <a:pt x="2272457" y="263523"/>
                  <a:pt x="2268147" y="261105"/>
                </a:cubicBezTo>
                <a:cubicBezTo>
                  <a:pt x="2263838" y="258686"/>
                  <a:pt x="2258644" y="257477"/>
                  <a:pt x="2252567" y="257477"/>
                </a:cubicBezTo>
                <a:cubicBezTo>
                  <a:pt x="2250086" y="257477"/>
                  <a:pt x="2247730" y="257725"/>
                  <a:pt x="2245498" y="258221"/>
                </a:cubicBezTo>
                <a:cubicBezTo>
                  <a:pt x="2243265" y="258717"/>
                  <a:pt x="2241033" y="259508"/>
                  <a:pt x="2238800" y="260593"/>
                </a:cubicBezTo>
                <a:cubicBezTo>
                  <a:pt x="2236568" y="261678"/>
                  <a:pt x="2234289" y="263089"/>
                  <a:pt x="2231964" y="264826"/>
                </a:cubicBezTo>
                <a:cubicBezTo>
                  <a:pt x="2229638" y="266562"/>
                  <a:pt x="2227235" y="268701"/>
                  <a:pt x="2224755" y="271244"/>
                </a:cubicBezTo>
                <a:lnTo>
                  <a:pt x="2224755" y="221107"/>
                </a:lnTo>
                <a:cubicBezTo>
                  <a:pt x="2224755" y="220611"/>
                  <a:pt x="2224631" y="220177"/>
                  <a:pt x="2224382" y="219805"/>
                </a:cubicBezTo>
                <a:cubicBezTo>
                  <a:pt x="2224135" y="219433"/>
                  <a:pt x="2223732" y="219123"/>
                  <a:pt x="2223173" y="218875"/>
                </a:cubicBezTo>
                <a:cubicBezTo>
                  <a:pt x="2222615" y="218627"/>
                  <a:pt x="2221840" y="218441"/>
                  <a:pt x="2220848" y="218317"/>
                </a:cubicBezTo>
                <a:cubicBezTo>
                  <a:pt x="2219856" y="218193"/>
                  <a:pt x="2218584" y="218131"/>
                  <a:pt x="2217034" y="218131"/>
                </a:cubicBezTo>
                <a:close/>
                <a:moveTo>
                  <a:pt x="1007359" y="218131"/>
                </a:moveTo>
                <a:cubicBezTo>
                  <a:pt x="1005871" y="218131"/>
                  <a:pt x="1004631" y="218193"/>
                  <a:pt x="1003639" y="218317"/>
                </a:cubicBezTo>
                <a:cubicBezTo>
                  <a:pt x="1002646" y="218441"/>
                  <a:pt x="1001856" y="218627"/>
                  <a:pt x="1001267" y="218875"/>
                </a:cubicBezTo>
                <a:cubicBezTo>
                  <a:pt x="1000678" y="219123"/>
                  <a:pt x="1000275" y="219433"/>
                  <a:pt x="1000057" y="219805"/>
                </a:cubicBezTo>
                <a:cubicBezTo>
                  <a:pt x="999841" y="220177"/>
                  <a:pt x="999732" y="220611"/>
                  <a:pt x="999732" y="221107"/>
                </a:cubicBezTo>
                <a:lnTo>
                  <a:pt x="999732" y="345379"/>
                </a:lnTo>
                <a:cubicBezTo>
                  <a:pt x="999732" y="345875"/>
                  <a:pt x="999841" y="346293"/>
                  <a:pt x="1000057" y="346635"/>
                </a:cubicBezTo>
                <a:cubicBezTo>
                  <a:pt x="1000275" y="346976"/>
                  <a:pt x="1000678" y="347270"/>
                  <a:pt x="1001267" y="347518"/>
                </a:cubicBezTo>
                <a:cubicBezTo>
                  <a:pt x="1001856" y="347766"/>
                  <a:pt x="1002646" y="347952"/>
                  <a:pt x="1003639" y="348076"/>
                </a:cubicBezTo>
                <a:cubicBezTo>
                  <a:pt x="1004631" y="348200"/>
                  <a:pt x="1005871" y="348262"/>
                  <a:pt x="1007359" y="348262"/>
                </a:cubicBezTo>
                <a:cubicBezTo>
                  <a:pt x="1008910" y="348262"/>
                  <a:pt x="1010181" y="348200"/>
                  <a:pt x="1011173" y="348076"/>
                </a:cubicBezTo>
                <a:cubicBezTo>
                  <a:pt x="1012165" y="347952"/>
                  <a:pt x="1012940" y="347766"/>
                  <a:pt x="1013498" y="347518"/>
                </a:cubicBezTo>
                <a:cubicBezTo>
                  <a:pt x="1014057" y="347270"/>
                  <a:pt x="1014460" y="346976"/>
                  <a:pt x="1014708" y="346635"/>
                </a:cubicBezTo>
                <a:cubicBezTo>
                  <a:pt x="1014956" y="346293"/>
                  <a:pt x="1015080" y="345875"/>
                  <a:pt x="1015080" y="345379"/>
                </a:cubicBezTo>
                <a:lnTo>
                  <a:pt x="1015080" y="221107"/>
                </a:lnTo>
                <a:cubicBezTo>
                  <a:pt x="1015080" y="220611"/>
                  <a:pt x="1014956" y="220177"/>
                  <a:pt x="1014708" y="219805"/>
                </a:cubicBezTo>
                <a:cubicBezTo>
                  <a:pt x="1014460" y="219433"/>
                  <a:pt x="1014057" y="219123"/>
                  <a:pt x="1013498" y="218875"/>
                </a:cubicBezTo>
                <a:cubicBezTo>
                  <a:pt x="1012940" y="218627"/>
                  <a:pt x="1012165" y="218441"/>
                  <a:pt x="1011173" y="218317"/>
                </a:cubicBezTo>
                <a:cubicBezTo>
                  <a:pt x="1010181" y="218193"/>
                  <a:pt x="1008910" y="218131"/>
                  <a:pt x="1007359" y="218131"/>
                </a:cubicBezTo>
                <a:close/>
                <a:moveTo>
                  <a:pt x="226309" y="218131"/>
                </a:moveTo>
                <a:cubicBezTo>
                  <a:pt x="224821" y="218131"/>
                  <a:pt x="223581" y="218193"/>
                  <a:pt x="222589" y="218317"/>
                </a:cubicBezTo>
                <a:cubicBezTo>
                  <a:pt x="221597" y="218441"/>
                  <a:pt x="220806" y="218627"/>
                  <a:pt x="220217" y="218875"/>
                </a:cubicBezTo>
                <a:cubicBezTo>
                  <a:pt x="219628" y="219123"/>
                  <a:pt x="219225" y="219433"/>
                  <a:pt x="219008" y="219805"/>
                </a:cubicBezTo>
                <a:cubicBezTo>
                  <a:pt x="218790" y="220177"/>
                  <a:pt x="218682" y="220611"/>
                  <a:pt x="218682" y="221107"/>
                </a:cubicBezTo>
                <a:lnTo>
                  <a:pt x="218682" y="345379"/>
                </a:lnTo>
                <a:cubicBezTo>
                  <a:pt x="218682" y="345875"/>
                  <a:pt x="218790" y="346293"/>
                  <a:pt x="219008" y="346635"/>
                </a:cubicBezTo>
                <a:cubicBezTo>
                  <a:pt x="219225" y="346976"/>
                  <a:pt x="219628" y="347270"/>
                  <a:pt x="220217" y="347518"/>
                </a:cubicBezTo>
                <a:cubicBezTo>
                  <a:pt x="220806" y="347766"/>
                  <a:pt x="221597" y="347952"/>
                  <a:pt x="222589" y="348076"/>
                </a:cubicBezTo>
                <a:cubicBezTo>
                  <a:pt x="223581" y="348200"/>
                  <a:pt x="224821" y="348262"/>
                  <a:pt x="226309" y="348262"/>
                </a:cubicBezTo>
                <a:cubicBezTo>
                  <a:pt x="227860" y="348262"/>
                  <a:pt x="229131" y="348200"/>
                  <a:pt x="230123" y="348076"/>
                </a:cubicBezTo>
                <a:cubicBezTo>
                  <a:pt x="231115" y="347952"/>
                  <a:pt x="231890" y="347766"/>
                  <a:pt x="232449" y="347518"/>
                </a:cubicBezTo>
                <a:cubicBezTo>
                  <a:pt x="233007" y="347270"/>
                  <a:pt x="233410" y="346976"/>
                  <a:pt x="233658" y="346635"/>
                </a:cubicBezTo>
                <a:cubicBezTo>
                  <a:pt x="233906" y="346293"/>
                  <a:pt x="234030" y="345875"/>
                  <a:pt x="234030" y="345379"/>
                </a:cubicBezTo>
                <a:lnTo>
                  <a:pt x="234030" y="221107"/>
                </a:lnTo>
                <a:cubicBezTo>
                  <a:pt x="234030" y="220611"/>
                  <a:pt x="233906" y="220177"/>
                  <a:pt x="233658" y="219805"/>
                </a:cubicBezTo>
                <a:cubicBezTo>
                  <a:pt x="233410" y="219433"/>
                  <a:pt x="233007" y="219123"/>
                  <a:pt x="232449" y="218875"/>
                </a:cubicBezTo>
                <a:cubicBezTo>
                  <a:pt x="231890" y="218627"/>
                  <a:pt x="231115" y="218441"/>
                  <a:pt x="230123" y="218317"/>
                </a:cubicBezTo>
                <a:cubicBezTo>
                  <a:pt x="229131" y="218193"/>
                  <a:pt x="227860" y="218131"/>
                  <a:pt x="226309" y="218131"/>
                </a:cubicBezTo>
                <a:close/>
                <a:moveTo>
                  <a:pt x="2468498" y="217480"/>
                </a:moveTo>
                <a:cubicBezTo>
                  <a:pt x="2466886" y="217480"/>
                  <a:pt x="2465521" y="217573"/>
                  <a:pt x="2464405" y="217759"/>
                </a:cubicBezTo>
                <a:cubicBezTo>
                  <a:pt x="2463289" y="217945"/>
                  <a:pt x="2462359" y="218317"/>
                  <a:pt x="2461614" y="218875"/>
                </a:cubicBezTo>
                <a:cubicBezTo>
                  <a:pt x="2460870" y="219433"/>
                  <a:pt x="2460328" y="220208"/>
                  <a:pt x="2459987" y="221200"/>
                </a:cubicBezTo>
                <a:cubicBezTo>
                  <a:pt x="2459646" y="222193"/>
                  <a:pt x="2459475" y="223495"/>
                  <a:pt x="2459475" y="225107"/>
                </a:cubicBezTo>
                <a:lnTo>
                  <a:pt x="2459475" y="236920"/>
                </a:lnTo>
                <a:lnTo>
                  <a:pt x="2447104" y="262500"/>
                </a:lnTo>
                <a:cubicBezTo>
                  <a:pt x="2446856" y="263058"/>
                  <a:pt x="2446747" y="263523"/>
                  <a:pt x="2446778" y="263895"/>
                </a:cubicBezTo>
                <a:cubicBezTo>
                  <a:pt x="2446810" y="264267"/>
                  <a:pt x="2446980" y="264562"/>
                  <a:pt x="2447290" y="264779"/>
                </a:cubicBezTo>
                <a:cubicBezTo>
                  <a:pt x="2447600" y="264996"/>
                  <a:pt x="2448112" y="265151"/>
                  <a:pt x="2448825" y="265244"/>
                </a:cubicBezTo>
                <a:cubicBezTo>
                  <a:pt x="2449538" y="265337"/>
                  <a:pt x="2450422" y="265384"/>
                  <a:pt x="2451476" y="265384"/>
                </a:cubicBezTo>
                <a:cubicBezTo>
                  <a:pt x="2452654" y="265384"/>
                  <a:pt x="2453630" y="265337"/>
                  <a:pt x="2454406" y="265244"/>
                </a:cubicBezTo>
                <a:cubicBezTo>
                  <a:pt x="2455181" y="265151"/>
                  <a:pt x="2455863" y="264996"/>
                  <a:pt x="2456452" y="264779"/>
                </a:cubicBezTo>
                <a:cubicBezTo>
                  <a:pt x="2457041" y="264562"/>
                  <a:pt x="2457537" y="264267"/>
                  <a:pt x="2457940" y="263895"/>
                </a:cubicBezTo>
                <a:cubicBezTo>
                  <a:pt x="2458344" y="263523"/>
                  <a:pt x="2458700" y="263120"/>
                  <a:pt x="2459010" y="262686"/>
                </a:cubicBezTo>
                <a:lnTo>
                  <a:pt x="2471754" y="243525"/>
                </a:lnTo>
                <a:cubicBezTo>
                  <a:pt x="2472808" y="242036"/>
                  <a:pt x="2473692" y="240595"/>
                  <a:pt x="2474404" y="239199"/>
                </a:cubicBezTo>
                <a:cubicBezTo>
                  <a:pt x="2475118" y="237804"/>
                  <a:pt x="2475691" y="236378"/>
                  <a:pt x="2476125" y="234920"/>
                </a:cubicBezTo>
                <a:cubicBezTo>
                  <a:pt x="2476559" y="233463"/>
                  <a:pt x="2476870" y="231944"/>
                  <a:pt x="2477056" y="230363"/>
                </a:cubicBezTo>
                <a:cubicBezTo>
                  <a:pt x="2477242" y="228781"/>
                  <a:pt x="2477334" y="227029"/>
                  <a:pt x="2477334" y="225107"/>
                </a:cubicBezTo>
                <a:cubicBezTo>
                  <a:pt x="2477334" y="223495"/>
                  <a:pt x="2477164" y="222193"/>
                  <a:pt x="2476823" y="221200"/>
                </a:cubicBezTo>
                <a:cubicBezTo>
                  <a:pt x="2476482" y="220208"/>
                  <a:pt x="2475955" y="219433"/>
                  <a:pt x="2475242" y="218875"/>
                </a:cubicBezTo>
                <a:cubicBezTo>
                  <a:pt x="2474529" y="218317"/>
                  <a:pt x="2473614" y="217945"/>
                  <a:pt x="2472498" y="217759"/>
                </a:cubicBezTo>
                <a:cubicBezTo>
                  <a:pt x="2471382" y="217573"/>
                  <a:pt x="2470048" y="217480"/>
                  <a:pt x="2468498" y="217480"/>
                </a:cubicBezTo>
                <a:close/>
                <a:moveTo>
                  <a:pt x="1319471" y="217480"/>
                </a:moveTo>
                <a:cubicBezTo>
                  <a:pt x="1318354" y="217480"/>
                  <a:pt x="1317409" y="217542"/>
                  <a:pt x="1316634" y="217666"/>
                </a:cubicBezTo>
                <a:cubicBezTo>
                  <a:pt x="1315858" y="217790"/>
                  <a:pt x="1315176" y="217960"/>
                  <a:pt x="1314587" y="218177"/>
                </a:cubicBezTo>
                <a:cubicBezTo>
                  <a:pt x="1313998" y="218394"/>
                  <a:pt x="1313517" y="218658"/>
                  <a:pt x="1313145" y="218968"/>
                </a:cubicBezTo>
                <a:cubicBezTo>
                  <a:pt x="1312773" y="219278"/>
                  <a:pt x="1312432" y="219681"/>
                  <a:pt x="1312122" y="220177"/>
                </a:cubicBezTo>
                <a:lnTo>
                  <a:pt x="1299379" y="239339"/>
                </a:lnTo>
                <a:cubicBezTo>
                  <a:pt x="1298325" y="240827"/>
                  <a:pt x="1297441" y="242284"/>
                  <a:pt x="1296728" y="243711"/>
                </a:cubicBezTo>
                <a:cubicBezTo>
                  <a:pt x="1296015" y="245137"/>
                  <a:pt x="1295441" y="246563"/>
                  <a:pt x="1295007" y="247989"/>
                </a:cubicBezTo>
                <a:cubicBezTo>
                  <a:pt x="1294573" y="249416"/>
                  <a:pt x="1294263" y="250935"/>
                  <a:pt x="1294077" y="252547"/>
                </a:cubicBezTo>
                <a:cubicBezTo>
                  <a:pt x="1293891" y="254160"/>
                  <a:pt x="1293798" y="255896"/>
                  <a:pt x="1293798" y="257756"/>
                </a:cubicBezTo>
                <a:cubicBezTo>
                  <a:pt x="1293798" y="259431"/>
                  <a:pt x="1293968" y="260764"/>
                  <a:pt x="1294309" y="261756"/>
                </a:cubicBezTo>
                <a:cubicBezTo>
                  <a:pt x="1294650" y="262748"/>
                  <a:pt x="1295177" y="263508"/>
                  <a:pt x="1295891" y="264035"/>
                </a:cubicBezTo>
                <a:cubicBezTo>
                  <a:pt x="1296604" y="264562"/>
                  <a:pt x="1297518" y="264919"/>
                  <a:pt x="1298635" y="265105"/>
                </a:cubicBezTo>
                <a:cubicBezTo>
                  <a:pt x="1299751" y="265291"/>
                  <a:pt x="1301084" y="265384"/>
                  <a:pt x="1302634" y="265384"/>
                </a:cubicBezTo>
                <a:cubicBezTo>
                  <a:pt x="1304185" y="265384"/>
                  <a:pt x="1305518" y="265291"/>
                  <a:pt x="1306634" y="265105"/>
                </a:cubicBezTo>
                <a:cubicBezTo>
                  <a:pt x="1307750" y="264919"/>
                  <a:pt x="1308681" y="264562"/>
                  <a:pt x="1309425" y="264035"/>
                </a:cubicBezTo>
                <a:cubicBezTo>
                  <a:pt x="1310169" y="263508"/>
                  <a:pt x="1310727" y="262748"/>
                  <a:pt x="1311099" y="261756"/>
                </a:cubicBezTo>
                <a:cubicBezTo>
                  <a:pt x="1311471" y="260764"/>
                  <a:pt x="1311657" y="259431"/>
                  <a:pt x="1311657" y="257756"/>
                </a:cubicBezTo>
                <a:lnTo>
                  <a:pt x="1311657" y="245943"/>
                </a:lnTo>
                <a:lnTo>
                  <a:pt x="1323935" y="220270"/>
                </a:lnTo>
                <a:cubicBezTo>
                  <a:pt x="1324183" y="219774"/>
                  <a:pt x="1324307" y="219340"/>
                  <a:pt x="1324307" y="218968"/>
                </a:cubicBezTo>
                <a:cubicBezTo>
                  <a:pt x="1324307" y="218596"/>
                  <a:pt x="1324137" y="218301"/>
                  <a:pt x="1323796" y="218084"/>
                </a:cubicBezTo>
                <a:cubicBezTo>
                  <a:pt x="1323455" y="217867"/>
                  <a:pt x="1322928" y="217712"/>
                  <a:pt x="1322215" y="217619"/>
                </a:cubicBezTo>
                <a:cubicBezTo>
                  <a:pt x="1321501" y="217526"/>
                  <a:pt x="1320587" y="217480"/>
                  <a:pt x="1319471" y="217480"/>
                </a:cubicBezTo>
                <a:close/>
                <a:moveTo>
                  <a:pt x="288453" y="0"/>
                </a:moveTo>
                <a:lnTo>
                  <a:pt x="3354332" y="0"/>
                </a:lnTo>
                <a:cubicBezTo>
                  <a:pt x="3513640" y="0"/>
                  <a:pt x="3642785" y="129145"/>
                  <a:pt x="3642785" y="288453"/>
                </a:cubicBezTo>
                <a:lnTo>
                  <a:pt x="3642785" y="1442228"/>
                </a:lnTo>
                <a:cubicBezTo>
                  <a:pt x="3642785" y="1601536"/>
                  <a:pt x="3513640" y="1730681"/>
                  <a:pt x="3354332" y="1730681"/>
                </a:cubicBezTo>
                <a:lnTo>
                  <a:pt x="288453" y="1730681"/>
                </a:lnTo>
                <a:cubicBezTo>
                  <a:pt x="129145" y="1730681"/>
                  <a:pt x="0" y="1601536"/>
                  <a:pt x="0" y="1442228"/>
                </a:cubicBezTo>
                <a:lnTo>
                  <a:pt x="0" y="288453"/>
                </a:lnTo>
                <a:cubicBezTo>
                  <a:pt x="0" y="129145"/>
                  <a:pt x="129145" y="0"/>
                  <a:pt x="288453" y="0"/>
                </a:cubicBezTo>
                <a:close/>
              </a:path>
            </a:pathLst>
          </a:custGeom>
          <a:solidFill>
            <a:schemeClr val="bg2">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SG" sz="1500" dirty="0"/>
          </a:p>
        </p:txBody>
      </p:sp>
    </p:spTree>
    <p:extLst>
      <p:ext uri="{BB962C8B-B14F-4D97-AF65-F5344CB8AC3E}">
        <p14:creationId xmlns:p14="http://schemas.microsoft.com/office/powerpoint/2010/main" val="216594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B71F66BC-E528-4B33-9FD2-02F6D264C407}"/>
              </a:ext>
            </a:extLst>
          </p:cNvPr>
          <p:cNvGraphicFramePr/>
          <p:nvPr>
            <p:extLst>
              <p:ext uri="{D42A27DB-BD31-4B8C-83A1-F6EECF244321}">
                <p14:modId xmlns:p14="http://schemas.microsoft.com/office/powerpoint/2010/main" val="376084085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4A904163-E21B-4F56-9D88-30E195A4FBDE}"/>
              </a:ext>
            </a:extLst>
          </p:cNvPr>
          <p:cNvSpPr txBox="1"/>
          <p:nvPr/>
        </p:nvSpPr>
        <p:spPr>
          <a:xfrm>
            <a:off x="2032000" y="5953667"/>
            <a:ext cx="2153204" cy="646331"/>
          </a:xfrm>
          <a:prstGeom prst="rect">
            <a:avLst/>
          </a:prstGeom>
          <a:noFill/>
        </p:spPr>
        <p:txBody>
          <a:bodyPr wrap="square" rtlCol="0">
            <a:spAutoFit/>
          </a:bodyPr>
          <a:lstStyle/>
          <a:p>
            <a:r>
              <a:rPr lang="en-SG" b="1" dirty="0">
                <a:latin typeface="+mj-lt"/>
              </a:rPr>
              <a:t>OPTIMAL DISTANCE TO THROW BOTTLES FROM</a:t>
            </a:r>
          </a:p>
        </p:txBody>
      </p:sp>
      <p:sp>
        <p:nvSpPr>
          <p:cNvPr id="8" name="TextBox 7">
            <a:extLst>
              <a:ext uri="{FF2B5EF4-FFF2-40B4-BE49-F238E27FC236}">
                <a16:creationId xmlns:a16="http://schemas.microsoft.com/office/drawing/2014/main" id="{8961AE82-ED15-4B34-B4A5-9A3DB3220EFB}"/>
              </a:ext>
            </a:extLst>
          </p:cNvPr>
          <p:cNvSpPr txBox="1"/>
          <p:nvPr/>
        </p:nvSpPr>
        <p:spPr>
          <a:xfrm>
            <a:off x="2966889" y="5006325"/>
            <a:ext cx="1559714" cy="369332"/>
          </a:xfrm>
          <a:prstGeom prst="rect">
            <a:avLst/>
          </a:prstGeom>
          <a:noFill/>
        </p:spPr>
        <p:txBody>
          <a:bodyPr wrap="square" rtlCol="0">
            <a:spAutoFit/>
          </a:bodyPr>
          <a:lstStyle/>
          <a:p>
            <a:pPr algn="ctr"/>
            <a:r>
              <a:rPr lang="en-SG" b="1" dirty="0">
                <a:latin typeface="+mj-lt"/>
              </a:rPr>
              <a:t>3M</a:t>
            </a:r>
          </a:p>
        </p:txBody>
      </p:sp>
      <p:sp>
        <p:nvSpPr>
          <p:cNvPr id="9" name="TextBox 8">
            <a:extLst>
              <a:ext uri="{FF2B5EF4-FFF2-40B4-BE49-F238E27FC236}">
                <a16:creationId xmlns:a16="http://schemas.microsoft.com/office/drawing/2014/main" id="{59221901-F113-480D-8EB7-02EED4911A33}"/>
              </a:ext>
            </a:extLst>
          </p:cNvPr>
          <p:cNvSpPr txBox="1"/>
          <p:nvPr/>
        </p:nvSpPr>
        <p:spPr>
          <a:xfrm>
            <a:off x="1734574" y="3865388"/>
            <a:ext cx="1559714" cy="369332"/>
          </a:xfrm>
          <a:prstGeom prst="rect">
            <a:avLst/>
          </a:prstGeom>
          <a:noFill/>
        </p:spPr>
        <p:txBody>
          <a:bodyPr wrap="square" rtlCol="0">
            <a:spAutoFit/>
          </a:bodyPr>
          <a:lstStyle/>
          <a:p>
            <a:pPr algn="ctr"/>
            <a:r>
              <a:rPr lang="en-SG" b="1" dirty="0">
                <a:latin typeface="+mj-lt"/>
              </a:rPr>
              <a:t>1M</a:t>
            </a:r>
          </a:p>
        </p:txBody>
      </p:sp>
      <p:sp>
        <p:nvSpPr>
          <p:cNvPr id="10" name="TextBox 9">
            <a:extLst>
              <a:ext uri="{FF2B5EF4-FFF2-40B4-BE49-F238E27FC236}">
                <a16:creationId xmlns:a16="http://schemas.microsoft.com/office/drawing/2014/main" id="{A4374870-24FA-4E8B-9C0E-EDF8CAB24C4F}"/>
              </a:ext>
            </a:extLst>
          </p:cNvPr>
          <p:cNvSpPr txBox="1"/>
          <p:nvPr/>
        </p:nvSpPr>
        <p:spPr>
          <a:xfrm>
            <a:off x="2328745" y="1851675"/>
            <a:ext cx="1559714" cy="369332"/>
          </a:xfrm>
          <a:prstGeom prst="rect">
            <a:avLst/>
          </a:prstGeom>
          <a:noFill/>
        </p:spPr>
        <p:txBody>
          <a:bodyPr wrap="square" rtlCol="0">
            <a:spAutoFit/>
          </a:bodyPr>
          <a:lstStyle/>
          <a:p>
            <a:pPr algn="ctr"/>
            <a:r>
              <a:rPr lang="en-SG" b="1" dirty="0">
                <a:latin typeface="+mj-lt"/>
              </a:rPr>
              <a:t>2M</a:t>
            </a:r>
          </a:p>
        </p:txBody>
      </p:sp>
    </p:spTree>
    <p:extLst>
      <p:ext uri="{BB962C8B-B14F-4D97-AF65-F5344CB8AC3E}">
        <p14:creationId xmlns:p14="http://schemas.microsoft.com/office/powerpoint/2010/main" val="1654294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74FE0D2D-3E3D-484B-A38D-127C43BB2190}"/>
              </a:ext>
            </a:extLst>
          </p:cNvPr>
          <p:cNvGraphicFramePr/>
          <p:nvPr>
            <p:extLst>
              <p:ext uri="{D42A27DB-BD31-4B8C-83A1-F6EECF244321}">
                <p14:modId xmlns:p14="http://schemas.microsoft.com/office/powerpoint/2010/main" val="2617422225"/>
              </p:ext>
            </p:extLst>
          </p:nvPr>
        </p:nvGraphicFramePr>
        <p:xfrm>
          <a:off x="2032000" y="101523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6EAD9E79-FCCE-46DF-B53C-92E3880ECCC2}"/>
              </a:ext>
            </a:extLst>
          </p:cNvPr>
          <p:cNvSpPr txBox="1"/>
          <p:nvPr/>
        </p:nvSpPr>
        <p:spPr>
          <a:xfrm>
            <a:off x="7749310" y="2107890"/>
            <a:ext cx="2142836" cy="1384995"/>
          </a:xfrm>
          <a:prstGeom prst="rect">
            <a:avLst/>
          </a:prstGeom>
          <a:noFill/>
        </p:spPr>
        <p:txBody>
          <a:bodyPr wrap="square" rtlCol="0">
            <a:spAutoFit/>
          </a:bodyPr>
          <a:lstStyle/>
          <a:p>
            <a:pPr algn="ctr"/>
            <a:r>
              <a:rPr lang="en-SG" sz="1200" dirty="0">
                <a:latin typeface="Bahnschrift" panose="020B0502040204020203" pitchFamily="34" charset="0"/>
              </a:rPr>
              <a:t>Users found it easier to throw bottles without anything inside.</a:t>
            </a:r>
          </a:p>
          <a:p>
            <a:pPr algn="ctr"/>
            <a:r>
              <a:rPr lang="en-SG" sz="1200" dirty="0">
                <a:latin typeface="Bahnschrift" panose="020B0502040204020203" pitchFamily="34" charset="0"/>
              </a:rPr>
              <a:t>The coin dropped off while throwing.</a:t>
            </a:r>
          </a:p>
          <a:p>
            <a:pPr algn="ctr"/>
            <a:r>
              <a:rPr lang="en-SG" sz="1200" dirty="0">
                <a:latin typeface="Bahnschrift" panose="020B0502040204020203" pitchFamily="34" charset="0"/>
              </a:rPr>
              <a:t>The water caused the bottles to dent.</a:t>
            </a:r>
          </a:p>
        </p:txBody>
      </p:sp>
    </p:spTree>
    <p:extLst>
      <p:ext uri="{BB962C8B-B14F-4D97-AF65-F5344CB8AC3E}">
        <p14:creationId xmlns:p14="http://schemas.microsoft.com/office/powerpoint/2010/main" val="201197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F4A739-27CB-43B5-BB66-A3934024777C}"/>
              </a:ext>
            </a:extLst>
          </p:cNvPr>
          <p:cNvPicPr>
            <a:picLocks noChangeAspect="1"/>
          </p:cNvPicPr>
          <p:nvPr/>
        </p:nvPicPr>
        <p:blipFill rotWithShape="1">
          <a:blip r:embed="rId2"/>
          <a:srcRect l="16746" t="33973" r="32808" b="31872"/>
          <a:stretch/>
        </p:blipFill>
        <p:spPr>
          <a:xfrm>
            <a:off x="0" y="0"/>
            <a:ext cx="6150280" cy="2342367"/>
          </a:xfrm>
          <a:prstGeom prst="rect">
            <a:avLst/>
          </a:prstGeom>
        </p:spPr>
      </p:pic>
      <p:pic>
        <p:nvPicPr>
          <p:cNvPr id="5" name="Picture 4">
            <a:extLst>
              <a:ext uri="{FF2B5EF4-FFF2-40B4-BE49-F238E27FC236}">
                <a16:creationId xmlns:a16="http://schemas.microsoft.com/office/drawing/2014/main" id="{D0234AD0-EC80-4F60-BAC8-6379292D3040}"/>
              </a:ext>
            </a:extLst>
          </p:cNvPr>
          <p:cNvPicPr>
            <a:picLocks noChangeAspect="1"/>
          </p:cNvPicPr>
          <p:nvPr/>
        </p:nvPicPr>
        <p:blipFill rotWithShape="1">
          <a:blip r:embed="rId3"/>
          <a:srcRect l="21250" t="34000" r="29625" b="19111"/>
          <a:stretch/>
        </p:blipFill>
        <p:spPr>
          <a:xfrm>
            <a:off x="7326370" y="88232"/>
            <a:ext cx="4677740" cy="2511458"/>
          </a:xfrm>
          <a:prstGeom prst="rect">
            <a:avLst/>
          </a:prstGeom>
        </p:spPr>
      </p:pic>
      <p:pic>
        <p:nvPicPr>
          <p:cNvPr id="2" name="Picture 1">
            <a:extLst>
              <a:ext uri="{FF2B5EF4-FFF2-40B4-BE49-F238E27FC236}">
                <a16:creationId xmlns:a16="http://schemas.microsoft.com/office/drawing/2014/main" id="{596348B7-0540-413B-8355-460EA36D5C4E}"/>
              </a:ext>
            </a:extLst>
          </p:cNvPr>
          <p:cNvPicPr>
            <a:picLocks noChangeAspect="1"/>
          </p:cNvPicPr>
          <p:nvPr/>
        </p:nvPicPr>
        <p:blipFill rotWithShape="1">
          <a:blip r:embed="rId4"/>
          <a:srcRect l="29583" t="32149" r="22000" b="23259"/>
          <a:stretch/>
        </p:blipFill>
        <p:spPr>
          <a:xfrm>
            <a:off x="1700200" y="3362902"/>
            <a:ext cx="4450080" cy="2305463"/>
          </a:xfrm>
          <a:prstGeom prst="rect">
            <a:avLst/>
          </a:prstGeom>
        </p:spPr>
      </p:pic>
    </p:spTree>
    <p:extLst>
      <p:ext uri="{BB962C8B-B14F-4D97-AF65-F5344CB8AC3E}">
        <p14:creationId xmlns:p14="http://schemas.microsoft.com/office/powerpoint/2010/main" val="338751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13B2227-05FD-48FE-B705-61BFC949A9A4}"/>
              </a:ext>
            </a:extLst>
          </p:cNvPr>
          <p:cNvGraphicFramePr>
            <a:graphicFrameLocks noGrp="1"/>
          </p:cNvGraphicFramePr>
          <p:nvPr>
            <p:extLst>
              <p:ext uri="{D42A27DB-BD31-4B8C-83A1-F6EECF244321}">
                <p14:modId xmlns:p14="http://schemas.microsoft.com/office/powerpoint/2010/main" val="458276857"/>
              </p:ext>
            </p:extLst>
          </p:nvPr>
        </p:nvGraphicFramePr>
        <p:xfrm>
          <a:off x="1991360" y="429151"/>
          <a:ext cx="8597900" cy="5999697"/>
        </p:xfrm>
        <a:graphic>
          <a:graphicData uri="http://schemas.openxmlformats.org/drawingml/2006/table">
            <a:tbl>
              <a:tblPr firstRow="1" bandRow="1">
                <a:tableStyleId>{073A0DAA-6AF3-43AB-8588-CEC1D06C72B9}</a:tableStyleId>
              </a:tblPr>
              <a:tblGrid>
                <a:gridCol w="4298950">
                  <a:extLst>
                    <a:ext uri="{9D8B030D-6E8A-4147-A177-3AD203B41FA5}">
                      <a16:colId xmlns:a16="http://schemas.microsoft.com/office/drawing/2014/main" val="1447082073"/>
                    </a:ext>
                  </a:extLst>
                </a:gridCol>
                <a:gridCol w="4298950">
                  <a:extLst>
                    <a:ext uri="{9D8B030D-6E8A-4147-A177-3AD203B41FA5}">
                      <a16:colId xmlns:a16="http://schemas.microsoft.com/office/drawing/2014/main" val="1957371636"/>
                    </a:ext>
                  </a:extLst>
                </a:gridCol>
              </a:tblGrid>
              <a:tr h="435816">
                <a:tc>
                  <a:txBody>
                    <a:bodyPr/>
                    <a:lstStyle/>
                    <a:p>
                      <a:r>
                        <a:rPr lang="en-SG" dirty="0"/>
                        <a:t>problem</a:t>
                      </a:r>
                    </a:p>
                  </a:txBody>
                  <a:tcPr/>
                </a:tc>
                <a:tc>
                  <a:txBody>
                    <a:bodyPr/>
                    <a:lstStyle/>
                    <a:p>
                      <a:r>
                        <a:rPr lang="en-SG" dirty="0" err="1"/>
                        <a:t>Soln</a:t>
                      </a:r>
                      <a:r>
                        <a:rPr lang="en-SG" dirty="0"/>
                        <a:t> after testing</a:t>
                      </a:r>
                    </a:p>
                  </a:txBody>
                  <a:tcPr/>
                </a:tc>
                <a:extLst>
                  <a:ext uri="{0D108BD9-81ED-4DB2-BD59-A6C34878D82A}">
                    <a16:rowId xmlns:a16="http://schemas.microsoft.com/office/drawing/2014/main" val="1628201674"/>
                  </a:ext>
                </a:extLst>
              </a:tr>
              <a:tr h="1719385">
                <a:tc>
                  <a:txBody>
                    <a:bodyPr/>
                    <a:lstStyle/>
                    <a:p>
                      <a:r>
                        <a:rPr lang="en-SG" dirty="0"/>
                        <a:t>Our words were engraved on a white acrylic with LED light strips surrounding it.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Users said the words were not clear from far especially with the lights.</a:t>
                      </a:r>
                    </a:p>
                    <a:p>
                      <a:endParaRPr lang="en-SG" dirty="0"/>
                    </a:p>
                  </a:txBody>
                  <a:tcPr/>
                </a:tc>
                <a:tc>
                  <a:txBody>
                    <a:bodyPr/>
                    <a:lstStyle/>
                    <a:p>
                      <a:r>
                        <a:rPr lang="en-SG" dirty="0"/>
                        <a:t>We decided to change the acrylic to black instead so the words would be more visible with the lights.</a:t>
                      </a:r>
                    </a:p>
                  </a:txBody>
                  <a:tcPr/>
                </a:tc>
                <a:extLst>
                  <a:ext uri="{0D108BD9-81ED-4DB2-BD59-A6C34878D82A}">
                    <a16:rowId xmlns:a16="http://schemas.microsoft.com/office/drawing/2014/main" val="2661576316"/>
                  </a:ext>
                </a:extLst>
              </a:tr>
              <a:tr h="1397000">
                <a:tc>
                  <a:txBody>
                    <a:bodyPr/>
                    <a:lstStyle/>
                    <a:p>
                      <a:r>
                        <a:rPr lang="en-SG" dirty="0"/>
                        <a:t>Users said the lights were too glaring and difficult to read the information.</a:t>
                      </a:r>
                    </a:p>
                  </a:txBody>
                  <a:tcPr/>
                </a:tc>
                <a:tc>
                  <a:txBody>
                    <a:bodyPr/>
                    <a:lstStyle/>
                    <a:p>
                      <a:r>
                        <a:rPr lang="en-SG" dirty="0"/>
                        <a:t>We added another transparent acrylic over and added the LED light strips to the side to an angle such that the light does not shine directly at the user.</a:t>
                      </a:r>
                    </a:p>
                  </a:txBody>
                  <a:tcPr/>
                </a:tc>
                <a:extLst>
                  <a:ext uri="{0D108BD9-81ED-4DB2-BD59-A6C34878D82A}">
                    <a16:rowId xmlns:a16="http://schemas.microsoft.com/office/drawing/2014/main" val="667149517"/>
                  </a:ext>
                </a:extLst>
              </a:tr>
              <a:tr h="435816">
                <a:tc>
                  <a:txBody>
                    <a:bodyPr/>
                    <a:lstStyle/>
                    <a:p>
                      <a:r>
                        <a:rPr lang="en-SG" dirty="0"/>
                        <a:t>We laser cut out the information on acrylic and placed LED lights at the back such that when the user hits the info the LED lights up and the light shines through the words.</a:t>
                      </a:r>
                    </a:p>
                    <a:p>
                      <a:r>
                        <a:rPr lang="en-SG" dirty="0"/>
                        <a:t>Users said the words were hard to read because of the glaring as the light comes out through the laser cut.</a:t>
                      </a:r>
                    </a:p>
                  </a:txBody>
                  <a:tcPr/>
                </a:tc>
                <a:tc>
                  <a:txBody>
                    <a:bodyPr/>
                    <a:lstStyle/>
                    <a:p>
                      <a:r>
                        <a:rPr lang="en-SG" dirty="0"/>
                        <a:t>We decided to engrave the wording and place LED around it instead of the LED at the back and shining through it.</a:t>
                      </a:r>
                    </a:p>
                  </a:txBody>
                  <a:tcPr/>
                </a:tc>
                <a:extLst>
                  <a:ext uri="{0D108BD9-81ED-4DB2-BD59-A6C34878D82A}">
                    <a16:rowId xmlns:a16="http://schemas.microsoft.com/office/drawing/2014/main" val="3077449380"/>
                  </a:ext>
                </a:extLst>
              </a:tr>
              <a:tr h="435816">
                <a:tc>
                  <a:txBody>
                    <a:bodyPr/>
                    <a:lstStyle/>
                    <a:p>
                      <a:endParaRPr lang="en-SG"/>
                    </a:p>
                  </a:txBody>
                  <a:tcPr/>
                </a:tc>
                <a:tc>
                  <a:txBody>
                    <a:bodyPr/>
                    <a:lstStyle/>
                    <a:p>
                      <a:endParaRPr lang="en-SG" dirty="0"/>
                    </a:p>
                  </a:txBody>
                  <a:tcPr/>
                </a:tc>
                <a:extLst>
                  <a:ext uri="{0D108BD9-81ED-4DB2-BD59-A6C34878D82A}">
                    <a16:rowId xmlns:a16="http://schemas.microsoft.com/office/drawing/2014/main" val="1006514082"/>
                  </a:ext>
                </a:extLst>
              </a:tr>
            </a:tbl>
          </a:graphicData>
        </a:graphic>
      </p:graphicFrame>
    </p:spTree>
    <p:extLst>
      <p:ext uri="{BB962C8B-B14F-4D97-AF65-F5344CB8AC3E}">
        <p14:creationId xmlns:p14="http://schemas.microsoft.com/office/powerpoint/2010/main" val="324897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AEF32A7-B442-4192-BAC8-B79B3048790A}"/>
              </a:ext>
            </a:extLst>
          </p:cNvPr>
          <p:cNvSpPr txBox="1"/>
          <p:nvPr/>
        </p:nvSpPr>
        <p:spPr>
          <a:xfrm>
            <a:off x="172720" y="31697"/>
            <a:ext cx="4155440" cy="646331"/>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SG" sz="3600" b="1" spc="600" dirty="0">
                <a:latin typeface="Copperplate Gothic Bold" panose="020E0705020206020404" pitchFamily="34" charset="0"/>
              </a:rPr>
              <a:t>iterations</a:t>
            </a:r>
          </a:p>
        </p:txBody>
      </p:sp>
      <p:sp>
        <p:nvSpPr>
          <p:cNvPr id="12" name="Flowchart: Connector 11">
            <a:extLst>
              <a:ext uri="{FF2B5EF4-FFF2-40B4-BE49-F238E27FC236}">
                <a16:creationId xmlns:a16="http://schemas.microsoft.com/office/drawing/2014/main" id="{F132D50B-9CC6-489D-8178-C04E67237A9F}"/>
              </a:ext>
            </a:extLst>
          </p:cNvPr>
          <p:cNvSpPr/>
          <p:nvPr/>
        </p:nvSpPr>
        <p:spPr>
          <a:xfrm>
            <a:off x="4269741" y="3559297"/>
            <a:ext cx="3291840" cy="3154680"/>
          </a:xfrm>
          <a:prstGeom prst="flowChartConnector">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6" name="Group 5">
            <a:extLst>
              <a:ext uri="{FF2B5EF4-FFF2-40B4-BE49-F238E27FC236}">
                <a16:creationId xmlns:a16="http://schemas.microsoft.com/office/drawing/2014/main" id="{EEC8A4F3-1FA8-40BC-BBDA-ACEE6FFA012A}"/>
              </a:ext>
            </a:extLst>
          </p:cNvPr>
          <p:cNvGrpSpPr/>
          <p:nvPr/>
        </p:nvGrpSpPr>
        <p:grpSpPr>
          <a:xfrm>
            <a:off x="5000377" y="40226"/>
            <a:ext cx="4042410" cy="3525520"/>
            <a:chOff x="8520460" y="2331952"/>
            <a:chExt cx="4042410" cy="3525520"/>
          </a:xfrm>
        </p:grpSpPr>
        <p:sp>
          <p:nvSpPr>
            <p:cNvPr id="10" name="Flowchart: Connector 9">
              <a:extLst>
                <a:ext uri="{FF2B5EF4-FFF2-40B4-BE49-F238E27FC236}">
                  <a16:creationId xmlns:a16="http://schemas.microsoft.com/office/drawing/2014/main" id="{89AD09E4-65D2-4110-B093-A5780ABB8CA2}"/>
                </a:ext>
              </a:extLst>
            </p:cNvPr>
            <p:cNvSpPr/>
            <p:nvPr/>
          </p:nvSpPr>
          <p:spPr>
            <a:xfrm>
              <a:off x="8520460" y="2331952"/>
              <a:ext cx="3703320" cy="3525520"/>
            </a:xfrm>
            <a:prstGeom prst="flowChartConnector">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7" name="Picture 16">
              <a:extLst>
                <a:ext uri="{FF2B5EF4-FFF2-40B4-BE49-F238E27FC236}">
                  <a16:creationId xmlns:a16="http://schemas.microsoft.com/office/drawing/2014/main" id="{DFC62A52-73A4-4A1A-8C81-E862E968A113}"/>
                </a:ext>
              </a:extLst>
            </p:cNvPr>
            <p:cNvPicPr>
              <a:picLocks noChangeAspect="1"/>
            </p:cNvPicPr>
            <p:nvPr/>
          </p:nvPicPr>
          <p:blipFill rotWithShape="1">
            <a:blip r:embed="rId2"/>
            <a:srcRect l="21250" t="34000" r="29625" b="19111"/>
            <a:stretch/>
          </p:blipFill>
          <p:spPr>
            <a:xfrm>
              <a:off x="9061788" y="3838100"/>
              <a:ext cx="2621280" cy="1403068"/>
            </a:xfrm>
            <a:prstGeom prst="rect">
              <a:avLst/>
            </a:prstGeom>
          </p:spPr>
        </p:pic>
        <p:sp>
          <p:nvSpPr>
            <p:cNvPr id="18" name="Rectangle 17">
              <a:extLst>
                <a:ext uri="{FF2B5EF4-FFF2-40B4-BE49-F238E27FC236}">
                  <a16:creationId xmlns:a16="http://schemas.microsoft.com/office/drawing/2014/main" id="{DBB3CB69-255C-4095-9DAF-A19BAF30DF11}"/>
                </a:ext>
              </a:extLst>
            </p:cNvPr>
            <p:cNvSpPr/>
            <p:nvPr/>
          </p:nvSpPr>
          <p:spPr>
            <a:xfrm>
              <a:off x="9165620" y="2743928"/>
              <a:ext cx="2621280" cy="769441"/>
            </a:xfrm>
            <a:prstGeom prst="rect">
              <a:avLst/>
            </a:prstGeom>
          </p:spPr>
          <p:txBody>
            <a:bodyPr wrap="square">
              <a:spAutoFit/>
            </a:bodyPr>
            <a:lstStyle/>
            <a:p>
              <a:pPr algn="ctr"/>
              <a:r>
                <a:rPr lang="en-SG" sz="1100" dirty="0"/>
                <a:t>Our words were engraved on a white acrylic with LED light strips surrounding it.</a:t>
              </a:r>
            </a:p>
            <a:p>
              <a:pPr lvl="0" algn="ctr">
                <a:defRPr/>
              </a:pPr>
              <a:r>
                <a:rPr lang="en-SG" sz="1100" dirty="0"/>
                <a:t>Users said the words were not clear from far especially with the lights.</a:t>
              </a:r>
            </a:p>
          </p:txBody>
        </p:sp>
        <p:sp>
          <p:nvSpPr>
            <p:cNvPr id="21" name="Rectangle 20">
              <a:extLst>
                <a:ext uri="{FF2B5EF4-FFF2-40B4-BE49-F238E27FC236}">
                  <a16:creationId xmlns:a16="http://schemas.microsoft.com/office/drawing/2014/main" id="{F43EF396-4C9A-49E2-9E8D-28997F1CA719}"/>
                </a:ext>
              </a:extLst>
            </p:cNvPr>
            <p:cNvSpPr/>
            <p:nvPr/>
          </p:nvSpPr>
          <p:spPr>
            <a:xfrm>
              <a:off x="9112277" y="3469954"/>
              <a:ext cx="2519685" cy="430887"/>
            </a:xfrm>
            <a:prstGeom prst="rect">
              <a:avLst/>
            </a:prstGeom>
          </p:spPr>
          <p:txBody>
            <a:bodyPr wrap="square">
              <a:spAutoFit/>
            </a:bodyPr>
            <a:lstStyle/>
            <a:p>
              <a:pPr algn="ctr"/>
              <a:r>
                <a:rPr lang="en-SG" sz="1100" dirty="0"/>
                <a:t>Users said the lights were too glaring and difficult to read the information.</a:t>
              </a:r>
            </a:p>
          </p:txBody>
        </p:sp>
        <p:sp>
          <p:nvSpPr>
            <p:cNvPr id="22" name="TextBox 21">
              <a:extLst>
                <a:ext uri="{FF2B5EF4-FFF2-40B4-BE49-F238E27FC236}">
                  <a16:creationId xmlns:a16="http://schemas.microsoft.com/office/drawing/2014/main" id="{40E714B1-CCDD-44E9-991C-C19801BF8B41}"/>
                </a:ext>
              </a:extLst>
            </p:cNvPr>
            <p:cNvSpPr txBox="1"/>
            <p:nvPr/>
          </p:nvSpPr>
          <p:spPr>
            <a:xfrm>
              <a:off x="9895869" y="2429043"/>
              <a:ext cx="2667001" cy="400110"/>
            </a:xfrm>
            <a:prstGeom prst="rect">
              <a:avLst/>
            </a:prstGeom>
            <a:noFill/>
          </p:spPr>
          <p:txBody>
            <a:bodyPr wrap="square" rtlCol="0">
              <a:spAutoFit/>
            </a:bodyPr>
            <a:lstStyle/>
            <a:p>
              <a:r>
                <a:rPr lang="en-SG" sz="2000" b="1" dirty="0">
                  <a:latin typeface="Bradley Hand ITC" panose="03070402050302030203" pitchFamily="66" charset="0"/>
                </a:rPr>
                <a:t>solution</a:t>
              </a:r>
            </a:p>
          </p:txBody>
        </p:sp>
      </p:grpSp>
      <p:sp>
        <p:nvSpPr>
          <p:cNvPr id="9" name="Flowchart: Connector 8">
            <a:extLst>
              <a:ext uri="{FF2B5EF4-FFF2-40B4-BE49-F238E27FC236}">
                <a16:creationId xmlns:a16="http://schemas.microsoft.com/office/drawing/2014/main" id="{C9371BD4-52AD-4356-AF79-2DF8B248814C}"/>
              </a:ext>
            </a:extLst>
          </p:cNvPr>
          <p:cNvSpPr/>
          <p:nvPr/>
        </p:nvSpPr>
        <p:spPr>
          <a:xfrm>
            <a:off x="8194015" y="2633953"/>
            <a:ext cx="3291840" cy="3154680"/>
          </a:xfrm>
          <a:prstGeom prst="flowChartConnector">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DF9B57E9-774A-4605-9171-699209433520}"/>
              </a:ext>
            </a:extLst>
          </p:cNvPr>
          <p:cNvSpPr txBox="1"/>
          <p:nvPr/>
        </p:nvSpPr>
        <p:spPr>
          <a:xfrm>
            <a:off x="9237954" y="2788738"/>
            <a:ext cx="2667001" cy="400110"/>
          </a:xfrm>
          <a:prstGeom prst="rect">
            <a:avLst/>
          </a:prstGeom>
          <a:noFill/>
        </p:spPr>
        <p:txBody>
          <a:bodyPr wrap="square" rtlCol="0">
            <a:spAutoFit/>
          </a:bodyPr>
          <a:lstStyle/>
          <a:p>
            <a:r>
              <a:rPr lang="en-SG" sz="2000" b="1" dirty="0">
                <a:latin typeface="Bradley Hand ITC" panose="03070402050302030203" pitchFamily="66" charset="0"/>
              </a:rPr>
              <a:t>problem</a:t>
            </a:r>
          </a:p>
        </p:txBody>
      </p:sp>
      <p:sp>
        <p:nvSpPr>
          <p:cNvPr id="24" name="Rectangle 23">
            <a:extLst>
              <a:ext uri="{FF2B5EF4-FFF2-40B4-BE49-F238E27FC236}">
                <a16:creationId xmlns:a16="http://schemas.microsoft.com/office/drawing/2014/main" id="{42E068AD-8CB4-4EF7-98DF-0B3F9EA5BB06}"/>
              </a:ext>
            </a:extLst>
          </p:cNvPr>
          <p:cNvSpPr/>
          <p:nvPr/>
        </p:nvSpPr>
        <p:spPr>
          <a:xfrm>
            <a:off x="4726192" y="4550829"/>
            <a:ext cx="2527298" cy="769441"/>
          </a:xfrm>
          <a:prstGeom prst="rect">
            <a:avLst/>
          </a:prstGeom>
        </p:spPr>
        <p:txBody>
          <a:bodyPr wrap="square">
            <a:spAutoFit/>
          </a:bodyPr>
          <a:lstStyle/>
          <a:p>
            <a:pPr algn="ctr"/>
            <a:r>
              <a:rPr lang="en-SG" sz="1100" dirty="0"/>
              <a:t>We added another transparent acrylic over and added the LED light strips to the side to an angle such that the light does not shine directly at the user.</a:t>
            </a:r>
          </a:p>
        </p:txBody>
      </p:sp>
      <p:pic>
        <p:nvPicPr>
          <p:cNvPr id="25" name="Picture 24">
            <a:extLst>
              <a:ext uri="{FF2B5EF4-FFF2-40B4-BE49-F238E27FC236}">
                <a16:creationId xmlns:a16="http://schemas.microsoft.com/office/drawing/2014/main" id="{C97A2A4C-C1FA-41AF-B77C-7B3C0040F5B3}"/>
              </a:ext>
            </a:extLst>
          </p:cNvPr>
          <p:cNvPicPr>
            <a:picLocks noChangeAspect="1"/>
          </p:cNvPicPr>
          <p:nvPr/>
        </p:nvPicPr>
        <p:blipFill rotWithShape="1">
          <a:blip r:embed="rId3"/>
          <a:srcRect l="16746" t="33973" r="32808" b="31872"/>
          <a:stretch/>
        </p:blipFill>
        <p:spPr>
          <a:xfrm>
            <a:off x="8633586" y="3528450"/>
            <a:ext cx="2698252" cy="1153095"/>
          </a:xfrm>
          <a:prstGeom prst="rect">
            <a:avLst/>
          </a:prstGeom>
        </p:spPr>
      </p:pic>
      <p:sp>
        <p:nvSpPr>
          <p:cNvPr id="29" name="TextBox 28">
            <a:extLst>
              <a:ext uri="{FF2B5EF4-FFF2-40B4-BE49-F238E27FC236}">
                <a16:creationId xmlns:a16="http://schemas.microsoft.com/office/drawing/2014/main" id="{5BE4EAF6-454F-4FAF-B3F2-3973AD9C69AF}"/>
              </a:ext>
            </a:extLst>
          </p:cNvPr>
          <p:cNvSpPr txBox="1"/>
          <p:nvPr/>
        </p:nvSpPr>
        <p:spPr>
          <a:xfrm>
            <a:off x="5527039" y="3710377"/>
            <a:ext cx="2667001" cy="400110"/>
          </a:xfrm>
          <a:prstGeom prst="rect">
            <a:avLst/>
          </a:prstGeom>
          <a:noFill/>
        </p:spPr>
        <p:txBody>
          <a:bodyPr wrap="square" rtlCol="0">
            <a:spAutoFit/>
          </a:bodyPr>
          <a:lstStyle/>
          <a:p>
            <a:r>
              <a:rPr lang="en-SG" sz="2000" b="1" dirty="0">
                <a:latin typeface="Bradley Hand ITC" panose="03070402050302030203" pitchFamily="66" charset="0"/>
              </a:rPr>
              <a:t>solution</a:t>
            </a:r>
          </a:p>
        </p:txBody>
      </p:sp>
      <p:sp>
        <p:nvSpPr>
          <p:cNvPr id="30" name="Rectangle 29">
            <a:extLst>
              <a:ext uri="{FF2B5EF4-FFF2-40B4-BE49-F238E27FC236}">
                <a16:creationId xmlns:a16="http://schemas.microsoft.com/office/drawing/2014/main" id="{F2007EB7-8D54-4D3E-9BA5-4BF43D92C716}"/>
              </a:ext>
            </a:extLst>
          </p:cNvPr>
          <p:cNvSpPr/>
          <p:nvPr/>
        </p:nvSpPr>
        <p:spPr>
          <a:xfrm>
            <a:off x="4726020" y="4008521"/>
            <a:ext cx="2438452" cy="600164"/>
          </a:xfrm>
          <a:prstGeom prst="rect">
            <a:avLst/>
          </a:prstGeom>
        </p:spPr>
        <p:txBody>
          <a:bodyPr wrap="square">
            <a:spAutoFit/>
          </a:bodyPr>
          <a:lstStyle/>
          <a:p>
            <a:pPr algn="ctr"/>
            <a:r>
              <a:rPr lang="en-SG" sz="1100" dirty="0"/>
              <a:t>We decided to engrave the wording and place LED around it instead of the LED at the back and shining through it.</a:t>
            </a:r>
          </a:p>
        </p:txBody>
      </p:sp>
      <p:sp>
        <p:nvSpPr>
          <p:cNvPr id="31" name="Arrow: Circular 30">
            <a:extLst>
              <a:ext uri="{FF2B5EF4-FFF2-40B4-BE49-F238E27FC236}">
                <a16:creationId xmlns:a16="http://schemas.microsoft.com/office/drawing/2014/main" id="{32966405-F5B7-4D95-BC0C-BB9EED5D9121}"/>
              </a:ext>
            </a:extLst>
          </p:cNvPr>
          <p:cNvSpPr/>
          <p:nvPr/>
        </p:nvSpPr>
        <p:spPr>
          <a:xfrm rot="8148266">
            <a:off x="7585685" y="4733792"/>
            <a:ext cx="1216661" cy="1446550"/>
          </a:xfrm>
          <a:prstGeom prst="circularArrow">
            <a:avLst>
              <a:gd name="adj1" fmla="val 8815"/>
              <a:gd name="adj2" fmla="val 1160333"/>
              <a:gd name="adj3" fmla="val 20816782"/>
              <a:gd name="adj4" fmla="val 14798627"/>
              <a:gd name="adj5" fmla="val 1379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2" name="Arrow: Circular 31">
            <a:extLst>
              <a:ext uri="{FF2B5EF4-FFF2-40B4-BE49-F238E27FC236}">
                <a16:creationId xmlns:a16="http://schemas.microsoft.com/office/drawing/2014/main" id="{C9623BF9-7014-4E6F-8554-24199196FB1D}"/>
              </a:ext>
            </a:extLst>
          </p:cNvPr>
          <p:cNvSpPr/>
          <p:nvPr/>
        </p:nvSpPr>
        <p:spPr>
          <a:xfrm rot="12316582">
            <a:off x="3458700" y="3340831"/>
            <a:ext cx="1284685" cy="1446550"/>
          </a:xfrm>
          <a:prstGeom prst="circularArrow">
            <a:avLst>
              <a:gd name="adj1" fmla="val 8815"/>
              <a:gd name="adj2" fmla="val 1160333"/>
              <a:gd name="adj3" fmla="val 20816782"/>
              <a:gd name="adj4" fmla="val 13285036"/>
              <a:gd name="adj5" fmla="val 1379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3" name="Arrow: Circular 32">
            <a:extLst>
              <a:ext uri="{FF2B5EF4-FFF2-40B4-BE49-F238E27FC236}">
                <a16:creationId xmlns:a16="http://schemas.microsoft.com/office/drawing/2014/main" id="{9D5BB17B-0984-41BD-B678-ECE99437328D}"/>
              </a:ext>
            </a:extLst>
          </p:cNvPr>
          <p:cNvSpPr/>
          <p:nvPr/>
        </p:nvSpPr>
        <p:spPr>
          <a:xfrm rot="19164141">
            <a:off x="3861298" y="877557"/>
            <a:ext cx="1216661" cy="1446550"/>
          </a:xfrm>
          <a:prstGeom prst="circularArrow">
            <a:avLst>
              <a:gd name="adj1" fmla="val 8815"/>
              <a:gd name="adj2" fmla="val 1160333"/>
              <a:gd name="adj3" fmla="val 20816782"/>
              <a:gd name="adj4" fmla="val 15031715"/>
              <a:gd name="adj5" fmla="val 1379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tx1"/>
              </a:solidFill>
            </a:endParaRPr>
          </a:p>
        </p:txBody>
      </p:sp>
      <p:sp>
        <p:nvSpPr>
          <p:cNvPr id="34" name="Arrow: Circular 33">
            <a:extLst>
              <a:ext uri="{FF2B5EF4-FFF2-40B4-BE49-F238E27FC236}">
                <a16:creationId xmlns:a16="http://schemas.microsoft.com/office/drawing/2014/main" id="{5354851B-B4E9-4E95-BC3C-F7745C91C22F}"/>
              </a:ext>
            </a:extLst>
          </p:cNvPr>
          <p:cNvSpPr/>
          <p:nvPr/>
        </p:nvSpPr>
        <p:spPr>
          <a:xfrm>
            <a:off x="8104023" y="1735328"/>
            <a:ext cx="1216661" cy="1446550"/>
          </a:xfrm>
          <a:prstGeom prst="circularArrow">
            <a:avLst>
              <a:gd name="adj1" fmla="val 8815"/>
              <a:gd name="adj2" fmla="val 1472138"/>
              <a:gd name="adj3" fmla="val 20816782"/>
              <a:gd name="adj4" fmla="val 16987067"/>
              <a:gd name="adj5" fmla="val 1379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nvGrpSpPr>
          <p:cNvPr id="7" name="Group 6">
            <a:extLst>
              <a:ext uri="{FF2B5EF4-FFF2-40B4-BE49-F238E27FC236}">
                <a16:creationId xmlns:a16="http://schemas.microsoft.com/office/drawing/2014/main" id="{D9FB5F86-2A15-4DF7-A31B-56B180B4325D}"/>
              </a:ext>
            </a:extLst>
          </p:cNvPr>
          <p:cNvGrpSpPr/>
          <p:nvPr/>
        </p:nvGrpSpPr>
        <p:grpSpPr>
          <a:xfrm>
            <a:off x="785358" y="697639"/>
            <a:ext cx="3953013" cy="3302000"/>
            <a:chOff x="785358" y="697639"/>
            <a:chExt cx="3953013" cy="3302000"/>
          </a:xfrm>
        </p:grpSpPr>
        <p:sp>
          <p:nvSpPr>
            <p:cNvPr id="11" name="Flowchart: Connector 10">
              <a:extLst>
                <a:ext uri="{FF2B5EF4-FFF2-40B4-BE49-F238E27FC236}">
                  <a16:creationId xmlns:a16="http://schemas.microsoft.com/office/drawing/2014/main" id="{71B1C9EA-B4CB-444B-9B8E-A7AC217E5000}"/>
                </a:ext>
              </a:extLst>
            </p:cNvPr>
            <p:cNvSpPr/>
            <p:nvPr/>
          </p:nvSpPr>
          <p:spPr>
            <a:xfrm>
              <a:off x="785358" y="697639"/>
              <a:ext cx="3474720" cy="3302000"/>
            </a:xfrm>
            <a:prstGeom prst="flowChartConnector">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a:extLst>
                <a:ext uri="{FF2B5EF4-FFF2-40B4-BE49-F238E27FC236}">
                  <a16:creationId xmlns:a16="http://schemas.microsoft.com/office/drawing/2014/main" id="{EF4EC9A9-86DF-46FF-8D51-ABC856830223}"/>
                </a:ext>
              </a:extLst>
            </p:cNvPr>
            <p:cNvSpPr txBox="1"/>
            <p:nvPr/>
          </p:nvSpPr>
          <p:spPr>
            <a:xfrm>
              <a:off x="2071370" y="725719"/>
              <a:ext cx="2667001" cy="400110"/>
            </a:xfrm>
            <a:prstGeom prst="rect">
              <a:avLst/>
            </a:prstGeom>
            <a:noFill/>
          </p:spPr>
          <p:txBody>
            <a:bodyPr wrap="square" rtlCol="0">
              <a:spAutoFit/>
            </a:bodyPr>
            <a:lstStyle/>
            <a:p>
              <a:r>
                <a:rPr lang="en-SG" sz="2000" b="1" dirty="0">
                  <a:latin typeface="Bradley Hand ITC" panose="03070402050302030203" pitchFamily="66" charset="0"/>
                </a:rPr>
                <a:t>problem</a:t>
              </a:r>
            </a:p>
          </p:txBody>
        </p:sp>
        <p:sp>
          <p:nvSpPr>
            <p:cNvPr id="27" name="Rectangle 26">
              <a:extLst>
                <a:ext uri="{FF2B5EF4-FFF2-40B4-BE49-F238E27FC236}">
                  <a16:creationId xmlns:a16="http://schemas.microsoft.com/office/drawing/2014/main" id="{CA483377-C019-4A26-A125-D2A7DF9E0608}"/>
                </a:ext>
              </a:extLst>
            </p:cNvPr>
            <p:cNvSpPr/>
            <p:nvPr/>
          </p:nvSpPr>
          <p:spPr>
            <a:xfrm>
              <a:off x="1263651" y="1034236"/>
              <a:ext cx="2516753" cy="1446550"/>
            </a:xfrm>
            <a:prstGeom prst="rect">
              <a:avLst/>
            </a:prstGeom>
          </p:spPr>
          <p:txBody>
            <a:bodyPr wrap="square">
              <a:spAutoFit/>
            </a:bodyPr>
            <a:lstStyle/>
            <a:p>
              <a:pPr algn="ctr"/>
              <a:r>
                <a:rPr lang="en-SG" sz="1100" dirty="0"/>
                <a:t>We laser cut out the information on acrylic and placed LED lights at the back such that when the user hits the info the LED lights up and the light shines through the words.</a:t>
              </a:r>
            </a:p>
            <a:p>
              <a:pPr algn="ctr"/>
              <a:r>
                <a:rPr lang="en-SG" sz="1100" dirty="0"/>
                <a:t>Users said the words were hard to read because of the glaring as the light comes out through the laser cut.</a:t>
              </a:r>
            </a:p>
          </p:txBody>
        </p:sp>
      </p:grpSp>
      <p:pic>
        <p:nvPicPr>
          <p:cNvPr id="35" name="Picture 34">
            <a:extLst>
              <a:ext uri="{FF2B5EF4-FFF2-40B4-BE49-F238E27FC236}">
                <a16:creationId xmlns:a16="http://schemas.microsoft.com/office/drawing/2014/main" id="{0BE99C65-D85D-44CD-BE20-28758ABCA9B8}"/>
              </a:ext>
            </a:extLst>
          </p:cNvPr>
          <p:cNvPicPr>
            <a:picLocks noChangeAspect="1"/>
          </p:cNvPicPr>
          <p:nvPr/>
        </p:nvPicPr>
        <p:blipFill rotWithShape="1">
          <a:blip r:embed="rId4"/>
          <a:srcRect l="29583" t="32149" r="22000" b="23259"/>
          <a:stretch/>
        </p:blipFill>
        <p:spPr>
          <a:xfrm>
            <a:off x="1356359" y="2375844"/>
            <a:ext cx="2275839" cy="1185696"/>
          </a:xfrm>
          <a:prstGeom prst="rect">
            <a:avLst/>
          </a:prstGeom>
        </p:spPr>
      </p:pic>
      <p:sp>
        <p:nvSpPr>
          <p:cNvPr id="36" name="Rectangle 35">
            <a:extLst>
              <a:ext uri="{FF2B5EF4-FFF2-40B4-BE49-F238E27FC236}">
                <a16:creationId xmlns:a16="http://schemas.microsoft.com/office/drawing/2014/main" id="{2DCF8BB9-8F35-4C1E-9DC1-F3EB98097379}"/>
              </a:ext>
            </a:extLst>
          </p:cNvPr>
          <p:cNvSpPr/>
          <p:nvPr/>
        </p:nvSpPr>
        <p:spPr>
          <a:xfrm>
            <a:off x="8873055" y="3095399"/>
            <a:ext cx="1963771" cy="600164"/>
          </a:xfrm>
          <a:prstGeom prst="rect">
            <a:avLst/>
          </a:prstGeom>
        </p:spPr>
        <p:txBody>
          <a:bodyPr wrap="square">
            <a:spAutoFit/>
          </a:bodyPr>
          <a:lstStyle/>
          <a:p>
            <a:pPr algn="ctr"/>
            <a:r>
              <a:rPr lang="en-SG" sz="1100" dirty="0"/>
              <a:t>Users said the LED lights made the words less clear because of the white background.</a:t>
            </a:r>
          </a:p>
        </p:txBody>
      </p:sp>
    </p:spTree>
    <p:extLst>
      <p:ext uri="{BB962C8B-B14F-4D97-AF65-F5344CB8AC3E}">
        <p14:creationId xmlns:p14="http://schemas.microsoft.com/office/powerpoint/2010/main" val="186508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3AB39E8-CA7B-4CA0-AE37-3B57C2350E5E}"/>
              </a:ext>
            </a:extLst>
          </p:cNvPr>
          <p:cNvGrpSpPr/>
          <p:nvPr/>
        </p:nvGrpSpPr>
        <p:grpSpPr>
          <a:xfrm>
            <a:off x="366484" y="105395"/>
            <a:ext cx="2200909" cy="2201213"/>
            <a:chOff x="5311060" y="750331"/>
            <a:chExt cx="2200909" cy="2201213"/>
          </a:xfrm>
        </p:grpSpPr>
        <p:sp>
          <p:nvSpPr>
            <p:cNvPr id="5" name="Flowchart: Connector 4">
              <a:extLst>
                <a:ext uri="{FF2B5EF4-FFF2-40B4-BE49-F238E27FC236}">
                  <a16:creationId xmlns:a16="http://schemas.microsoft.com/office/drawing/2014/main" id="{83A3958A-ABE0-4EFC-A84D-3833E8FB367D}"/>
                </a:ext>
              </a:extLst>
            </p:cNvPr>
            <p:cNvSpPr/>
            <p:nvPr/>
          </p:nvSpPr>
          <p:spPr>
            <a:xfrm>
              <a:off x="5311060" y="750331"/>
              <a:ext cx="2200909" cy="2201213"/>
            </a:xfrm>
            <a:prstGeom prst="flowChartConnector">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91022D1E-9B77-4E21-8D7F-EB66448F1C42}"/>
                </a:ext>
              </a:extLst>
            </p:cNvPr>
            <p:cNvSpPr txBox="1"/>
            <p:nvPr/>
          </p:nvSpPr>
          <p:spPr>
            <a:xfrm>
              <a:off x="5956539" y="1061659"/>
              <a:ext cx="1037272" cy="400110"/>
            </a:xfrm>
            <a:prstGeom prst="rect">
              <a:avLst/>
            </a:prstGeom>
            <a:noFill/>
          </p:spPr>
          <p:txBody>
            <a:bodyPr wrap="square" rtlCol="0">
              <a:spAutoFit/>
            </a:bodyPr>
            <a:lstStyle/>
            <a:p>
              <a:r>
                <a:rPr lang="en-SG" sz="2000" b="1" dirty="0">
                  <a:latin typeface="Bradley Hand ITC" panose="03070402050302030203" pitchFamily="66" charset="0"/>
                </a:rPr>
                <a:t>problem</a:t>
              </a:r>
            </a:p>
          </p:txBody>
        </p:sp>
        <p:sp>
          <p:nvSpPr>
            <p:cNvPr id="8" name="Rectangle 7">
              <a:extLst>
                <a:ext uri="{FF2B5EF4-FFF2-40B4-BE49-F238E27FC236}">
                  <a16:creationId xmlns:a16="http://schemas.microsoft.com/office/drawing/2014/main" id="{3D248CB0-8D0A-44EC-8129-BFE66C563B01}"/>
                </a:ext>
              </a:extLst>
            </p:cNvPr>
            <p:cNvSpPr/>
            <p:nvPr/>
          </p:nvSpPr>
          <p:spPr>
            <a:xfrm>
              <a:off x="5374720" y="1461769"/>
              <a:ext cx="2073588" cy="938719"/>
            </a:xfrm>
            <a:prstGeom prst="rect">
              <a:avLst/>
            </a:prstGeom>
          </p:spPr>
          <p:txBody>
            <a:bodyPr wrap="square">
              <a:spAutoFit/>
            </a:bodyPr>
            <a:lstStyle/>
            <a:p>
              <a:pPr algn="ctr"/>
              <a:r>
                <a:rPr lang="en-SG" sz="1100" dirty="0"/>
                <a:t>Users said the lights were too glaring and difficult to read the information.</a:t>
              </a:r>
            </a:p>
            <a:p>
              <a:pPr algn="ctr"/>
              <a:r>
                <a:rPr lang="en-SG" sz="1100" dirty="0"/>
                <a:t>Also, many suggested we change the acrylic colour to black.</a:t>
              </a:r>
            </a:p>
          </p:txBody>
        </p:sp>
      </p:grpSp>
      <p:grpSp>
        <p:nvGrpSpPr>
          <p:cNvPr id="21" name="Group 20">
            <a:extLst>
              <a:ext uri="{FF2B5EF4-FFF2-40B4-BE49-F238E27FC236}">
                <a16:creationId xmlns:a16="http://schemas.microsoft.com/office/drawing/2014/main" id="{7AC0503F-BA41-429B-9847-02C0CEABFBE2}"/>
              </a:ext>
            </a:extLst>
          </p:cNvPr>
          <p:cNvGrpSpPr/>
          <p:nvPr/>
        </p:nvGrpSpPr>
        <p:grpSpPr>
          <a:xfrm>
            <a:off x="430144" y="2706718"/>
            <a:ext cx="3624596" cy="3422948"/>
            <a:chOff x="4283702" y="1041795"/>
            <a:chExt cx="3624596" cy="3422948"/>
          </a:xfrm>
        </p:grpSpPr>
        <p:sp>
          <p:nvSpPr>
            <p:cNvPr id="11" name="Flowchart: Connector 10">
              <a:extLst>
                <a:ext uri="{FF2B5EF4-FFF2-40B4-BE49-F238E27FC236}">
                  <a16:creationId xmlns:a16="http://schemas.microsoft.com/office/drawing/2014/main" id="{AA4C828D-6DC2-4BA5-8204-8DCF85319E70}"/>
                </a:ext>
              </a:extLst>
            </p:cNvPr>
            <p:cNvSpPr/>
            <p:nvPr/>
          </p:nvSpPr>
          <p:spPr>
            <a:xfrm>
              <a:off x="4283702" y="1041795"/>
              <a:ext cx="3624596" cy="3422948"/>
            </a:xfrm>
            <a:prstGeom prst="flowChartConnector">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C9C47A6A-B5F1-4E58-AFA2-99C947AA64E2}"/>
                </a:ext>
              </a:extLst>
            </p:cNvPr>
            <p:cNvSpPr txBox="1"/>
            <p:nvPr/>
          </p:nvSpPr>
          <p:spPr>
            <a:xfrm>
              <a:off x="5110233" y="1044879"/>
              <a:ext cx="1875597" cy="523220"/>
            </a:xfrm>
            <a:prstGeom prst="rect">
              <a:avLst/>
            </a:prstGeom>
            <a:noFill/>
          </p:spPr>
          <p:txBody>
            <a:bodyPr wrap="square" rtlCol="0">
              <a:spAutoFit/>
            </a:bodyPr>
            <a:lstStyle/>
            <a:p>
              <a:pPr algn="ctr"/>
              <a:r>
                <a:rPr lang="en-SG" sz="2800" b="1" dirty="0">
                  <a:effectLst>
                    <a:outerShdw blurRad="38100" dist="38100" dir="2700000" algn="tl">
                      <a:srgbClr val="000000">
                        <a:alpha val="43137"/>
                      </a:srgbClr>
                    </a:outerShdw>
                  </a:effectLst>
                  <a:latin typeface="Bradley Hand ITC" panose="03070402050302030203" pitchFamily="66" charset="0"/>
                </a:rPr>
                <a:t>  3</a:t>
              </a:r>
              <a:r>
                <a:rPr lang="en-SG" sz="2800" b="1" baseline="30000" dirty="0">
                  <a:effectLst>
                    <a:outerShdw blurRad="38100" dist="38100" dir="2700000" algn="tl">
                      <a:srgbClr val="000000">
                        <a:alpha val="43137"/>
                      </a:srgbClr>
                    </a:outerShdw>
                  </a:effectLst>
                  <a:latin typeface="Bradley Hand ITC" panose="03070402050302030203" pitchFamily="66" charset="0"/>
                </a:rPr>
                <a:t>rd</a:t>
              </a:r>
              <a:endParaRPr lang="en-SG" sz="2800" b="1" dirty="0">
                <a:effectLst>
                  <a:outerShdw blurRad="38100" dist="38100" dir="2700000" algn="tl">
                    <a:srgbClr val="000000">
                      <a:alpha val="43137"/>
                    </a:srgbClr>
                  </a:outerShdw>
                </a:effectLst>
                <a:latin typeface="Bradley Hand ITC" panose="03070402050302030203" pitchFamily="66" charset="0"/>
              </a:endParaRPr>
            </a:p>
          </p:txBody>
        </p:sp>
        <p:sp>
          <p:nvSpPr>
            <p:cNvPr id="15" name="Rectangle 14">
              <a:extLst>
                <a:ext uri="{FF2B5EF4-FFF2-40B4-BE49-F238E27FC236}">
                  <a16:creationId xmlns:a16="http://schemas.microsoft.com/office/drawing/2014/main" id="{0671812C-66FF-48AC-80E4-CB896EDBDAEA}"/>
                </a:ext>
              </a:extLst>
            </p:cNvPr>
            <p:cNvSpPr/>
            <p:nvPr/>
          </p:nvSpPr>
          <p:spPr>
            <a:xfrm>
              <a:off x="4283703" y="2099385"/>
              <a:ext cx="3624595" cy="600164"/>
            </a:xfrm>
            <a:prstGeom prst="rect">
              <a:avLst/>
            </a:prstGeom>
          </p:spPr>
          <p:txBody>
            <a:bodyPr wrap="square">
              <a:spAutoFit/>
            </a:bodyPr>
            <a:lstStyle/>
            <a:p>
              <a:pPr algn="ctr"/>
              <a:r>
                <a:rPr lang="en-SG" sz="1100" dirty="0"/>
                <a:t>We added another transparent acrylic over and added the LED light strips to the side to an angle such that the light does not shine directly at the user.</a:t>
              </a:r>
            </a:p>
          </p:txBody>
        </p:sp>
        <p:sp>
          <p:nvSpPr>
            <p:cNvPr id="16" name="Rectangle 15">
              <a:extLst>
                <a:ext uri="{FF2B5EF4-FFF2-40B4-BE49-F238E27FC236}">
                  <a16:creationId xmlns:a16="http://schemas.microsoft.com/office/drawing/2014/main" id="{14CE05B5-A73D-48F8-A0DA-99F696104228}"/>
                </a:ext>
              </a:extLst>
            </p:cNvPr>
            <p:cNvSpPr/>
            <p:nvPr/>
          </p:nvSpPr>
          <p:spPr>
            <a:xfrm>
              <a:off x="4597337" y="1601679"/>
              <a:ext cx="2997324" cy="600164"/>
            </a:xfrm>
            <a:prstGeom prst="rect">
              <a:avLst/>
            </a:prstGeom>
          </p:spPr>
          <p:txBody>
            <a:bodyPr wrap="square">
              <a:spAutoFit/>
            </a:bodyPr>
            <a:lstStyle/>
            <a:p>
              <a:pPr algn="ctr"/>
              <a:r>
                <a:rPr lang="en-SG" sz="1100" dirty="0"/>
                <a:t>We decided to engrave the wording and place LED around it instead of the LED at the back and shining through it.</a:t>
              </a:r>
            </a:p>
          </p:txBody>
        </p:sp>
        <p:pic>
          <p:nvPicPr>
            <p:cNvPr id="18" name="Picture 17">
              <a:extLst>
                <a:ext uri="{FF2B5EF4-FFF2-40B4-BE49-F238E27FC236}">
                  <a16:creationId xmlns:a16="http://schemas.microsoft.com/office/drawing/2014/main" id="{F82F7B58-43F6-4950-AA61-BAD5C464D623}"/>
                </a:ext>
              </a:extLst>
            </p:cNvPr>
            <p:cNvPicPr>
              <a:picLocks noChangeAspect="1"/>
            </p:cNvPicPr>
            <p:nvPr/>
          </p:nvPicPr>
          <p:blipFill rotWithShape="1">
            <a:blip r:embed="rId2"/>
            <a:srcRect l="10999" t="21244" r="51001" b="51704"/>
            <a:stretch/>
          </p:blipFill>
          <p:spPr>
            <a:xfrm>
              <a:off x="4718303" y="2694011"/>
              <a:ext cx="2755392" cy="1150020"/>
            </a:xfrm>
            <a:prstGeom prst="rect">
              <a:avLst/>
            </a:prstGeom>
          </p:spPr>
        </p:pic>
        <p:sp>
          <p:nvSpPr>
            <p:cNvPr id="19" name="Rectangle 18">
              <a:extLst>
                <a:ext uri="{FF2B5EF4-FFF2-40B4-BE49-F238E27FC236}">
                  <a16:creationId xmlns:a16="http://schemas.microsoft.com/office/drawing/2014/main" id="{3CC1E824-4D8F-4AA2-B38D-3484652C5B5E}"/>
                </a:ext>
              </a:extLst>
            </p:cNvPr>
            <p:cNvSpPr/>
            <p:nvPr/>
          </p:nvSpPr>
          <p:spPr>
            <a:xfrm>
              <a:off x="5459631" y="1241850"/>
              <a:ext cx="1775670" cy="523220"/>
            </a:xfrm>
            <a:prstGeom prst="rect">
              <a:avLst/>
            </a:prstGeom>
          </p:spPr>
          <p:txBody>
            <a:bodyPr wrap="square">
              <a:spAutoFit/>
            </a:bodyPr>
            <a:lstStyle/>
            <a:p>
              <a:r>
                <a:rPr lang="en-SG" sz="2800" b="1" dirty="0">
                  <a:effectLst>
                    <a:outerShdw blurRad="38100" dist="38100" dir="2700000" algn="tl">
                      <a:srgbClr val="000000">
                        <a:alpha val="43137"/>
                      </a:srgbClr>
                    </a:outerShdw>
                  </a:effectLst>
                  <a:latin typeface="Bradley Hand ITC" panose="03070402050302030203" pitchFamily="66" charset="0"/>
                </a:rPr>
                <a:t>iteration</a:t>
              </a:r>
              <a:endParaRPr lang="en-SG" sz="2800" dirty="0"/>
            </a:p>
          </p:txBody>
        </p:sp>
      </p:grpSp>
      <p:grpSp>
        <p:nvGrpSpPr>
          <p:cNvPr id="22" name="Group 21">
            <a:extLst>
              <a:ext uri="{FF2B5EF4-FFF2-40B4-BE49-F238E27FC236}">
                <a16:creationId xmlns:a16="http://schemas.microsoft.com/office/drawing/2014/main" id="{965DCE92-8346-4A30-910C-55017131CE05}"/>
              </a:ext>
            </a:extLst>
          </p:cNvPr>
          <p:cNvGrpSpPr/>
          <p:nvPr/>
        </p:nvGrpSpPr>
        <p:grpSpPr>
          <a:xfrm>
            <a:off x="7150836" y="223686"/>
            <a:ext cx="1888229" cy="1888697"/>
            <a:chOff x="5311060" y="750331"/>
            <a:chExt cx="1888229" cy="1888697"/>
          </a:xfrm>
        </p:grpSpPr>
        <p:sp>
          <p:nvSpPr>
            <p:cNvPr id="23" name="Flowchart: Connector 22">
              <a:extLst>
                <a:ext uri="{FF2B5EF4-FFF2-40B4-BE49-F238E27FC236}">
                  <a16:creationId xmlns:a16="http://schemas.microsoft.com/office/drawing/2014/main" id="{ED05B26C-DECE-4959-8AE4-354A443DECEB}"/>
                </a:ext>
              </a:extLst>
            </p:cNvPr>
            <p:cNvSpPr/>
            <p:nvPr/>
          </p:nvSpPr>
          <p:spPr>
            <a:xfrm>
              <a:off x="5311060" y="750331"/>
              <a:ext cx="1888229" cy="1888697"/>
            </a:xfrm>
            <a:prstGeom prst="flowChartConnector">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a:extLst>
                <a:ext uri="{FF2B5EF4-FFF2-40B4-BE49-F238E27FC236}">
                  <a16:creationId xmlns:a16="http://schemas.microsoft.com/office/drawing/2014/main" id="{F3B7101F-FDD7-4792-8123-DCFDC1D3F597}"/>
                </a:ext>
              </a:extLst>
            </p:cNvPr>
            <p:cNvSpPr txBox="1"/>
            <p:nvPr/>
          </p:nvSpPr>
          <p:spPr>
            <a:xfrm>
              <a:off x="5736538" y="949519"/>
              <a:ext cx="1037272" cy="400110"/>
            </a:xfrm>
            <a:prstGeom prst="rect">
              <a:avLst/>
            </a:prstGeom>
            <a:noFill/>
          </p:spPr>
          <p:txBody>
            <a:bodyPr wrap="square" rtlCol="0">
              <a:spAutoFit/>
            </a:bodyPr>
            <a:lstStyle/>
            <a:p>
              <a:r>
                <a:rPr lang="en-SG" sz="2000" b="1" dirty="0">
                  <a:latin typeface="Bradley Hand ITC" panose="03070402050302030203" pitchFamily="66" charset="0"/>
                </a:rPr>
                <a:t>problem</a:t>
              </a:r>
            </a:p>
          </p:txBody>
        </p:sp>
        <p:sp>
          <p:nvSpPr>
            <p:cNvPr id="25" name="Rectangle 24">
              <a:extLst>
                <a:ext uri="{FF2B5EF4-FFF2-40B4-BE49-F238E27FC236}">
                  <a16:creationId xmlns:a16="http://schemas.microsoft.com/office/drawing/2014/main" id="{E7E44E2D-3CC1-4D64-A192-1EFB9C9D0507}"/>
                </a:ext>
              </a:extLst>
            </p:cNvPr>
            <p:cNvSpPr/>
            <p:nvPr/>
          </p:nvSpPr>
          <p:spPr>
            <a:xfrm>
              <a:off x="5480205" y="1324971"/>
              <a:ext cx="1549937" cy="938719"/>
            </a:xfrm>
            <a:prstGeom prst="rect">
              <a:avLst/>
            </a:prstGeom>
          </p:spPr>
          <p:txBody>
            <a:bodyPr wrap="square">
              <a:spAutoFit/>
            </a:bodyPr>
            <a:lstStyle/>
            <a:p>
              <a:pPr algn="ctr"/>
              <a:r>
                <a:rPr lang="en-SG" sz="1100" dirty="0"/>
                <a:t>Users said the words were hard to read because of the glaring as the light comes out through the laser cut.</a:t>
              </a:r>
            </a:p>
          </p:txBody>
        </p:sp>
      </p:grpSp>
      <p:grpSp>
        <p:nvGrpSpPr>
          <p:cNvPr id="38" name="Group 37">
            <a:extLst>
              <a:ext uri="{FF2B5EF4-FFF2-40B4-BE49-F238E27FC236}">
                <a16:creationId xmlns:a16="http://schemas.microsoft.com/office/drawing/2014/main" id="{FB21305D-045A-434E-8E05-C2EFB42E2E12}"/>
              </a:ext>
            </a:extLst>
          </p:cNvPr>
          <p:cNvGrpSpPr/>
          <p:nvPr/>
        </p:nvGrpSpPr>
        <p:grpSpPr>
          <a:xfrm>
            <a:off x="6608783" y="2596535"/>
            <a:ext cx="3374487" cy="3343328"/>
            <a:chOff x="6608783" y="2596535"/>
            <a:chExt cx="3374487" cy="3343328"/>
          </a:xfrm>
        </p:grpSpPr>
        <p:sp>
          <p:nvSpPr>
            <p:cNvPr id="27" name="Flowchart: Connector 26">
              <a:extLst>
                <a:ext uri="{FF2B5EF4-FFF2-40B4-BE49-F238E27FC236}">
                  <a16:creationId xmlns:a16="http://schemas.microsoft.com/office/drawing/2014/main" id="{85909E49-C10D-4A16-86C1-42FAFA22A6C0}"/>
                </a:ext>
              </a:extLst>
            </p:cNvPr>
            <p:cNvSpPr/>
            <p:nvPr/>
          </p:nvSpPr>
          <p:spPr>
            <a:xfrm>
              <a:off x="6608783" y="2596535"/>
              <a:ext cx="3374487" cy="3343328"/>
            </a:xfrm>
            <a:prstGeom prst="flowChartConnector">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8" name="Picture 27">
              <a:extLst>
                <a:ext uri="{FF2B5EF4-FFF2-40B4-BE49-F238E27FC236}">
                  <a16:creationId xmlns:a16="http://schemas.microsoft.com/office/drawing/2014/main" id="{E0493565-0596-484C-B552-C3418A114156}"/>
                </a:ext>
              </a:extLst>
            </p:cNvPr>
            <p:cNvPicPr>
              <a:picLocks noChangeAspect="1"/>
            </p:cNvPicPr>
            <p:nvPr/>
          </p:nvPicPr>
          <p:blipFill rotWithShape="1">
            <a:blip r:embed="rId3"/>
            <a:srcRect l="21250" t="34954" r="29625" b="20126"/>
            <a:stretch/>
          </p:blipFill>
          <p:spPr>
            <a:xfrm>
              <a:off x="6982932" y="3764309"/>
              <a:ext cx="2636256" cy="1488412"/>
            </a:xfrm>
            <a:prstGeom prst="rect">
              <a:avLst/>
            </a:prstGeom>
          </p:spPr>
        </p:pic>
        <p:sp>
          <p:nvSpPr>
            <p:cNvPr id="29" name="Rectangle 28">
              <a:extLst>
                <a:ext uri="{FF2B5EF4-FFF2-40B4-BE49-F238E27FC236}">
                  <a16:creationId xmlns:a16="http://schemas.microsoft.com/office/drawing/2014/main" id="{BDCFA3F9-83C4-4132-8183-7D3187CC777D}"/>
                </a:ext>
              </a:extLst>
            </p:cNvPr>
            <p:cNvSpPr/>
            <p:nvPr/>
          </p:nvSpPr>
          <p:spPr>
            <a:xfrm>
              <a:off x="7012164" y="3233022"/>
              <a:ext cx="2636256" cy="600164"/>
            </a:xfrm>
            <a:prstGeom prst="rect">
              <a:avLst/>
            </a:prstGeom>
          </p:spPr>
          <p:txBody>
            <a:bodyPr wrap="square">
              <a:spAutoFit/>
            </a:bodyPr>
            <a:lstStyle/>
            <a:p>
              <a:pPr algn="ctr"/>
              <a:r>
                <a:rPr lang="en-SG" sz="1100" dirty="0"/>
                <a:t>We decided to engrave the words and place the LED surrounding the information displayed.</a:t>
              </a:r>
            </a:p>
          </p:txBody>
        </p:sp>
        <p:sp>
          <p:nvSpPr>
            <p:cNvPr id="30" name="TextBox 29">
              <a:extLst>
                <a:ext uri="{FF2B5EF4-FFF2-40B4-BE49-F238E27FC236}">
                  <a16:creationId xmlns:a16="http://schemas.microsoft.com/office/drawing/2014/main" id="{85106C31-DA72-43E1-BA92-CBA4A7E2BB4E}"/>
                </a:ext>
              </a:extLst>
            </p:cNvPr>
            <p:cNvSpPr txBox="1"/>
            <p:nvPr/>
          </p:nvSpPr>
          <p:spPr>
            <a:xfrm>
              <a:off x="7389247" y="2596535"/>
              <a:ext cx="1670035" cy="522531"/>
            </a:xfrm>
            <a:prstGeom prst="rect">
              <a:avLst/>
            </a:prstGeom>
            <a:noFill/>
          </p:spPr>
          <p:txBody>
            <a:bodyPr wrap="square" rtlCol="0">
              <a:spAutoFit/>
            </a:bodyPr>
            <a:lstStyle/>
            <a:p>
              <a:pPr algn="ctr"/>
              <a:r>
                <a:rPr lang="en-SG" sz="2800" b="1" dirty="0">
                  <a:effectLst>
                    <a:outerShdw blurRad="38100" dist="38100" dir="2700000" algn="tl">
                      <a:srgbClr val="000000">
                        <a:alpha val="43137"/>
                      </a:srgbClr>
                    </a:outerShdw>
                  </a:effectLst>
                  <a:latin typeface="Bradley Hand ITC" panose="03070402050302030203" pitchFamily="66" charset="0"/>
                </a:rPr>
                <a:t>2</a:t>
              </a:r>
              <a:r>
                <a:rPr lang="en-SG" sz="2800" b="1" baseline="30000" dirty="0">
                  <a:effectLst>
                    <a:outerShdw blurRad="38100" dist="38100" dir="2700000" algn="tl">
                      <a:srgbClr val="000000">
                        <a:alpha val="43137"/>
                      </a:srgbClr>
                    </a:outerShdw>
                  </a:effectLst>
                  <a:latin typeface="Bradley Hand ITC" panose="03070402050302030203" pitchFamily="66" charset="0"/>
                </a:rPr>
                <a:t>nd</a:t>
              </a:r>
              <a:endParaRPr lang="en-SG" sz="2800" b="1" dirty="0">
                <a:effectLst>
                  <a:outerShdw blurRad="38100" dist="38100" dir="2700000" algn="tl">
                    <a:srgbClr val="000000">
                      <a:alpha val="43137"/>
                    </a:srgbClr>
                  </a:outerShdw>
                </a:effectLst>
                <a:latin typeface="Bradley Hand ITC" panose="03070402050302030203" pitchFamily="66" charset="0"/>
              </a:endParaRPr>
            </a:p>
          </p:txBody>
        </p:sp>
        <p:sp>
          <p:nvSpPr>
            <p:cNvPr id="31" name="Rectangle 30">
              <a:extLst>
                <a:ext uri="{FF2B5EF4-FFF2-40B4-BE49-F238E27FC236}">
                  <a16:creationId xmlns:a16="http://schemas.microsoft.com/office/drawing/2014/main" id="{DDA47596-BF6D-4606-BD4A-415F0D65ECF0}"/>
                </a:ext>
              </a:extLst>
            </p:cNvPr>
            <p:cNvSpPr/>
            <p:nvPr/>
          </p:nvSpPr>
          <p:spPr>
            <a:xfrm>
              <a:off x="7480152" y="2847367"/>
              <a:ext cx="1467068" cy="523220"/>
            </a:xfrm>
            <a:prstGeom prst="rect">
              <a:avLst/>
            </a:prstGeom>
          </p:spPr>
          <p:txBody>
            <a:bodyPr wrap="square">
              <a:spAutoFit/>
            </a:bodyPr>
            <a:lstStyle/>
            <a:p>
              <a:r>
                <a:rPr lang="en-SG" sz="2800" b="1" dirty="0">
                  <a:effectLst>
                    <a:outerShdw blurRad="38100" dist="38100" dir="2700000" algn="tl">
                      <a:srgbClr val="000000">
                        <a:alpha val="43137"/>
                      </a:srgbClr>
                    </a:outerShdw>
                  </a:effectLst>
                  <a:latin typeface="Bradley Hand ITC" panose="03070402050302030203" pitchFamily="66" charset="0"/>
                </a:rPr>
                <a:t>iteration</a:t>
              </a:r>
              <a:endParaRPr lang="en-SG" sz="2800" dirty="0"/>
            </a:p>
          </p:txBody>
        </p:sp>
      </p:grpSp>
      <p:grpSp>
        <p:nvGrpSpPr>
          <p:cNvPr id="42" name="Group 41">
            <a:extLst>
              <a:ext uri="{FF2B5EF4-FFF2-40B4-BE49-F238E27FC236}">
                <a16:creationId xmlns:a16="http://schemas.microsoft.com/office/drawing/2014/main" id="{1C38C8A3-7233-458F-91C7-569E91706980}"/>
              </a:ext>
            </a:extLst>
          </p:cNvPr>
          <p:cNvGrpSpPr/>
          <p:nvPr/>
        </p:nvGrpSpPr>
        <p:grpSpPr>
          <a:xfrm>
            <a:off x="3212872" y="176654"/>
            <a:ext cx="3601714" cy="3516905"/>
            <a:chOff x="3212872" y="176654"/>
            <a:chExt cx="3601714" cy="3516905"/>
          </a:xfrm>
        </p:grpSpPr>
        <p:sp>
          <p:nvSpPr>
            <p:cNvPr id="33" name="Flowchart: Connector 32">
              <a:extLst>
                <a:ext uri="{FF2B5EF4-FFF2-40B4-BE49-F238E27FC236}">
                  <a16:creationId xmlns:a16="http://schemas.microsoft.com/office/drawing/2014/main" id="{7F020F3E-353D-41CE-9EEF-419EBA980FBD}"/>
                </a:ext>
              </a:extLst>
            </p:cNvPr>
            <p:cNvSpPr/>
            <p:nvPr/>
          </p:nvSpPr>
          <p:spPr>
            <a:xfrm>
              <a:off x="3212872" y="176654"/>
              <a:ext cx="3601714" cy="3516905"/>
            </a:xfrm>
            <a:prstGeom prst="flowChartConnector">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B4E1CB39-FD0F-4B65-8B40-008E586020CC}"/>
                </a:ext>
              </a:extLst>
            </p:cNvPr>
            <p:cNvSpPr txBox="1"/>
            <p:nvPr/>
          </p:nvSpPr>
          <p:spPr>
            <a:xfrm>
              <a:off x="4065014" y="270611"/>
              <a:ext cx="1875597" cy="523220"/>
            </a:xfrm>
            <a:prstGeom prst="rect">
              <a:avLst/>
            </a:prstGeom>
            <a:noFill/>
          </p:spPr>
          <p:txBody>
            <a:bodyPr wrap="square" rtlCol="0">
              <a:spAutoFit/>
            </a:bodyPr>
            <a:lstStyle/>
            <a:p>
              <a:pPr algn="ctr"/>
              <a:r>
                <a:rPr lang="en-SG" sz="2800" b="1" dirty="0">
                  <a:effectLst>
                    <a:outerShdw blurRad="38100" dist="38100" dir="2700000" algn="tl">
                      <a:srgbClr val="000000">
                        <a:alpha val="43137"/>
                      </a:srgbClr>
                    </a:outerShdw>
                  </a:effectLst>
                  <a:latin typeface="Bradley Hand ITC" panose="03070402050302030203" pitchFamily="66" charset="0"/>
                </a:rPr>
                <a:t>1</a:t>
              </a:r>
              <a:r>
                <a:rPr lang="en-SG" sz="2800" b="1" baseline="30000" dirty="0">
                  <a:effectLst>
                    <a:outerShdw blurRad="38100" dist="38100" dir="2700000" algn="tl">
                      <a:srgbClr val="000000">
                        <a:alpha val="43137"/>
                      </a:srgbClr>
                    </a:outerShdw>
                  </a:effectLst>
                  <a:latin typeface="Bradley Hand ITC" panose="03070402050302030203" pitchFamily="66" charset="0"/>
                </a:rPr>
                <a:t>st</a:t>
              </a:r>
              <a:r>
                <a:rPr lang="en-SG" sz="2800" b="1" dirty="0">
                  <a:effectLst>
                    <a:outerShdw blurRad="38100" dist="38100" dir="2700000" algn="tl">
                      <a:srgbClr val="000000">
                        <a:alpha val="43137"/>
                      </a:srgbClr>
                    </a:outerShdw>
                  </a:effectLst>
                  <a:latin typeface="Bradley Hand ITC" panose="03070402050302030203" pitchFamily="66" charset="0"/>
                </a:rPr>
                <a:t> </a:t>
              </a:r>
            </a:p>
          </p:txBody>
        </p:sp>
        <p:sp>
          <p:nvSpPr>
            <p:cNvPr id="36" name="Rectangle 35">
              <a:extLst>
                <a:ext uri="{FF2B5EF4-FFF2-40B4-BE49-F238E27FC236}">
                  <a16:creationId xmlns:a16="http://schemas.microsoft.com/office/drawing/2014/main" id="{F7C44210-6C55-4A67-83ED-85A9E9071AAD}"/>
                </a:ext>
              </a:extLst>
            </p:cNvPr>
            <p:cNvSpPr/>
            <p:nvPr/>
          </p:nvSpPr>
          <p:spPr>
            <a:xfrm>
              <a:off x="3383494" y="946576"/>
              <a:ext cx="3283352" cy="830997"/>
            </a:xfrm>
            <a:prstGeom prst="rect">
              <a:avLst/>
            </a:prstGeom>
          </p:spPr>
          <p:txBody>
            <a:bodyPr wrap="square">
              <a:spAutoFit/>
            </a:bodyPr>
            <a:lstStyle/>
            <a:p>
              <a:pPr algn="ctr"/>
              <a:r>
                <a:rPr lang="en-SG" sz="1200" dirty="0"/>
                <a:t>We laser cut out the information on acrylic and placed LED lights at the back such that when the user hits the info the LED lights up and the light shines through the words.</a:t>
              </a:r>
            </a:p>
          </p:txBody>
        </p:sp>
        <p:sp>
          <p:nvSpPr>
            <p:cNvPr id="37" name="Rectangle 36">
              <a:extLst>
                <a:ext uri="{FF2B5EF4-FFF2-40B4-BE49-F238E27FC236}">
                  <a16:creationId xmlns:a16="http://schemas.microsoft.com/office/drawing/2014/main" id="{979289CC-50E4-4956-9766-543B8DCE05CE}"/>
                </a:ext>
              </a:extLst>
            </p:cNvPr>
            <p:cNvSpPr/>
            <p:nvPr/>
          </p:nvSpPr>
          <p:spPr>
            <a:xfrm>
              <a:off x="4269278" y="524322"/>
              <a:ext cx="1467068" cy="523220"/>
            </a:xfrm>
            <a:prstGeom prst="rect">
              <a:avLst/>
            </a:prstGeom>
          </p:spPr>
          <p:txBody>
            <a:bodyPr wrap="none">
              <a:spAutoFit/>
            </a:bodyPr>
            <a:lstStyle/>
            <a:p>
              <a:r>
                <a:rPr lang="en-SG" sz="2800" b="1" dirty="0">
                  <a:effectLst>
                    <a:outerShdw blurRad="38100" dist="38100" dir="2700000" algn="tl">
                      <a:srgbClr val="000000">
                        <a:alpha val="43137"/>
                      </a:srgbClr>
                    </a:outerShdw>
                  </a:effectLst>
                  <a:latin typeface="Bradley Hand ITC" panose="03070402050302030203" pitchFamily="66" charset="0"/>
                </a:rPr>
                <a:t>iteration</a:t>
              </a:r>
              <a:endParaRPr lang="en-SG" sz="2800" dirty="0"/>
            </a:p>
          </p:txBody>
        </p:sp>
        <p:pic>
          <p:nvPicPr>
            <p:cNvPr id="41" name="Picture 40">
              <a:extLst>
                <a:ext uri="{FF2B5EF4-FFF2-40B4-BE49-F238E27FC236}">
                  <a16:creationId xmlns:a16="http://schemas.microsoft.com/office/drawing/2014/main" id="{A74F3770-5F33-436F-9323-7CB76511B416}"/>
                </a:ext>
              </a:extLst>
            </p:cNvPr>
            <p:cNvPicPr>
              <a:picLocks noChangeAspect="1"/>
            </p:cNvPicPr>
            <p:nvPr/>
          </p:nvPicPr>
          <p:blipFill rotWithShape="1">
            <a:blip r:embed="rId4"/>
            <a:srcRect l="21059" t="32389" r="38646" b="20777"/>
            <a:stretch/>
          </p:blipFill>
          <p:spPr>
            <a:xfrm>
              <a:off x="3834369" y="1722976"/>
              <a:ext cx="2308345" cy="1509184"/>
            </a:xfrm>
            <a:prstGeom prst="rect">
              <a:avLst/>
            </a:prstGeom>
          </p:spPr>
        </p:pic>
      </p:grpSp>
    </p:spTree>
    <p:extLst>
      <p:ext uri="{BB962C8B-B14F-4D97-AF65-F5344CB8AC3E}">
        <p14:creationId xmlns:p14="http://schemas.microsoft.com/office/powerpoint/2010/main" val="2631531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C0D552E-1379-4142-94AD-4BD67628EE1E}"/>
              </a:ext>
            </a:extLst>
          </p:cNvPr>
          <p:cNvGrpSpPr/>
          <p:nvPr/>
        </p:nvGrpSpPr>
        <p:grpSpPr>
          <a:xfrm>
            <a:off x="3212872" y="176654"/>
            <a:ext cx="3614648" cy="3516905"/>
            <a:chOff x="3212872" y="176654"/>
            <a:chExt cx="3614648" cy="3516905"/>
          </a:xfrm>
        </p:grpSpPr>
        <p:sp>
          <p:nvSpPr>
            <p:cNvPr id="5" name="Flowchart: Connector 4">
              <a:extLst>
                <a:ext uri="{FF2B5EF4-FFF2-40B4-BE49-F238E27FC236}">
                  <a16:creationId xmlns:a16="http://schemas.microsoft.com/office/drawing/2014/main" id="{DA480005-406A-418A-B021-683228714A4C}"/>
                </a:ext>
              </a:extLst>
            </p:cNvPr>
            <p:cNvSpPr/>
            <p:nvPr/>
          </p:nvSpPr>
          <p:spPr>
            <a:xfrm>
              <a:off x="3212872" y="176654"/>
              <a:ext cx="3614648" cy="3516905"/>
            </a:xfrm>
            <a:prstGeom prst="flowChartConnector">
              <a:avLst/>
            </a:prstGeom>
            <a:solidFill>
              <a:schemeClr val="tx1"/>
            </a:solid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518A556E-C666-4532-AAA2-87732DBB4E0D}"/>
                </a:ext>
              </a:extLst>
            </p:cNvPr>
            <p:cNvSpPr txBox="1"/>
            <p:nvPr/>
          </p:nvSpPr>
          <p:spPr>
            <a:xfrm>
              <a:off x="4065014" y="270611"/>
              <a:ext cx="1875597" cy="523220"/>
            </a:xfrm>
            <a:prstGeom prst="rect">
              <a:avLst/>
            </a:prstGeom>
            <a:noFill/>
          </p:spPr>
          <p:txBody>
            <a:bodyPr wrap="square" rtlCol="0">
              <a:spAutoFit/>
            </a:bodyPr>
            <a:lstStyle/>
            <a:p>
              <a:pPr algn="ctr"/>
              <a:r>
                <a:rPr lang="en-SG" sz="2800" b="1" dirty="0">
                  <a:solidFill>
                    <a:schemeClr val="bg1"/>
                  </a:solidFill>
                  <a:effectLst>
                    <a:outerShdw blurRad="38100" dist="38100" dir="2700000" algn="tl">
                      <a:srgbClr val="000000">
                        <a:alpha val="43137"/>
                      </a:srgbClr>
                    </a:outerShdw>
                  </a:effectLst>
                  <a:latin typeface="Bradley Hand ITC" panose="03070402050302030203" pitchFamily="66" charset="0"/>
                </a:rPr>
                <a:t>1</a:t>
              </a:r>
              <a:r>
                <a:rPr lang="en-SG" sz="2800" b="1" baseline="30000" dirty="0">
                  <a:solidFill>
                    <a:schemeClr val="bg1"/>
                  </a:solidFill>
                  <a:effectLst>
                    <a:outerShdw blurRad="38100" dist="38100" dir="2700000" algn="tl">
                      <a:srgbClr val="000000">
                        <a:alpha val="43137"/>
                      </a:srgbClr>
                    </a:outerShdw>
                  </a:effectLst>
                  <a:latin typeface="Bradley Hand ITC" panose="03070402050302030203" pitchFamily="66" charset="0"/>
                </a:rPr>
                <a:t>st</a:t>
              </a:r>
              <a:r>
                <a:rPr lang="en-SG" sz="2800" b="1" dirty="0">
                  <a:effectLst>
                    <a:outerShdw blurRad="38100" dist="38100" dir="2700000" algn="tl">
                      <a:srgbClr val="000000">
                        <a:alpha val="43137"/>
                      </a:srgbClr>
                    </a:outerShdw>
                  </a:effectLst>
                  <a:latin typeface="Bradley Hand ITC" panose="03070402050302030203" pitchFamily="66" charset="0"/>
                </a:rPr>
                <a:t> </a:t>
              </a:r>
            </a:p>
          </p:txBody>
        </p:sp>
        <p:sp>
          <p:nvSpPr>
            <p:cNvPr id="7" name="Rectangle 6">
              <a:extLst>
                <a:ext uri="{FF2B5EF4-FFF2-40B4-BE49-F238E27FC236}">
                  <a16:creationId xmlns:a16="http://schemas.microsoft.com/office/drawing/2014/main" id="{76FB899B-E84F-4BEC-93AD-5B5CA280D30F}"/>
                </a:ext>
              </a:extLst>
            </p:cNvPr>
            <p:cNvSpPr/>
            <p:nvPr/>
          </p:nvSpPr>
          <p:spPr>
            <a:xfrm>
              <a:off x="3383494" y="946576"/>
              <a:ext cx="3283352" cy="646331"/>
            </a:xfrm>
            <a:prstGeom prst="rect">
              <a:avLst/>
            </a:prstGeom>
          </p:spPr>
          <p:txBody>
            <a:bodyPr wrap="square">
              <a:spAutoFit/>
            </a:bodyPr>
            <a:lstStyle/>
            <a:p>
              <a:pPr algn="ctr"/>
              <a:r>
                <a:rPr lang="en-SG" sz="1200" dirty="0">
                  <a:solidFill>
                    <a:schemeClr val="bg1"/>
                  </a:solidFill>
                </a:rPr>
                <a:t>We laser cut the outline of the organs &amp; placed LED behind the word (disease) such that when hit, the word becomes clearer.</a:t>
              </a:r>
            </a:p>
          </p:txBody>
        </p:sp>
        <p:sp>
          <p:nvSpPr>
            <p:cNvPr id="8" name="Rectangle 7">
              <a:extLst>
                <a:ext uri="{FF2B5EF4-FFF2-40B4-BE49-F238E27FC236}">
                  <a16:creationId xmlns:a16="http://schemas.microsoft.com/office/drawing/2014/main" id="{F561E8CE-CAFE-4739-8BEA-73D94A1E72C2}"/>
                </a:ext>
              </a:extLst>
            </p:cNvPr>
            <p:cNvSpPr/>
            <p:nvPr/>
          </p:nvSpPr>
          <p:spPr>
            <a:xfrm>
              <a:off x="4269278" y="524322"/>
              <a:ext cx="1467068" cy="523220"/>
            </a:xfrm>
            <a:prstGeom prst="rect">
              <a:avLst/>
            </a:prstGeom>
          </p:spPr>
          <p:txBody>
            <a:bodyPr wrap="none">
              <a:spAutoFit/>
            </a:bodyPr>
            <a:lstStyle/>
            <a:p>
              <a:r>
                <a:rPr lang="en-SG" sz="2800" b="1" dirty="0">
                  <a:solidFill>
                    <a:schemeClr val="bg1"/>
                  </a:solidFill>
                  <a:effectLst>
                    <a:outerShdw blurRad="38100" dist="38100" dir="2700000" algn="tl">
                      <a:srgbClr val="000000">
                        <a:alpha val="43137"/>
                      </a:srgbClr>
                    </a:outerShdw>
                  </a:effectLst>
                  <a:latin typeface="Bradley Hand ITC" panose="03070402050302030203" pitchFamily="66" charset="0"/>
                </a:rPr>
                <a:t>iteration</a:t>
              </a:r>
              <a:endParaRPr lang="en-SG" sz="2800" dirty="0">
                <a:solidFill>
                  <a:schemeClr val="bg1"/>
                </a:solidFill>
              </a:endParaRPr>
            </a:p>
          </p:txBody>
        </p:sp>
        <p:pic>
          <p:nvPicPr>
            <p:cNvPr id="11" name="Picture 10">
              <a:extLst>
                <a:ext uri="{FF2B5EF4-FFF2-40B4-BE49-F238E27FC236}">
                  <a16:creationId xmlns:a16="http://schemas.microsoft.com/office/drawing/2014/main" id="{61759198-A8CB-4E89-9D11-8DEAC4C2A997}"/>
                </a:ext>
              </a:extLst>
            </p:cNvPr>
            <p:cNvPicPr>
              <a:picLocks noChangeAspect="1"/>
            </p:cNvPicPr>
            <p:nvPr/>
          </p:nvPicPr>
          <p:blipFill rotWithShape="1">
            <a:blip r:embed="rId2">
              <a:extLst>
                <a:ext uri="{28A0092B-C50C-407E-A947-70E740481C1C}">
                  <a14:useLocalDpi xmlns:a14="http://schemas.microsoft.com/office/drawing/2010/main" val="0"/>
                </a:ext>
              </a:extLst>
            </a:blip>
            <a:srcRect l="3498" t="2576" r="6720"/>
            <a:stretch/>
          </p:blipFill>
          <p:spPr>
            <a:xfrm rot="16200000">
              <a:off x="4182666" y="1242677"/>
              <a:ext cx="1677287" cy="2360080"/>
            </a:xfrm>
            <a:prstGeom prst="rect">
              <a:avLst/>
            </a:prstGeom>
          </p:spPr>
        </p:pic>
      </p:grpSp>
      <p:grpSp>
        <p:nvGrpSpPr>
          <p:cNvPr id="21" name="Group 20">
            <a:extLst>
              <a:ext uri="{FF2B5EF4-FFF2-40B4-BE49-F238E27FC236}">
                <a16:creationId xmlns:a16="http://schemas.microsoft.com/office/drawing/2014/main" id="{7218D4B7-D5F1-4B03-9691-BEA096CF6451}"/>
              </a:ext>
            </a:extLst>
          </p:cNvPr>
          <p:cNvGrpSpPr/>
          <p:nvPr/>
        </p:nvGrpSpPr>
        <p:grpSpPr>
          <a:xfrm>
            <a:off x="7733412" y="532221"/>
            <a:ext cx="3614648" cy="3516905"/>
            <a:chOff x="7733412" y="532221"/>
            <a:chExt cx="3614648" cy="3516905"/>
          </a:xfrm>
        </p:grpSpPr>
        <p:sp>
          <p:nvSpPr>
            <p:cNvPr id="12" name="Flowchart: Connector 11">
              <a:extLst>
                <a:ext uri="{FF2B5EF4-FFF2-40B4-BE49-F238E27FC236}">
                  <a16:creationId xmlns:a16="http://schemas.microsoft.com/office/drawing/2014/main" id="{80A34B69-D28C-494C-A7D8-633BE57B9902}"/>
                </a:ext>
              </a:extLst>
            </p:cNvPr>
            <p:cNvSpPr/>
            <p:nvPr/>
          </p:nvSpPr>
          <p:spPr>
            <a:xfrm>
              <a:off x="7733412" y="532221"/>
              <a:ext cx="3614648" cy="3516905"/>
            </a:xfrm>
            <a:prstGeom prst="flowChartConnector">
              <a:avLst/>
            </a:prstGeom>
            <a:solidFill>
              <a:schemeClr val="tx1"/>
            </a:solid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D953D533-7B04-41D0-A1E6-25ED4815A4DB}"/>
                </a:ext>
              </a:extLst>
            </p:cNvPr>
            <p:cNvSpPr txBox="1"/>
            <p:nvPr/>
          </p:nvSpPr>
          <p:spPr>
            <a:xfrm>
              <a:off x="8545573" y="532221"/>
              <a:ext cx="1875597" cy="523220"/>
            </a:xfrm>
            <a:prstGeom prst="rect">
              <a:avLst/>
            </a:prstGeom>
            <a:noFill/>
          </p:spPr>
          <p:txBody>
            <a:bodyPr wrap="square" rtlCol="0">
              <a:spAutoFit/>
            </a:bodyPr>
            <a:lstStyle/>
            <a:p>
              <a:pPr algn="ctr"/>
              <a:r>
                <a:rPr lang="en-SG" sz="2800" b="1" dirty="0">
                  <a:solidFill>
                    <a:schemeClr val="bg1"/>
                  </a:solidFill>
                  <a:effectLst>
                    <a:outerShdw blurRad="38100" dist="38100" dir="2700000" algn="tl">
                      <a:srgbClr val="000000">
                        <a:alpha val="43137"/>
                      </a:srgbClr>
                    </a:outerShdw>
                  </a:effectLst>
                  <a:latin typeface="Bradley Hand ITC" panose="03070402050302030203" pitchFamily="66" charset="0"/>
                </a:rPr>
                <a:t>2</a:t>
              </a:r>
              <a:r>
                <a:rPr lang="en-SG" sz="2800" b="1" baseline="30000" dirty="0">
                  <a:solidFill>
                    <a:schemeClr val="bg1"/>
                  </a:solidFill>
                  <a:effectLst>
                    <a:outerShdw blurRad="38100" dist="38100" dir="2700000" algn="tl">
                      <a:srgbClr val="000000">
                        <a:alpha val="43137"/>
                      </a:srgbClr>
                    </a:outerShdw>
                  </a:effectLst>
                  <a:latin typeface="Bradley Hand ITC" panose="03070402050302030203" pitchFamily="66" charset="0"/>
                </a:rPr>
                <a:t>nd</a:t>
              </a:r>
              <a:r>
                <a:rPr lang="en-SG" sz="2800" b="1" dirty="0">
                  <a:solidFill>
                    <a:schemeClr val="bg1"/>
                  </a:solidFill>
                  <a:effectLst>
                    <a:outerShdw blurRad="38100" dist="38100" dir="2700000" algn="tl">
                      <a:srgbClr val="000000">
                        <a:alpha val="43137"/>
                      </a:srgbClr>
                    </a:outerShdw>
                  </a:effectLst>
                  <a:latin typeface="Bradley Hand ITC" panose="03070402050302030203" pitchFamily="66" charset="0"/>
                </a:rPr>
                <a:t> </a:t>
              </a:r>
              <a:r>
                <a:rPr lang="en-SG" sz="2800" b="1" dirty="0">
                  <a:effectLst>
                    <a:outerShdw blurRad="38100" dist="38100" dir="2700000" algn="tl">
                      <a:srgbClr val="000000">
                        <a:alpha val="43137"/>
                      </a:srgbClr>
                    </a:outerShdw>
                  </a:effectLst>
                  <a:latin typeface="Bradley Hand ITC" panose="03070402050302030203" pitchFamily="66" charset="0"/>
                </a:rPr>
                <a:t> </a:t>
              </a:r>
            </a:p>
          </p:txBody>
        </p:sp>
        <p:sp>
          <p:nvSpPr>
            <p:cNvPr id="14" name="Rectangle 13">
              <a:extLst>
                <a:ext uri="{FF2B5EF4-FFF2-40B4-BE49-F238E27FC236}">
                  <a16:creationId xmlns:a16="http://schemas.microsoft.com/office/drawing/2014/main" id="{64EE0EB2-D36B-4584-BB97-D19BEEA24DAA}"/>
                </a:ext>
              </a:extLst>
            </p:cNvPr>
            <p:cNvSpPr/>
            <p:nvPr/>
          </p:nvSpPr>
          <p:spPr>
            <a:xfrm>
              <a:off x="8749838" y="793831"/>
              <a:ext cx="1467068" cy="523220"/>
            </a:xfrm>
            <a:prstGeom prst="rect">
              <a:avLst/>
            </a:prstGeom>
          </p:spPr>
          <p:txBody>
            <a:bodyPr wrap="none">
              <a:spAutoFit/>
            </a:bodyPr>
            <a:lstStyle/>
            <a:p>
              <a:r>
                <a:rPr lang="en-SG" sz="2800" b="1" dirty="0">
                  <a:solidFill>
                    <a:schemeClr val="bg1"/>
                  </a:solidFill>
                  <a:effectLst>
                    <a:outerShdw blurRad="38100" dist="38100" dir="2700000" algn="tl">
                      <a:srgbClr val="000000">
                        <a:alpha val="43137"/>
                      </a:srgbClr>
                    </a:outerShdw>
                  </a:effectLst>
                  <a:latin typeface="Bradley Hand ITC" panose="03070402050302030203" pitchFamily="66" charset="0"/>
                </a:rPr>
                <a:t>iteration</a:t>
              </a:r>
              <a:endParaRPr lang="en-SG" sz="2800" dirty="0">
                <a:solidFill>
                  <a:schemeClr val="bg1"/>
                </a:solidFill>
              </a:endParaRPr>
            </a:p>
          </p:txBody>
        </p:sp>
        <p:sp>
          <p:nvSpPr>
            <p:cNvPr id="15" name="Rectangle 14">
              <a:extLst>
                <a:ext uri="{FF2B5EF4-FFF2-40B4-BE49-F238E27FC236}">
                  <a16:creationId xmlns:a16="http://schemas.microsoft.com/office/drawing/2014/main" id="{204BFFC7-AC36-4F92-99BF-535503B34953}"/>
                </a:ext>
              </a:extLst>
            </p:cNvPr>
            <p:cNvSpPr/>
            <p:nvPr/>
          </p:nvSpPr>
          <p:spPr>
            <a:xfrm>
              <a:off x="8032083" y="1286312"/>
              <a:ext cx="2950877" cy="830997"/>
            </a:xfrm>
            <a:prstGeom prst="rect">
              <a:avLst/>
            </a:prstGeom>
          </p:spPr>
          <p:txBody>
            <a:bodyPr wrap="square">
              <a:spAutoFit/>
            </a:bodyPr>
            <a:lstStyle/>
            <a:p>
              <a:pPr algn="ctr"/>
              <a:r>
                <a:rPr lang="en-SG" sz="1200" dirty="0">
                  <a:solidFill>
                    <a:schemeClr val="bg1"/>
                  </a:solidFill>
                </a:rPr>
                <a:t>We made the target a different colour from the organ, made the target bigger &amp; placed LED light around it. Also, we changed the thickness of the paper.</a:t>
              </a:r>
            </a:p>
          </p:txBody>
        </p:sp>
        <p:pic>
          <p:nvPicPr>
            <p:cNvPr id="16" name="Picture 15">
              <a:extLst>
                <a:ext uri="{FF2B5EF4-FFF2-40B4-BE49-F238E27FC236}">
                  <a16:creationId xmlns:a16="http://schemas.microsoft.com/office/drawing/2014/main" id="{295315AA-BA5D-468C-AEA7-242C94C1CCF6}"/>
                </a:ext>
              </a:extLst>
            </p:cNvPr>
            <p:cNvPicPr>
              <a:picLocks noChangeAspect="1"/>
            </p:cNvPicPr>
            <p:nvPr/>
          </p:nvPicPr>
          <p:blipFill>
            <a:blip r:embed="rId3"/>
            <a:stretch>
              <a:fillRect/>
            </a:stretch>
          </p:blipFill>
          <p:spPr>
            <a:xfrm>
              <a:off x="8473441" y="2078537"/>
              <a:ext cx="2181410" cy="1580479"/>
            </a:xfrm>
            <a:prstGeom prst="rect">
              <a:avLst/>
            </a:prstGeom>
          </p:spPr>
        </p:pic>
      </p:grpSp>
      <p:grpSp>
        <p:nvGrpSpPr>
          <p:cNvPr id="20" name="Group 19">
            <a:extLst>
              <a:ext uri="{FF2B5EF4-FFF2-40B4-BE49-F238E27FC236}">
                <a16:creationId xmlns:a16="http://schemas.microsoft.com/office/drawing/2014/main" id="{CEC48D7F-2218-4CDB-80C3-EED47DE52789}"/>
              </a:ext>
            </a:extLst>
          </p:cNvPr>
          <p:cNvGrpSpPr/>
          <p:nvPr/>
        </p:nvGrpSpPr>
        <p:grpSpPr>
          <a:xfrm>
            <a:off x="6213171" y="4310736"/>
            <a:ext cx="2594373" cy="2375690"/>
            <a:chOff x="6213171" y="4310736"/>
            <a:chExt cx="2594373" cy="2375690"/>
          </a:xfrm>
        </p:grpSpPr>
        <p:sp>
          <p:nvSpPr>
            <p:cNvPr id="17" name="Flowchart: Connector 16">
              <a:extLst>
                <a:ext uri="{FF2B5EF4-FFF2-40B4-BE49-F238E27FC236}">
                  <a16:creationId xmlns:a16="http://schemas.microsoft.com/office/drawing/2014/main" id="{1CDB28F6-E4CE-422A-BB32-67D5BC78C676}"/>
                </a:ext>
              </a:extLst>
            </p:cNvPr>
            <p:cNvSpPr/>
            <p:nvPr/>
          </p:nvSpPr>
          <p:spPr>
            <a:xfrm>
              <a:off x="6213171" y="4310736"/>
              <a:ext cx="2594373" cy="2375690"/>
            </a:xfrm>
            <a:prstGeom prst="flowChartConnector">
              <a:avLst/>
            </a:prstGeom>
            <a:solidFill>
              <a:schemeClr val="tx1"/>
            </a:solid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637894BD-60E7-45F6-977F-049611F29720}"/>
                </a:ext>
              </a:extLst>
            </p:cNvPr>
            <p:cNvSpPr/>
            <p:nvPr/>
          </p:nvSpPr>
          <p:spPr>
            <a:xfrm>
              <a:off x="6827520" y="4558369"/>
              <a:ext cx="1343638" cy="523220"/>
            </a:xfrm>
            <a:prstGeom prst="rect">
              <a:avLst/>
            </a:prstGeom>
          </p:spPr>
          <p:txBody>
            <a:bodyPr wrap="none">
              <a:spAutoFit/>
            </a:bodyPr>
            <a:lstStyle/>
            <a:p>
              <a:r>
                <a:rPr lang="en-SG" sz="2800" b="1" dirty="0">
                  <a:solidFill>
                    <a:schemeClr val="bg1"/>
                  </a:solidFill>
                  <a:effectLst>
                    <a:outerShdw blurRad="38100" dist="38100" dir="2700000" algn="tl">
                      <a:srgbClr val="000000">
                        <a:alpha val="43137"/>
                      </a:srgbClr>
                    </a:outerShdw>
                  </a:effectLst>
                  <a:latin typeface="Bradley Hand ITC" panose="03070402050302030203" pitchFamily="66" charset="0"/>
                </a:rPr>
                <a:t>problem</a:t>
              </a:r>
              <a:endParaRPr lang="en-SG" sz="2800" dirty="0">
                <a:solidFill>
                  <a:schemeClr val="bg1"/>
                </a:solidFill>
              </a:endParaRPr>
            </a:p>
          </p:txBody>
        </p:sp>
        <p:sp>
          <p:nvSpPr>
            <p:cNvPr id="19" name="Rectangle 18">
              <a:extLst>
                <a:ext uri="{FF2B5EF4-FFF2-40B4-BE49-F238E27FC236}">
                  <a16:creationId xmlns:a16="http://schemas.microsoft.com/office/drawing/2014/main" id="{76ACC55A-269F-4D4A-8064-7E59246C108F}"/>
                </a:ext>
              </a:extLst>
            </p:cNvPr>
            <p:cNvSpPr/>
            <p:nvPr/>
          </p:nvSpPr>
          <p:spPr>
            <a:xfrm>
              <a:off x="6249317" y="5073394"/>
              <a:ext cx="2522079" cy="1015663"/>
            </a:xfrm>
            <a:prstGeom prst="rect">
              <a:avLst/>
            </a:prstGeom>
          </p:spPr>
          <p:txBody>
            <a:bodyPr wrap="square">
              <a:spAutoFit/>
            </a:bodyPr>
            <a:lstStyle/>
            <a:p>
              <a:pPr algn="ctr"/>
              <a:r>
                <a:rPr lang="en-SG" sz="1200" dirty="0">
                  <a:solidFill>
                    <a:schemeClr val="bg1"/>
                  </a:solidFill>
                </a:rPr>
                <a:t>Users said the target was hard to hit and that the word (disease) was not clear despite the light shining.</a:t>
              </a:r>
            </a:p>
            <a:p>
              <a:pPr algn="ctr"/>
              <a:r>
                <a:rPr lang="en-SG" sz="1200" dirty="0">
                  <a:solidFill>
                    <a:schemeClr val="bg1"/>
                  </a:solidFill>
                </a:rPr>
                <a:t>They suggested we change the paper used for our lightbox. </a:t>
              </a:r>
            </a:p>
          </p:txBody>
        </p:sp>
      </p:grpSp>
    </p:spTree>
    <p:extLst>
      <p:ext uri="{BB962C8B-B14F-4D97-AF65-F5344CB8AC3E}">
        <p14:creationId xmlns:p14="http://schemas.microsoft.com/office/powerpoint/2010/main" val="3131920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06B418E-80B3-4C7A-B489-959B0557427C}"/>
              </a:ext>
            </a:extLst>
          </p:cNvPr>
          <p:cNvGrpSpPr/>
          <p:nvPr/>
        </p:nvGrpSpPr>
        <p:grpSpPr>
          <a:xfrm>
            <a:off x="982039" y="-403167"/>
            <a:ext cx="6096000" cy="6241241"/>
            <a:chOff x="2941468" y="-20612"/>
            <a:chExt cx="6096000" cy="6241241"/>
          </a:xfrm>
        </p:grpSpPr>
        <p:pic>
          <p:nvPicPr>
            <p:cNvPr id="2052" name="Picture 4" descr="Image result for reduce reuse recycle png">
              <a:extLst>
                <a:ext uri="{FF2B5EF4-FFF2-40B4-BE49-F238E27FC236}">
                  <a16:creationId xmlns:a16="http://schemas.microsoft.com/office/drawing/2014/main" id="{059078BA-CE99-413B-A6F3-23C86E4C1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468" y="762804"/>
              <a:ext cx="6096000" cy="5457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7657DE-D81C-49AD-9C04-4C9A11A243E9}"/>
                </a:ext>
              </a:extLst>
            </p:cNvPr>
            <p:cNvSpPr txBox="1"/>
            <p:nvPr/>
          </p:nvSpPr>
          <p:spPr>
            <a:xfrm rot="4379612">
              <a:off x="7297443" y="4165609"/>
              <a:ext cx="1855433" cy="615553"/>
            </a:xfrm>
            <a:prstGeom prst="rect">
              <a:avLst/>
            </a:prstGeom>
            <a:noFill/>
          </p:spPr>
          <p:txBody>
            <a:bodyPr wrap="square" rtlCol="0">
              <a:spAutoFit/>
            </a:bodyPr>
            <a:lstStyle/>
            <a:p>
              <a:r>
                <a:rPr lang="en-SG" sz="3400" dirty="0">
                  <a:solidFill>
                    <a:schemeClr val="bg1"/>
                  </a:solidFill>
                  <a:effectLst>
                    <a:outerShdw blurRad="38100" dist="38100" dir="2700000" algn="tl">
                      <a:srgbClr val="000000">
                        <a:alpha val="43137"/>
                      </a:srgbClr>
                    </a:outerShdw>
                  </a:effectLst>
                  <a:latin typeface="Cooper Black" panose="0208090404030B020404" pitchFamily="18" charset="0"/>
                </a:rPr>
                <a:t>REUSE</a:t>
              </a:r>
            </a:p>
          </p:txBody>
        </p:sp>
        <p:sp>
          <p:nvSpPr>
            <p:cNvPr id="7" name="TextBox 6">
              <a:extLst>
                <a:ext uri="{FF2B5EF4-FFF2-40B4-BE49-F238E27FC236}">
                  <a16:creationId xmlns:a16="http://schemas.microsoft.com/office/drawing/2014/main" id="{338CDDF3-DB9F-4704-9A22-951F4F81754E}"/>
                </a:ext>
              </a:extLst>
            </p:cNvPr>
            <p:cNvSpPr txBox="1"/>
            <p:nvPr/>
          </p:nvSpPr>
          <p:spPr>
            <a:xfrm rot="18264171">
              <a:off x="4070966" y="1184093"/>
              <a:ext cx="3024963" cy="615553"/>
            </a:xfrm>
            <a:prstGeom prst="rect">
              <a:avLst/>
            </a:prstGeom>
            <a:noFill/>
          </p:spPr>
          <p:txBody>
            <a:bodyPr wrap="square" rtlCol="0">
              <a:spAutoFit/>
            </a:bodyPr>
            <a:lstStyle/>
            <a:p>
              <a:r>
                <a:rPr lang="en-SG" sz="3400" dirty="0">
                  <a:solidFill>
                    <a:schemeClr val="bg1"/>
                  </a:solidFill>
                  <a:effectLst>
                    <a:outerShdw blurRad="38100" dist="38100" dir="2700000" algn="tl">
                      <a:srgbClr val="000000">
                        <a:alpha val="43137"/>
                      </a:srgbClr>
                    </a:outerShdw>
                  </a:effectLst>
                  <a:latin typeface="Cooper Black" panose="0208090404030B020404" pitchFamily="18" charset="0"/>
                </a:rPr>
                <a:t>REDUCE</a:t>
              </a:r>
            </a:p>
          </p:txBody>
        </p:sp>
        <p:sp>
          <p:nvSpPr>
            <p:cNvPr id="8" name="TextBox 7">
              <a:extLst>
                <a:ext uri="{FF2B5EF4-FFF2-40B4-BE49-F238E27FC236}">
                  <a16:creationId xmlns:a16="http://schemas.microsoft.com/office/drawing/2014/main" id="{20CCF7C1-A12E-47A9-AC78-FB8EAED0FFAF}"/>
                </a:ext>
              </a:extLst>
            </p:cNvPr>
            <p:cNvSpPr txBox="1"/>
            <p:nvPr/>
          </p:nvSpPr>
          <p:spPr>
            <a:xfrm rot="20575360">
              <a:off x="3420740" y="4781509"/>
              <a:ext cx="2679941" cy="584775"/>
            </a:xfrm>
            <a:prstGeom prst="rect">
              <a:avLst/>
            </a:prstGeom>
            <a:noFill/>
          </p:spPr>
          <p:txBody>
            <a:bodyPr wrap="square" rtlCol="0">
              <a:spAutoFit/>
            </a:bodyPr>
            <a:lstStyle/>
            <a:p>
              <a:r>
                <a:rPr lang="en-SG" sz="3200" dirty="0">
                  <a:solidFill>
                    <a:schemeClr val="bg1"/>
                  </a:solidFill>
                  <a:effectLst>
                    <a:outerShdw blurRad="38100" dist="38100" dir="2700000" algn="tl">
                      <a:srgbClr val="000000">
                        <a:alpha val="43137"/>
                      </a:srgbClr>
                    </a:outerShdw>
                  </a:effectLst>
                  <a:latin typeface="Cooper Black" panose="0208090404030B020404" pitchFamily="18" charset="0"/>
                </a:rPr>
                <a:t>RECYCLE</a:t>
              </a:r>
            </a:p>
          </p:txBody>
        </p:sp>
        <p:pic>
          <p:nvPicPr>
            <p:cNvPr id="6" name="Graphic 5" descr="Close">
              <a:extLst>
                <a:ext uri="{FF2B5EF4-FFF2-40B4-BE49-F238E27FC236}">
                  <a16:creationId xmlns:a16="http://schemas.microsoft.com/office/drawing/2014/main" id="{7037E574-FEB4-4EAC-85E5-B62D874903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578829">
              <a:off x="3921734" y="4625709"/>
              <a:ext cx="1225222" cy="1232393"/>
            </a:xfrm>
            <a:prstGeom prst="rect">
              <a:avLst/>
            </a:prstGeom>
          </p:spPr>
        </p:pic>
      </p:grpSp>
    </p:spTree>
    <p:extLst>
      <p:ext uri="{BB962C8B-B14F-4D97-AF65-F5344CB8AC3E}">
        <p14:creationId xmlns:p14="http://schemas.microsoft.com/office/powerpoint/2010/main" val="334160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C83B01-E4AB-41B7-BBA3-496255BBE24D}"/>
              </a:ext>
            </a:extLst>
          </p:cNvPr>
          <p:cNvGrpSpPr/>
          <p:nvPr/>
        </p:nvGrpSpPr>
        <p:grpSpPr>
          <a:xfrm>
            <a:off x="3086491" y="303439"/>
            <a:ext cx="1964633" cy="2013461"/>
            <a:chOff x="5344498" y="3185158"/>
            <a:chExt cx="1964633" cy="2013461"/>
          </a:xfrm>
        </p:grpSpPr>
        <p:pic>
          <p:nvPicPr>
            <p:cNvPr id="3074" name="Picture 2" descr="Image result for COLOURS wheel png">
              <a:extLst>
                <a:ext uri="{FF2B5EF4-FFF2-40B4-BE49-F238E27FC236}">
                  <a16:creationId xmlns:a16="http://schemas.microsoft.com/office/drawing/2014/main" id="{87A9CAF0-69E7-4869-8517-1DDDE2FF6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149" y="3185158"/>
              <a:ext cx="817982" cy="817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speaker clipart png">
              <a:extLst>
                <a:ext uri="{FF2B5EF4-FFF2-40B4-BE49-F238E27FC236}">
                  <a16:creationId xmlns:a16="http://schemas.microsoft.com/office/drawing/2014/main" id="{FEB27EB3-2B3E-4323-9780-25F71CC47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498" y="3429000"/>
              <a:ext cx="900793" cy="142983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light bulb  clipart png">
              <a:extLst>
                <a:ext uri="{FF2B5EF4-FFF2-40B4-BE49-F238E27FC236}">
                  <a16:creationId xmlns:a16="http://schemas.microsoft.com/office/drawing/2014/main" id="{9E81572F-B501-4A80-B88A-3AFD1E53F4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894" y="3768789"/>
              <a:ext cx="1429830" cy="14298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82B5DC39-F7EF-4EF3-86BF-A17CA862D0C2}"/>
              </a:ext>
            </a:extLst>
          </p:cNvPr>
          <p:cNvGrpSpPr/>
          <p:nvPr/>
        </p:nvGrpSpPr>
        <p:grpSpPr>
          <a:xfrm>
            <a:off x="-1104412" y="2343451"/>
            <a:ext cx="5574067" cy="2346650"/>
            <a:chOff x="5053499" y="1656183"/>
            <a:chExt cx="5574067" cy="2346650"/>
          </a:xfrm>
        </p:grpSpPr>
        <p:graphicFrame>
          <p:nvGraphicFramePr>
            <p:cNvPr id="7" name="Chart 6">
              <a:extLst>
                <a:ext uri="{FF2B5EF4-FFF2-40B4-BE49-F238E27FC236}">
                  <a16:creationId xmlns:a16="http://schemas.microsoft.com/office/drawing/2014/main" id="{2B31FE92-168A-48F8-B76C-D8D2F9BF4168}"/>
                </a:ext>
              </a:extLst>
            </p:cNvPr>
            <p:cNvGraphicFramePr/>
            <p:nvPr>
              <p:extLst>
                <p:ext uri="{D42A27DB-BD31-4B8C-83A1-F6EECF244321}">
                  <p14:modId xmlns:p14="http://schemas.microsoft.com/office/powerpoint/2010/main" val="1571841043"/>
                </p:ext>
              </p:extLst>
            </p:nvPr>
          </p:nvGraphicFramePr>
          <p:xfrm>
            <a:off x="5053499" y="1656183"/>
            <a:ext cx="5574067" cy="234665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a:extLst>
                <a:ext uri="{FF2B5EF4-FFF2-40B4-BE49-F238E27FC236}">
                  <a16:creationId xmlns:a16="http://schemas.microsoft.com/office/drawing/2014/main" id="{041A1AA4-16B5-4B7E-9E7D-39E8FE9EA54F}"/>
                </a:ext>
              </a:extLst>
            </p:cNvPr>
            <p:cNvSpPr txBox="1"/>
            <p:nvPr/>
          </p:nvSpPr>
          <p:spPr>
            <a:xfrm>
              <a:off x="8677469" y="1998511"/>
              <a:ext cx="1950097" cy="830997"/>
            </a:xfrm>
            <a:prstGeom prst="rect">
              <a:avLst/>
            </a:prstGeom>
            <a:noFill/>
          </p:spPr>
          <p:txBody>
            <a:bodyPr wrap="square" rtlCol="0">
              <a:spAutoFit/>
            </a:bodyPr>
            <a:lstStyle/>
            <a:p>
              <a:pPr algn="ctr"/>
              <a:r>
                <a:rPr lang="en-US" sz="1200" dirty="0">
                  <a:latin typeface="Georgia" panose="02040502050405020303" pitchFamily="18" charset="0"/>
                </a:rPr>
                <a:t>How willing will you be to play this game in a public setting? (1- very unwilling &amp; 5- very willing)</a:t>
              </a:r>
              <a:endParaRPr lang="en-SG" sz="1200" dirty="0">
                <a:latin typeface="Georgia" panose="02040502050405020303" pitchFamily="18" charset="0"/>
              </a:endParaRPr>
            </a:p>
          </p:txBody>
        </p:sp>
      </p:grpSp>
      <p:grpSp>
        <p:nvGrpSpPr>
          <p:cNvPr id="17" name="Group 16">
            <a:extLst>
              <a:ext uri="{FF2B5EF4-FFF2-40B4-BE49-F238E27FC236}">
                <a16:creationId xmlns:a16="http://schemas.microsoft.com/office/drawing/2014/main" id="{1BBB54AB-B1ED-47D2-9517-1A7530D0899A}"/>
              </a:ext>
            </a:extLst>
          </p:cNvPr>
          <p:cNvGrpSpPr/>
          <p:nvPr/>
        </p:nvGrpSpPr>
        <p:grpSpPr>
          <a:xfrm>
            <a:off x="-383964" y="4296744"/>
            <a:ext cx="5226552" cy="2346650"/>
            <a:chOff x="4411970" y="2343451"/>
            <a:chExt cx="4965294" cy="2275201"/>
          </a:xfrm>
        </p:grpSpPr>
        <p:graphicFrame>
          <p:nvGraphicFramePr>
            <p:cNvPr id="15" name="Chart 14">
              <a:extLst>
                <a:ext uri="{FF2B5EF4-FFF2-40B4-BE49-F238E27FC236}">
                  <a16:creationId xmlns:a16="http://schemas.microsoft.com/office/drawing/2014/main" id="{F5EC12A3-6150-4FDD-9113-A48EA332C0B7}"/>
                </a:ext>
              </a:extLst>
            </p:cNvPr>
            <p:cNvGraphicFramePr/>
            <p:nvPr>
              <p:extLst>
                <p:ext uri="{D42A27DB-BD31-4B8C-83A1-F6EECF244321}">
                  <p14:modId xmlns:p14="http://schemas.microsoft.com/office/powerpoint/2010/main" val="1079412054"/>
                </p:ext>
              </p:extLst>
            </p:nvPr>
          </p:nvGraphicFramePr>
          <p:xfrm>
            <a:off x="4411970" y="2343451"/>
            <a:ext cx="4386797" cy="2275201"/>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F2CD3BF-9E48-44F3-A0ED-87F4E1BE935E}"/>
                </a:ext>
              </a:extLst>
            </p:cNvPr>
            <p:cNvSpPr txBox="1"/>
            <p:nvPr/>
          </p:nvSpPr>
          <p:spPr>
            <a:xfrm>
              <a:off x="7427167" y="2593445"/>
              <a:ext cx="1950097" cy="1015663"/>
            </a:xfrm>
            <a:prstGeom prst="rect">
              <a:avLst/>
            </a:prstGeom>
            <a:noFill/>
          </p:spPr>
          <p:txBody>
            <a:bodyPr wrap="square" rtlCol="0">
              <a:spAutoFit/>
            </a:bodyPr>
            <a:lstStyle/>
            <a:p>
              <a:pPr algn="ctr"/>
              <a:r>
                <a:rPr lang="en-SG" sz="1200" dirty="0">
                  <a:latin typeface="Georgia" panose="02040502050405020303" pitchFamily="18" charset="0"/>
                </a:rPr>
                <a:t>I knew the harm of what consuming from plastic does to my health? </a:t>
              </a:r>
            </a:p>
            <a:p>
              <a:pPr algn="ctr"/>
              <a:r>
                <a:rPr lang="en-SG" sz="1200" dirty="0">
                  <a:latin typeface="Georgia" panose="02040502050405020303" pitchFamily="18" charset="0"/>
                </a:rPr>
                <a:t>(1- did not know at all &amp; 4-knew very well)</a:t>
              </a:r>
            </a:p>
          </p:txBody>
        </p:sp>
      </p:grpSp>
    </p:spTree>
    <p:extLst>
      <p:ext uri="{BB962C8B-B14F-4D97-AF65-F5344CB8AC3E}">
        <p14:creationId xmlns:p14="http://schemas.microsoft.com/office/powerpoint/2010/main" val="1049775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9" name="Chart 8">
                <a:extLst>
                  <a:ext uri="{FF2B5EF4-FFF2-40B4-BE49-F238E27FC236}">
                    <a16:creationId xmlns:a16="http://schemas.microsoft.com/office/drawing/2014/main" id="{A3A65065-2A1E-486D-BF21-701EFAD0F81D}"/>
                  </a:ext>
                </a:extLst>
              </p:cNvPr>
              <p:cNvGraphicFramePr/>
              <p:nvPr>
                <p:extLst>
                  <p:ext uri="{D42A27DB-BD31-4B8C-83A1-F6EECF244321}">
                    <p14:modId xmlns:p14="http://schemas.microsoft.com/office/powerpoint/2010/main" val="2655364946"/>
                  </p:ext>
                </p:extLst>
              </p:nvPr>
            </p:nvGraphicFramePr>
            <p:xfrm>
              <a:off x="2032001" y="719666"/>
              <a:ext cx="5221056" cy="3884386"/>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9" name="Chart 8">
                <a:extLst>
                  <a:ext uri="{FF2B5EF4-FFF2-40B4-BE49-F238E27FC236}">
                    <a16:creationId xmlns:a16="http://schemas.microsoft.com/office/drawing/2014/main" id="{A3A65065-2A1E-486D-BF21-701EFAD0F81D}"/>
                  </a:ext>
                </a:extLst>
              </p:cNvPr>
              <p:cNvPicPr>
                <a:picLocks noGrp="1" noRot="1" noChangeAspect="1" noMove="1" noResize="1" noEditPoints="1" noAdjustHandles="1" noChangeArrowheads="1" noChangeShapeType="1"/>
              </p:cNvPicPr>
              <p:nvPr/>
            </p:nvPicPr>
            <p:blipFill>
              <a:blip r:embed="rId3"/>
              <a:stretch>
                <a:fillRect/>
              </a:stretch>
            </p:blipFill>
            <p:spPr>
              <a:xfrm>
                <a:off x="2032001" y="719666"/>
                <a:ext cx="5221056" cy="3884386"/>
              </a:xfrm>
              <a:prstGeom prst="rect">
                <a:avLst/>
              </a:prstGeom>
            </p:spPr>
          </p:pic>
        </mc:Fallback>
      </mc:AlternateContent>
      <p:sp>
        <p:nvSpPr>
          <p:cNvPr id="10" name="TextBox 9">
            <a:extLst>
              <a:ext uri="{FF2B5EF4-FFF2-40B4-BE49-F238E27FC236}">
                <a16:creationId xmlns:a16="http://schemas.microsoft.com/office/drawing/2014/main" id="{7B230254-7A87-47F4-862A-2F597ED6DD4B}"/>
              </a:ext>
            </a:extLst>
          </p:cNvPr>
          <p:cNvSpPr txBox="1"/>
          <p:nvPr/>
        </p:nvSpPr>
        <p:spPr>
          <a:xfrm>
            <a:off x="2472703" y="4453395"/>
            <a:ext cx="4683968" cy="461665"/>
          </a:xfrm>
          <a:prstGeom prst="rect">
            <a:avLst/>
          </a:prstGeom>
          <a:noFill/>
        </p:spPr>
        <p:txBody>
          <a:bodyPr wrap="square" rtlCol="0">
            <a:spAutoFit/>
          </a:bodyPr>
          <a:lstStyle/>
          <a:p>
            <a:r>
              <a:rPr lang="en-SG" sz="2400" b="1" dirty="0">
                <a:latin typeface="+mj-lt"/>
              </a:rPr>
              <a:t>WHAT WILL ATTRACT PLAYERS TO PLAY?</a:t>
            </a:r>
          </a:p>
        </p:txBody>
      </p:sp>
      <p:sp>
        <p:nvSpPr>
          <p:cNvPr id="11" name="TextBox 10">
            <a:extLst>
              <a:ext uri="{FF2B5EF4-FFF2-40B4-BE49-F238E27FC236}">
                <a16:creationId xmlns:a16="http://schemas.microsoft.com/office/drawing/2014/main" id="{4A9AB26A-0F3A-4AE6-B71E-42B7CD7579FA}"/>
              </a:ext>
            </a:extLst>
          </p:cNvPr>
          <p:cNvSpPr txBox="1"/>
          <p:nvPr/>
        </p:nvSpPr>
        <p:spPr>
          <a:xfrm>
            <a:off x="4966996" y="2113285"/>
            <a:ext cx="1312506" cy="923330"/>
          </a:xfrm>
          <a:prstGeom prst="rect">
            <a:avLst/>
          </a:prstGeom>
          <a:noFill/>
        </p:spPr>
        <p:txBody>
          <a:bodyPr wrap="square" rtlCol="0">
            <a:spAutoFit/>
          </a:bodyPr>
          <a:lstStyle/>
          <a:p>
            <a:pPr algn="ctr"/>
            <a:r>
              <a:rPr lang="en-SG" b="1" dirty="0">
                <a:latin typeface="+mj-lt"/>
              </a:rPr>
              <a:t>BRIGHT FLASH LIGHT &amp; LIGHTS</a:t>
            </a:r>
          </a:p>
        </p:txBody>
      </p:sp>
      <p:sp>
        <p:nvSpPr>
          <p:cNvPr id="12" name="TextBox 11">
            <a:extLst>
              <a:ext uri="{FF2B5EF4-FFF2-40B4-BE49-F238E27FC236}">
                <a16:creationId xmlns:a16="http://schemas.microsoft.com/office/drawing/2014/main" id="{2A9A140C-9FF9-4EB2-9118-64237D32B348}"/>
              </a:ext>
            </a:extLst>
          </p:cNvPr>
          <p:cNvSpPr txBox="1"/>
          <p:nvPr/>
        </p:nvSpPr>
        <p:spPr>
          <a:xfrm>
            <a:off x="2902235" y="3865388"/>
            <a:ext cx="1559714" cy="369332"/>
          </a:xfrm>
          <a:prstGeom prst="rect">
            <a:avLst/>
          </a:prstGeom>
          <a:noFill/>
        </p:spPr>
        <p:txBody>
          <a:bodyPr wrap="square" rtlCol="0">
            <a:spAutoFit/>
          </a:bodyPr>
          <a:lstStyle/>
          <a:p>
            <a:pPr algn="ctr"/>
            <a:r>
              <a:rPr lang="en-SG" b="1" dirty="0">
                <a:latin typeface="+mj-lt"/>
              </a:rPr>
              <a:t>INFORMATIVE</a:t>
            </a:r>
          </a:p>
        </p:txBody>
      </p:sp>
      <p:sp>
        <p:nvSpPr>
          <p:cNvPr id="13" name="TextBox 12">
            <a:extLst>
              <a:ext uri="{FF2B5EF4-FFF2-40B4-BE49-F238E27FC236}">
                <a16:creationId xmlns:a16="http://schemas.microsoft.com/office/drawing/2014/main" id="{8231DAA6-020E-4E9D-9619-B56C67C74B3C}"/>
              </a:ext>
            </a:extLst>
          </p:cNvPr>
          <p:cNvSpPr txBox="1"/>
          <p:nvPr/>
        </p:nvSpPr>
        <p:spPr>
          <a:xfrm>
            <a:off x="3937518" y="1387259"/>
            <a:ext cx="1559714" cy="923330"/>
          </a:xfrm>
          <a:prstGeom prst="rect">
            <a:avLst/>
          </a:prstGeom>
          <a:noFill/>
        </p:spPr>
        <p:txBody>
          <a:bodyPr wrap="square" rtlCol="0">
            <a:spAutoFit/>
          </a:bodyPr>
          <a:lstStyle/>
          <a:p>
            <a:pPr algn="ctr"/>
            <a:r>
              <a:rPr lang="en-SG" b="1" dirty="0">
                <a:latin typeface="+mj-lt"/>
              </a:rPr>
              <a:t>INCENTIVES</a:t>
            </a:r>
          </a:p>
          <a:p>
            <a:pPr algn="ctr"/>
            <a:r>
              <a:rPr lang="en-SG" b="1" dirty="0">
                <a:latin typeface="+mj-lt"/>
              </a:rPr>
              <a:t>(PRIZES, VOUCHERS)</a:t>
            </a:r>
          </a:p>
        </p:txBody>
      </p:sp>
      <p:sp>
        <p:nvSpPr>
          <p:cNvPr id="14" name="TextBox 13">
            <a:extLst>
              <a:ext uri="{FF2B5EF4-FFF2-40B4-BE49-F238E27FC236}">
                <a16:creationId xmlns:a16="http://schemas.microsoft.com/office/drawing/2014/main" id="{7A71D1F4-73D0-4BA1-AB2C-5188C657818E}"/>
              </a:ext>
            </a:extLst>
          </p:cNvPr>
          <p:cNvSpPr txBox="1"/>
          <p:nvPr/>
        </p:nvSpPr>
        <p:spPr>
          <a:xfrm>
            <a:off x="1903243" y="3554380"/>
            <a:ext cx="1456385" cy="369332"/>
          </a:xfrm>
          <a:prstGeom prst="rect">
            <a:avLst/>
          </a:prstGeom>
          <a:noFill/>
        </p:spPr>
        <p:txBody>
          <a:bodyPr wrap="square" rtlCol="0">
            <a:spAutoFit/>
          </a:bodyPr>
          <a:lstStyle/>
          <a:p>
            <a:pPr algn="ctr"/>
            <a:r>
              <a:rPr lang="en-SG" b="1" dirty="0">
                <a:latin typeface="+mj-lt"/>
              </a:rPr>
              <a:t>ACCESIBILITY</a:t>
            </a:r>
          </a:p>
        </p:txBody>
      </p:sp>
      <p:sp>
        <p:nvSpPr>
          <p:cNvPr id="15" name="TextBox 14">
            <a:extLst>
              <a:ext uri="{FF2B5EF4-FFF2-40B4-BE49-F238E27FC236}">
                <a16:creationId xmlns:a16="http://schemas.microsoft.com/office/drawing/2014/main" id="{15067403-C98D-4EDF-A1E6-FDADF32069FC}"/>
              </a:ext>
            </a:extLst>
          </p:cNvPr>
          <p:cNvSpPr txBox="1"/>
          <p:nvPr/>
        </p:nvSpPr>
        <p:spPr>
          <a:xfrm>
            <a:off x="5936157" y="3092715"/>
            <a:ext cx="1445658" cy="646331"/>
          </a:xfrm>
          <a:prstGeom prst="rect">
            <a:avLst/>
          </a:prstGeom>
          <a:noFill/>
        </p:spPr>
        <p:txBody>
          <a:bodyPr wrap="square" rtlCol="0">
            <a:spAutoFit/>
          </a:bodyPr>
          <a:lstStyle/>
          <a:p>
            <a:pPr algn="ctr"/>
            <a:r>
              <a:rPr lang="en-SG" b="1" dirty="0">
                <a:latin typeface="+mj-lt"/>
              </a:rPr>
              <a:t>SIMPLICITY OF GAME PLAY</a:t>
            </a:r>
          </a:p>
        </p:txBody>
      </p:sp>
    </p:spTree>
    <p:extLst>
      <p:ext uri="{BB962C8B-B14F-4D97-AF65-F5344CB8AC3E}">
        <p14:creationId xmlns:p14="http://schemas.microsoft.com/office/powerpoint/2010/main" val="3793594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1041</TotalTime>
  <Words>809</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Bahnschrift</vt:lpstr>
      <vt:lpstr>Bradley Hand ITC</vt:lpstr>
      <vt:lpstr>Calibri</vt:lpstr>
      <vt:lpstr>Calibri Light</vt:lpstr>
      <vt:lpstr>Cooper Black</vt:lpstr>
      <vt:lpstr>Copperplate Gothic Bold</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durgaa devi</dc:creator>
  <cp:lastModifiedBy>durgaa devi</cp:lastModifiedBy>
  <cp:revision>45</cp:revision>
  <dcterms:created xsi:type="dcterms:W3CDTF">2018-12-05T18:08:02Z</dcterms:created>
  <dcterms:modified xsi:type="dcterms:W3CDTF">2018-12-06T20:08:44Z</dcterms:modified>
</cp:coreProperties>
</file>