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7" r:id="rId3"/>
    <p:sldId id="259" r:id="rId4"/>
    <p:sldId id="266" r:id="rId5"/>
    <p:sldId id="261" r:id="rId6"/>
    <p:sldId id="262" r:id="rId7"/>
    <p:sldId id="271" r:id="rId8"/>
    <p:sldId id="272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4F30B-BC6A-AA4E-8C4F-187D1A574779}" v="29" dt="2020-10-08T23:58:27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9"/>
    <p:restoredTop sz="94641"/>
  </p:normalViewPr>
  <p:slideViewPr>
    <p:cSldViewPr snapToGrid="0">
      <p:cViewPr varScale="1">
        <p:scale>
          <a:sx n="181" d="100"/>
          <a:sy n="181" d="100"/>
        </p:scale>
        <p:origin x="77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jun Cai" userId="3d72c7a4-a111-4745-a679-fef42025012f" providerId="ADAL" clId="{3294F30B-BC6A-AA4E-8C4F-187D1A574779}"/>
    <pc:docChg chg="undo custSel addSld delSld modSld sldOrd modMainMaster modNotesMaster">
      <pc:chgData name="Shijun Cai" userId="3d72c7a4-a111-4745-a679-fef42025012f" providerId="ADAL" clId="{3294F30B-BC6A-AA4E-8C4F-187D1A574779}" dt="2020-10-08T23:59:14.003" v="495" actId="20577"/>
      <pc:docMkLst>
        <pc:docMk/>
      </pc:docMkLst>
      <pc:sldChg chg="modSp mod modNotes">
        <pc:chgData name="Shijun Cai" userId="3d72c7a4-a111-4745-a679-fef42025012f" providerId="ADAL" clId="{3294F30B-BC6A-AA4E-8C4F-187D1A574779}" dt="2020-10-08T23:22:53.978" v="54" actId="14100"/>
        <pc:sldMkLst>
          <pc:docMk/>
          <pc:sldMk cId="0" sldId="256"/>
        </pc:sldMkLst>
        <pc:spChg chg="mod">
          <ac:chgData name="Shijun Cai" userId="3d72c7a4-a111-4745-a679-fef42025012f" providerId="ADAL" clId="{3294F30B-BC6A-AA4E-8C4F-187D1A574779}" dt="2020-10-08T23:20:42.261" v="51"/>
          <ac:spMkLst>
            <pc:docMk/>
            <pc:sldMk cId="0" sldId="256"/>
            <ac:spMk id="54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22:53.978" v="54" actId="14100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Shijun Cai" userId="3d72c7a4-a111-4745-a679-fef42025012f" providerId="ADAL" clId="{3294F30B-BC6A-AA4E-8C4F-187D1A574779}" dt="2020-10-05T05:58:27.926" v="3" actId="2696"/>
        <pc:sldMkLst>
          <pc:docMk/>
          <pc:sldMk cId="0" sldId="257"/>
        </pc:sldMkLst>
      </pc:sldChg>
      <pc:sldChg chg="modSp mod modNotes">
        <pc:chgData name="Shijun Cai" userId="3d72c7a4-a111-4745-a679-fef42025012f" providerId="ADAL" clId="{3294F30B-BC6A-AA4E-8C4F-187D1A574779}" dt="2020-10-08T23:34:52.581" v="239" actId="20577"/>
        <pc:sldMkLst>
          <pc:docMk/>
          <pc:sldMk cId="0" sldId="259"/>
        </pc:sldMkLst>
        <pc:spChg chg="mod">
          <ac:chgData name="Shijun Cai" userId="3d72c7a4-a111-4745-a679-fef42025012f" providerId="ADAL" clId="{3294F30B-BC6A-AA4E-8C4F-187D1A574779}" dt="2020-10-08T23:34:52.581" v="239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24:51.009" v="89" actId="1076"/>
          <ac:spMkLst>
            <pc:docMk/>
            <pc:sldMk cId="0" sldId="259"/>
            <ac:spMk id="72" creationId="{00000000-0000-0000-0000-000000000000}"/>
          </ac:spMkLst>
        </pc:spChg>
      </pc:sldChg>
      <pc:sldChg chg="modSp mod modNotes">
        <pc:chgData name="Shijun Cai" userId="3d72c7a4-a111-4745-a679-fef42025012f" providerId="ADAL" clId="{3294F30B-BC6A-AA4E-8C4F-187D1A574779}" dt="2020-10-08T23:41:07.987" v="356" actId="20577"/>
        <pc:sldMkLst>
          <pc:docMk/>
          <pc:sldMk cId="0" sldId="261"/>
        </pc:sldMkLst>
        <pc:spChg chg="mod">
          <ac:chgData name="Shijun Cai" userId="3d72c7a4-a111-4745-a679-fef42025012f" providerId="ADAL" clId="{3294F30B-BC6A-AA4E-8C4F-187D1A574779}" dt="2020-10-08T23:35:21.632" v="240" actId="1076"/>
          <ac:spMkLst>
            <pc:docMk/>
            <pc:sldMk cId="0" sldId="261"/>
            <ac:spMk id="84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41:07.987" v="356" actId="20577"/>
          <ac:spMkLst>
            <pc:docMk/>
            <pc:sldMk cId="0" sldId="261"/>
            <ac:spMk id="85" creationId="{00000000-0000-0000-0000-000000000000}"/>
          </ac:spMkLst>
        </pc:spChg>
      </pc:sldChg>
      <pc:sldChg chg="addSp modSp mod modNotes">
        <pc:chgData name="Shijun Cai" userId="3d72c7a4-a111-4745-a679-fef42025012f" providerId="ADAL" clId="{3294F30B-BC6A-AA4E-8C4F-187D1A574779}" dt="2020-10-08T23:44:20.336" v="432" actId="14100"/>
        <pc:sldMkLst>
          <pc:docMk/>
          <pc:sldMk cId="0" sldId="262"/>
        </pc:sldMkLst>
        <pc:spChg chg="add mod">
          <ac:chgData name="Shijun Cai" userId="3d72c7a4-a111-4745-a679-fef42025012f" providerId="ADAL" clId="{3294F30B-BC6A-AA4E-8C4F-187D1A574779}" dt="2020-10-08T23:44:20.336" v="432" actId="14100"/>
          <ac:spMkLst>
            <pc:docMk/>
            <pc:sldMk cId="0" sldId="262"/>
            <ac:spMk id="4" creationId="{6317DEE4-99BD-C343-B6E9-EA5098BAF9D6}"/>
          </ac:spMkLst>
        </pc:spChg>
        <pc:spChg chg="mod">
          <ac:chgData name="Shijun Cai" userId="3d72c7a4-a111-4745-a679-fef42025012f" providerId="ADAL" clId="{3294F30B-BC6A-AA4E-8C4F-187D1A574779}" dt="2020-10-08T23:41:46.077" v="357" actId="1076"/>
          <ac:spMkLst>
            <pc:docMk/>
            <pc:sldMk cId="0" sldId="262"/>
            <ac:spMk id="90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44:07.254" v="430" actId="1076"/>
          <ac:spMkLst>
            <pc:docMk/>
            <pc:sldMk cId="0" sldId="262"/>
            <ac:spMk id="91" creationId="{00000000-0000-0000-0000-000000000000}"/>
          </ac:spMkLst>
        </pc:spChg>
      </pc:sldChg>
      <pc:sldChg chg="del">
        <pc:chgData name="Shijun Cai" userId="3d72c7a4-a111-4745-a679-fef42025012f" providerId="ADAL" clId="{3294F30B-BC6A-AA4E-8C4F-187D1A574779}" dt="2020-10-05T05:58:50.502" v="29" actId="2696"/>
        <pc:sldMkLst>
          <pc:docMk/>
          <pc:sldMk cId="0" sldId="263"/>
        </pc:sldMkLst>
      </pc:sldChg>
      <pc:sldChg chg="modSp mod modNotes">
        <pc:chgData name="Shijun Cai" userId="3d72c7a4-a111-4745-a679-fef42025012f" providerId="ADAL" clId="{3294F30B-BC6A-AA4E-8C4F-187D1A574779}" dt="2020-10-08T23:59:14.003" v="495" actId="20577"/>
        <pc:sldMkLst>
          <pc:docMk/>
          <pc:sldMk cId="700961451" sldId="265"/>
        </pc:sldMkLst>
        <pc:spChg chg="mod">
          <ac:chgData name="Shijun Cai" userId="3d72c7a4-a111-4745-a679-fef42025012f" providerId="ADAL" clId="{3294F30B-BC6A-AA4E-8C4F-187D1A574779}" dt="2020-10-08T23:54:03.716" v="451" actId="20577"/>
          <ac:spMkLst>
            <pc:docMk/>
            <pc:sldMk cId="700961451" sldId="265"/>
            <ac:spMk id="96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59:14.003" v="495" actId="20577"/>
          <ac:spMkLst>
            <pc:docMk/>
            <pc:sldMk cId="700961451" sldId="265"/>
            <ac:spMk id="97" creationId="{00000000-0000-0000-0000-000000000000}"/>
          </ac:spMkLst>
        </pc:spChg>
      </pc:sldChg>
      <pc:sldChg chg="modSp mod modNotes">
        <pc:chgData name="Shijun Cai" userId="3d72c7a4-a111-4745-a679-fef42025012f" providerId="ADAL" clId="{3294F30B-BC6A-AA4E-8C4F-187D1A574779}" dt="2020-10-08T23:26:19.933" v="171" actId="20577"/>
        <pc:sldMkLst>
          <pc:docMk/>
          <pc:sldMk cId="3928877652" sldId="266"/>
        </pc:sldMkLst>
        <pc:spChg chg="mod">
          <ac:chgData name="Shijun Cai" userId="3d72c7a4-a111-4745-a679-fef42025012f" providerId="ADAL" clId="{3294F30B-BC6A-AA4E-8C4F-187D1A574779}" dt="2020-10-08T23:26:19.933" v="171" actId="20577"/>
          <ac:spMkLst>
            <pc:docMk/>
            <pc:sldMk cId="3928877652" sldId="266"/>
            <ac:spMk id="2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25:40.098" v="121" actId="1076"/>
          <ac:spMkLst>
            <pc:docMk/>
            <pc:sldMk cId="3928877652" sldId="266"/>
            <ac:spMk id="72" creationId="{00000000-0000-0000-0000-000000000000}"/>
          </ac:spMkLst>
        </pc:spChg>
      </pc:sldChg>
      <pc:sldChg chg="modSp add mod ord modNotes">
        <pc:chgData name="Shijun Cai" userId="3d72c7a4-a111-4745-a679-fef42025012f" providerId="ADAL" clId="{3294F30B-BC6A-AA4E-8C4F-187D1A574779}" dt="2020-10-08T23:24:14.717" v="88" actId="20577"/>
        <pc:sldMkLst>
          <pc:docMk/>
          <pc:sldMk cId="2167443814" sldId="267"/>
        </pc:sldMkLst>
        <pc:spChg chg="mod">
          <ac:chgData name="Shijun Cai" userId="3d72c7a4-a111-4745-a679-fef42025012f" providerId="ADAL" clId="{3294F30B-BC6A-AA4E-8C4F-187D1A574779}" dt="2020-10-08T23:24:05.801" v="83" actId="20577"/>
          <ac:spMkLst>
            <pc:docMk/>
            <pc:sldMk cId="2167443814" sldId="267"/>
            <ac:spMk id="2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24:14.717" v="88" actId="20577"/>
          <ac:spMkLst>
            <pc:docMk/>
            <pc:sldMk cId="2167443814" sldId="267"/>
            <ac:spMk id="72" creationId="{00000000-0000-0000-0000-000000000000}"/>
          </ac:spMkLst>
        </pc:spChg>
      </pc:sldChg>
      <pc:sldChg chg="modSp add del mod modNotes">
        <pc:chgData name="Shijun Cai" userId="3d72c7a4-a111-4745-a679-fef42025012f" providerId="ADAL" clId="{3294F30B-BC6A-AA4E-8C4F-187D1A574779}" dt="2020-10-08T23:46:27.999" v="440" actId="2696"/>
        <pc:sldMkLst>
          <pc:docMk/>
          <pc:sldMk cId="3772494770" sldId="268"/>
        </pc:sldMkLst>
        <pc:spChg chg="mod">
          <ac:chgData name="Shijun Cai" userId="3d72c7a4-a111-4745-a679-fef42025012f" providerId="ADAL" clId="{3294F30B-BC6A-AA4E-8C4F-187D1A574779}" dt="2020-10-08T23:20:42.261" v="51"/>
          <ac:spMkLst>
            <pc:docMk/>
            <pc:sldMk cId="3772494770" sldId="268"/>
            <ac:spMk id="90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20:42.261" v="51"/>
          <ac:spMkLst>
            <pc:docMk/>
            <pc:sldMk cId="3772494770" sldId="268"/>
            <ac:spMk id="91" creationId="{00000000-0000-0000-0000-000000000000}"/>
          </ac:spMkLst>
        </pc:spChg>
      </pc:sldChg>
      <pc:sldChg chg="add del">
        <pc:chgData name="Shijun Cai" userId="3d72c7a4-a111-4745-a679-fef42025012f" providerId="ADAL" clId="{3294F30B-BC6A-AA4E-8C4F-187D1A574779}" dt="2020-10-06T23:22:06.787" v="43" actId="2696"/>
        <pc:sldMkLst>
          <pc:docMk/>
          <pc:sldMk cId="345797907" sldId="269"/>
        </pc:sldMkLst>
      </pc:sldChg>
      <pc:sldChg chg="modSp add del mod modNotes">
        <pc:chgData name="Shijun Cai" userId="3d72c7a4-a111-4745-a679-fef42025012f" providerId="ADAL" clId="{3294F30B-BC6A-AA4E-8C4F-187D1A574779}" dt="2020-10-08T23:46:44.167" v="448" actId="2696"/>
        <pc:sldMkLst>
          <pc:docMk/>
          <pc:sldMk cId="2825937930" sldId="270"/>
        </pc:sldMkLst>
        <pc:spChg chg="mod">
          <ac:chgData name="Shijun Cai" userId="3d72c7a4-a111-4745-a679-fef42025012f" providerId="ADAL" clId="{3294F30B-BC6A-AA4E-8C4F-187D1A574779}" dt="2020-10-08T23:20:42.261" v="51"/>
          <ac:spMkLst>
            <pc:docMk/>
            <pc:sldMk cId="2825937930" sldId="270"/>
            <ac:spMk id="90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20:42.261" v="51"/>
          <ac:spMkLst>
            <pc:docMk/>
            <pc:sldMk cId="2825937930" sldId="270"/>
            <ac:spMk id="91" creationId="{00000000-0000-0000-0000-000000000000}"/>
          </ac:spMkLst>
        </pc:spChg>
      </pc:sldChg>
      <pc:sldChg chg="modSp add mod">
        <pc:chgData name="Shijun Cai" userId="3d72c7a4-a111-4745-a679-fef42025012f" providerId="ADAL" clId="{3294F30B-BC6A-AA4E-8C4F-187D1A574779}" dt="2020-10-08T23:46:24.002" v="439" actId="20577"/>
        <pc:sldMkLst>
          <pc:docMk/>
          <pc:sldMk cId="1478553156" sldId="271"/>
        </pc:sldMkLst>
        <pc:spChg chg="mod">
          <ac:chgData name="Shijun Cai" userId="3d72c7a4-a111-4745-a679-fef42025012f" providerId="ADAL" clId="{3294F30B-BC6A-AA4E-8C4F-187D1A574779}" dt="2020-10-08T23:46:24.002" v="439" actId="20577"/>
          <ac:spMkLst>
            <pc:docMk/>
            <pc:sldMk cId="1478553156" sldId="271"/>
            <ac:spMk id="4" creationId="{6317DEE4-99BD-C343-B6E9-EA5098BAF9D6}"/>
          </ac:spMkLst>
        </pc:spChg>
        <pc:spChg chg="mod">
          <ac:chgData name="Shijun Cai" userId="3d72c7a4-a111-4745-a679-fef42025012f" providerId="ADAL" clId="{3294F30B-BC6A-AA4E-8C4F-187D1A574779}" dt="2020-10-08T23:46:19.382" v="435" actId="20577"/>
          <ac:spMkLst>
            <pc:docMk/>
            <pc:sldMk cId="1478553156" sldId="271"/>
            <ac:spMk id="90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46:21.268" v="437" actId="20577"/>
          <ac:spMkLst>
            <pc:docMk/>
            <pc:sldMk cId="1478553156" sldId="271"/>
            <ac:spMk id="91" creationId="{00000000-0000-0000-0000-000000000000}"/>
          </ac:spMkLst>
        </pc:spChg>
      </pc:sldChg>
      <pc:sldChg chg="modSp add mod">
        <pc:chgData name="Shijun Cai" userId="3d72c7a4-a111-4745-a679-fef42025012f" providerId="ADAL" clId="{3294F30B-BC6A-AA4E-8C4F-187D1A574779}" dt="2020-10-08T23:46:40.999" v="447" actId="20577"/>
        <pc:sldMkLst>
          <pc:docMk/>
          <pc:sldMk cId="4144560507" sldId="272"/>
        </pc:sldMkLst>
        <pc:spChg chg="mod">
          <ac:chgData name="Shijun Cai" userId="3d72c7a4-a111-4745-a679-fef42025012f" providerId="ADAL" clId="{3294F30B-BC6A-AA4E-8C4F-187D1A574779}" dt="2020-10-08T23:46:40.999" v="447" actId="20577"/>
          <ac:spMkLst>
            <pc:docMk/>
            <pc:sldMk cId="4144560507" sldId="272"/>
            <ac:spMk id="4" creationId="{6317DEE4-99BD-C343-B6E9-EA5098BAF9D6}"/>
          </ac:spMkLst>
        </pc:spChg>
        <pc:spChg chg="mod">
          <ac:chgData name="Shijun Cai" userId="3d72c7a4-a111-4745-a679-fef42025012f" providerId="ADAL" clId="{3294F30B-BC6A-AA4E-8C4F-187D1A574779}" dt="2020-10-08T23:46:36.412" v="443" actId="20577"/>
          <ac:spMkLst>
            <pc:docMk/>
            <pc:sldMk cId="4144560507" sldId="272"/>
            <ac:spMk id="90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46:38.258" v="445" actId="20577"/>
          <ac:spMkLst>
            <pc:docMk/>
            <pc:sldMk cId="4144560507" sldId="272"/>
            <ac:spMk id="91" creationId="{00000000-0000-0000-0000-000000000000}"/>
          </ac:spMkLst>
        </pc:spChg>
      </pc:sldChg>
      <pc:sldMasterChg chg="modSp modSldLayout">
        <pc:chgData name="Shijun Cai" userId="3d72c7a4-a111-4745-a679-fef42025012f" providerId="ADAL" clId="{3294F30B-BC6A-AA4E-8C4F-187D1A574779}" dt="2020-10-08T23:20:42.261" v="51"/>
        <pc:sldMasterMkLst>
          <pc:docMk/>
          <pc:sldMasterMk cId="0" sldId="2147483659"/>
        </pc:sldMasterMkLst>
        <pc:spChg chg="mod">
          <ac:chgData name="Shijun Cai" userId="3d72c7a4-a111-4745-a679-fef42025012f" providerId="ADAL" clId="{3294F30B-BC6A-AA4E-8C4F-187D1A574779}" dt="2020-10-08T23:20:42.261" v="51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20:42.261" v="51"/>
          <ac:spMkLst>
            <pc:docMk/>
            <pc:sldMasterMk cId="0" sldId="2147483659"/>
            <ac:spMk id="7" creationId="{00000000-0000-0000-0000-000000000000}"/>
          </ac:spMkLst>
        </pc:spChg>
        <pc:spChg chg="mod">
          <ac:chgData name="Shijun Cai" userId="3d72c7a4-a111-4745-a679-fef42025012f" providerId="ADAL" clId="{3294F30B-BC6A-AA4E-8C4F-187D1A574779}" dt="2020-10-08T23:20:42.261" v="51"/>
          <ac:spMkLst>
            <pc:docMk/>
            <pc:sldMasterMk cId="0" sldId="2147483659"/>
            <ac:spMk id="8" creationId="{00000000-0000-0000-0000-000000000000}"/>
          </ac:spMkLst>
        </pc:spChg>
        <pc:sldLayoutChg chg="modSp">
          <pc:chgData name="Shijun Cai" userId="3d72c7a4-a111-4745-a679-fef42025012f" providerId="ADAL" clId="{3294F30B-BC6A-AA4E-8C4F-187D1A574779}" dt="2020-10-08T23:20:42.261" v="51"/>
          <pc:sldLayoutMkLst>
            <pc:docMk/>
            <pc:sldMasterMk cId="0" sldId="2147483659"/>
            <pc:sldLayoutMk cId="0" sldId="2147483648"/>
          </pc:sldLayoutMkLst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48"/>
              <ac:spMk id="10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48"/>
              <ac:spMk id="11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48"/>
              <ac:spMk id="12" creationId="{00000000-0000-0000-0000-000000000000}"/>
            </ac:spMkLst>
          </pc:spChg>
        </pc:sldLayoutChg>
        <pc:sldLayoutChg chg="modSp">
          <pc:chgData name="Shijun Cai" userId="3d72c7a4-a111-4745-a679-fef42025012f" providerId="ADAL" clId="{3294F30B-BC6A-AA4E-8C4F-187D1A574779}" dt="2020-10-08T23:20:42.261" v="51"/>
          <pc:sldLayoutMkLst>
            <pc:docMk/>
            <pc:sldMasterMk cId="0" sldId="2147483659"/>
            <pc:sldLayoutMk cId="0" sldId="2147483649"/>
          </pc:sldLayoutMkLst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49"/>
              <ac:spMk id="14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49"/>
              <ac:spMk id="15" creationId="{00000000-0000-0000-0000-000000000000}"/>
            </ac:spMkLst>
          </pc:spChg>
        </pc:sldLayoutChg>
        <pc:sldLayoutChg chg="modSp">
          <pc:chgData name="Shijun Cai" userId="3d72c7a4-a111-4745-a679-fef42025012f" providerId="ADAL" clId="{3294F30B-BC6A-AA4E-8C4F-187D1A574779}" dt="2020-10-08T23:20:42.261" v="51"/>
          <pc:sldLayoutMkLst>
            <pc:docMk/>
            <pc:sldMasterMk cId="0" sldId="2147483659"/>
            <pc:sldLayoutMk cId="0" sldId="2147483650"/>
          </pc:sldLayoutMkLst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</pc:sldLayoutChg>
        <pc:sldLayoutChg chg="modSp">
          <pc:chgData name="Shijun Cai" userId="3d72c7a4-a111-4745-a679-fef42025012f" providerId="ADAL" clId="{3294F30B-BC6A-AA4E-8C4F-187D1A574779}" dt="2020-10-08T23:20:42.261" v="51"/>
          <pc:sldLayoutMkLst>
            <pc:docMk/>
            <pc:sldMasterMk cId="0" sldId="2147483659"/>
            <pc:sldLayoutMk cId="0" sldId="2147483651"/>
          </pc:sldLayoutMkLst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1"/>
              <ac:spMk id="21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1"/>
              <ac:spMk id="24" creationId="{00000000-0000-0000-0000-000000000000}"/>
            </ac:spMkLst>
          </pc:spChg>
        </pc:sldLayoutChg>
        <pc:sldLayoutChg chg="modSp">
          <pc:chgData name="Shijun Cai" userId="3d72c7a4-a111-4745-a679-fef42025012f" providerId="ADAL" clId="{3294F30B-BC6A-AA4E-8C4F-187D1A574779}" dt="2020-10-08T23:20:42.261" v="51"/>
          <pc:sldLayoutMkLst>
            <pc:docMk/>
            <pc:sldMasterMk cId="0" sldId="2147483659"/>
            <pc:sldLayoutMk cId="0" sldId="2147483652"/>
          </pc:sldLayoutMkLst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2"/>
              <ac:spMk id="26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2"/>
              <ac:spMk id="27" creationId="{00000000-0000-0000-0000-000000000000}"/>
            </ac:spMkLst>
          </pc:spChg>
        </pc:sldLayoutChg>
        <pc:sldLayoutChg chg="modSp">
          <pc:chgData name="Shijun Cai" userId="3d72c7a4-a111-4745-a679-fef42025012f" providerId="ADAL" clId="{3294F30B-BC6A-AA4E-8C4F-187D1A574779}" dt="2020-10-08T23:20:42.261" v="51"/>
          <pc:sldLayoutMkLst>
            <pc:docMk/>
            <pc:sldMasterMk cId="0" sldId="2147483659"/>
            <pc:sldLayoutMk cId="0" sldId="2147483653"/>
          </pc:sldLayoutMkLst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3"/>
              <ac:spMk id="29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3"/>
              <ac:spMk id="30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3"/>
              <ac:spMk id="31" creationId="{00000000-0000-0000-0000-000000000000}"/>
            </ac:spMkLst>
          </pc:spChg>
        </pc:sldLayoutChg>
        <pc:sldLayoutChg chg="modSp">
          <pc:chgData name="Shijun Cai" userId="3d72c7a4-a111-4745-a679-fef42025012f" providerId="ADAL" clId="{3294F30B-BC6A-AA4E-8C4F-187D1A574779}" dt="2020-10-08T23:20:42.261" v="51"/>
          <pc:sldLayoutMkLst>
            <pc:docMk/>
            <pc:sldMasterMk cId="0" sldId="2147483659"/>
            <pc:sldLayoutMk cId="0" sldId="2147483654"/>
          </pc:sldLayoutMkLst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4"/>
              <ac:spMk id="33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4"/>
              <ac:spMk id="34" creationId="{00000000-0000-0000-0000-000000000000}"/>
            </ac:spMkLst>
          </pc:spChg>
        </pc:sldLayoutChg>
        <pc:sldLayoutChg chg="modSp">
          <pc:chgData name="Shijun Cai" userId="3d72c7a4-a111-4745-a679-fef42025012f" providerId="ADAL" clId="{3294F30B-BC6A-AA4E-8C4F-187D1A574779}" dt="2020-10-08T23:20:42.261" v="51"/>
          <pc:sldLayoutMkLst>
            <pc:docMk/>
            <pc:sldMasterMk cId="0" sldId="2147483659"/>
            <pc:sldLayoutMk cId="0" sldId="2147483655"/>
          </pc:sldLayoutMkLst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5"/>
              <ac:spMk id="36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5"/>
              <ac:spMk id="37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5"/>
              <ac:spMk id="38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5"/>
              <ac:spMk id="39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5"/>
              <ac:spMk id="40" creationId="{00000000-0000-0000-0000-000000000000}"/>
            </ac:spMkLst>
          </pc:spChg>
        </pc:sldLayoutChg>
        <pc:sldLayoutChg chg="modSp">
          <pc:chgData name="Shijun Cai" userId="3d72c7a4-a111-4745-a679-fef42025012f" providerId="ADAL" clId="{3294F30B-BC6A-AA4E-8C4F-187D1A574779}" dt="2020-10-08T23:20:42.261" v="51"/>
          <pc:sldLayoutMkLst>
            <pc:docMk/>
            <pc:sldMasterMk cId="0" sldId="2147483659"/>
            <pc:sldLayoutMk cId="0" sldId="2147483656"/>
          </pc:sldLayoutMkLst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6"/>
              <ac:spMk id="42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6"/>
              <ac:spMk id="43" creationId="{00000000-0000-0000-0000-000000000000}"/>
            </ac:spMkLst>
          </pc:spChg>
        </pc:sldLayoutChg>
        <pc:sldLayoutChg chg="modSp">
          <pc:chgData name="Shijun Cai" userId="3d72c7a4-a111-4745-a679-fef42025012f" providerId="ADAL" clId="{3294F30B-BC6A-AA4E-8C4F-187D1A574779}" dt="2020-10-08T23:20:42.261" v="51"/>
          <pc:sldLayoutMkLst>
            <pc:docMk/>
            <pc:sldMasterMk cId="0" sldId="2147483659"/>
            <pc:sldLayoutMk cId="0" sldId="2147483657"/>
          </pc:sldLayoutMkLst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7"/>
              <ac:spMk id="45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7"/>
              <ac:spMk id="46" creationId="{00000000-0000-0000-0000-000000000000}"/>
            </ac:spMkLst>
          </pc:spChg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7"/>
              <ac:spMk id="47" creationId="{00000000-0000-0000-0000-000000000000}"/>
            </ac:spMkLst>
          </pc:spChg>
        </pc:sldLayoutChg>
        <pc:sldLayoutChg chg="modSp">
          <pc:chgData name="Shijun Cai" userId="3d72c7a4-a111-4745-a679-fef42025012f" providerId="ADAL" clId="{3294F30B-BC6A-AA4E-8C4F-187D1A574779}" dt="2020-10-08T23:20:42.261" v="51"/>
          <pc:sldLayoutMkLst>
            <pc:docMk/>
            <pc:sldMasterMk cId="0" sldId="2147483659"/>
            <pc:sldLayoutMk cId="0" sldId="2147483658"/>
          </pc:sldLayoutMkLst>
          <pc:spChg chg="mod">
            <ac:chgData name="Shijun Cai" userId="3d72c7a4-a111-4745-a679-fef42025012f" providerId="ADAL" clId="{3294F30B-BC6A-AA4E-8C4F-187D1A574779}" dt="2020-10-08T23:20:42.261" v="51"/>
            <ac:spMkLst>
              <pc:docMk/>
              <pc:sldMasterMk cId="0" sldId="2147483659"/>
              <pc:sldLayoutMk cId="0" sldId="2147483658"/>
              <ac:spMk id="49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cabe77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cabe77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35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cabe77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cabe77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cabe77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cabe77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74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cabe77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cabe773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cabe773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cabe773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cabe773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cabe773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4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cabe773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cabe773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46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cabe773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cabe773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4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87316" y="563881"/>
            <a:ext cx="8520600" cy="1837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COMP5048 Assignment 2 </a:t>
            </a:r>
            <a:br>
              <a:rPr lang="en" sz="3600" dirty="0"/>
            </a:br>
            <a:r>
              <a:rPr lang="en" sz="3600" dirty="0"/>
              <a:t>Group XX</a:t>
            </a:r>
            <a:br>
              <a:rPr lang="en" sz="3600" dirty="0"/>
            </a:br>
            <a:r>
              <a:rPr lang="en" sz="3600" dirty="0"/>
              <a:t>Data: XXXX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87316" y="2571750"/>
            <a:ext cx="8520600" cy="2464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dirty="0"/>
              <a:t>Team members:</a:t>
            </a:r>
            <a:endParaRPr sz="1800" dirty="0"/>
          </a:p>
          <a:p>
            <a:pPr marL="0" indent="0"/>
            <a:r>
              <a:rPr lang="en" sz="1800" dirty="0"/>
              <a:t>[name] ([SID])</a:t>
            </a:r>
            <a:endParaRPr sz="1800" dirty="0"/>
          </a:p>
          <a:p>
            <a:pPr marL="0" indent="0"/>
            <a:r>
              <a:rPr lang="en" sz="1800" dirty="0"/>
              <a:t>[name] ([SID])</a:t>
            </a:r>
            <a:endParaRPr sz="1800" dirty="0"/>
          </a:p>
          <a:p>
            <a:pPr marL="0" indent="0"/>
            <a:r>
              <a:rPr lang="en" sz="1800" dirty="0"/>
              <a:t>[name] ([SID])</a:t>
            </a:r>
            <a:endParaRPr sz="1800"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" sz="1800" dirty="0"/>
              <a:t>[name] ([SID])</a:t>
            </a:r>
            <a:endParaRPr sz="1800"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" sz="1800" dirty="0"/>
              <a:t>[name] ([SID])</a:t>
            </a:r>
            <a:endParaRPr sz="1800"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" sz="1800" dirty="0"/>
              <a:t>[name] ([SID])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AU" sz="1800" dirty="0"/>
              <a:t>[name] ([SID])</a:t>
            </a:r>
          </a:p>
          <a:p>
            <a:pPr marL="0" indent="0">
              <a:buClr>
                <a:schemeClr val="dk1"/>
              </a:buClr>
              <a:buSzPts val="1100"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1. Introduction: Data and Tasks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6947" y="668215"/>
            <a:ext cx="8792307" cy="4332850"/>
          </a:xfrm>
        </p:spPr>
        <p:txBody>
          <a:bodyPr/>
          <a:lstStyle/>
          <a:p>
            <a:r>
              <a:rPr lang="en-AU" dirty="0"/>
              <a:t>Data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1674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2. Design and Approaches: Analysis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185" y="633046"/>
            <a:ext cx="8721969" cy="4332849"/>
          </a:xfrm>
        </p:spPr>
        <p:txBody>
          <a:bodyPr/>
          <a:lstStyle/>
          <a:p>
            <a:r>
              <a:rPr lang="en-AU" dirty="0"/>
              <a:t>Data processing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Analysis </a:t>
            </a:r>
          </a:p>
          <a:p>
            <a:pPr marL="114298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2. Design and Approaches: Visualisation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2880" y="574625"/>
            <a:ext cx="8785274" cy="4405338"/>
          </a:xfrm>
        </p:spPr>
        <p:txBody>
          <a:bodyPr/>
          <a:lstStyle/>
          <a:p>
            <a:r>
              <a:rPr lang="en-AU" dirty="0"/>
              <a:t>Visualisation 1</a:t>
            </a:r>
          </a:p>
          <a:p>
            <a:endParaRPr lang="en-AU" dirty="0"/>
          </a:p>
          <a:p>
            <a:r>
              <a:rPr lang="en-AU" dirty="0"/>
              <a:t>Visualisation 2</a:t>
            </a:r>
          </a:p>
          <a:p>
            <a:endParaRPr lang="en-AU" dirty="0"/>
          </a:p>
          <a:p>
            <a:r>
              <a:rPr lang="en-AU" dirty="0"/>
              <a:t>Visualisation 3</a:t>
            </a:r>
          </a:p>
          <a:p>
            <a:endParaRPr lang="en-AU" dirty="0"/>
          </a:p>
          <a:p>
            <a:r>
              <a:rPr lang="en-AU" dirty="0"/>
              <a:t>Visualisation 4</a:t>
            </a:r>
          </a:p>
          <a:p>
            <a:endParaRPr lang="en-AU" dirty="0"/>
          </a:p>
          <a:p>
            <a:r>
              <a:rPr lang="en-AU" dirty="0"/>
              <a:t>Visualisation 5</a:t>
            </a:r>
          </a:p>
          <a:p>
            <a:endParaRPr lang="en-AU" dirty="0"/>
          </a:p>
          <a:p>
            <a:r>
              <a:rPr lang="en-AU" dirty="0"/>
              <a:t>Visualisation 6</a:t>
            </a:r>
          </a:p>
          <a:p>
            <a:endParaRPr lang="en-AU" dirty="0"/>
          </a:p>
          <a:p>
            <a:r>
              <a:rPr lang="en-AU" dirty="0"/>
              <a:t>Visualisation 7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887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3. Implementation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54745" y="574624"/>
            <a:ext cx="8827477" cy="4440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System architecture</a:t>
            </a:r>
          </a:p>
          <a:p>
            <a:pPr marL="285750" indent="-285750">
              <a:spcAft>
                <a:spcPts val="1600"/>
              </a:spcAft>
            </a:pPr>
            <a:endParaRPr lang="en-AU" dirty="0"/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Tools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Libraries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Open source</a:t>
            </a:r>
          </a:p>
          <a:p>
            <a:pPr marL="285750" indent="-285750">
              <a:spcAft>
                <a:spcPts val="1600"/>
              </a:spcAft>
            </a:pPr>
            <a:endParaRPr lang="en-AU" dirty="0"/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Programming languages</a:t>
            </a:r>
          </a:p>
          <a:p>
            <a:pPr marL="285750" indent="-285750">
              <a:spcAft>
                <a:spcPts val="1600"/>
              </a:spcAft>
            </a:pPr>
            <a:endParaRPr lang="en-AU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4. Results and Discussion 1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47711" y="574625"/>
            <a:ext cx="6049107" cy="4358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Visualisation 1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91;p19">
            <a:extLst>
              <a:ext uri="{FF2B5EF4-FFF2-40B4-BE49-F238E27FC236}">
                <a16:creationId xmlns:a16="http://schemas.microsoft.com/office/drawing/2014/main" id="{6317DEE4-99BD-C343-B6E9-EA5098BAF9D6}"/>
              </a:ext>
            </a:extLst>
          </p:cNvPr>
          <p:cNvSpPr txBox="1">
            <a:spLocks/>
          </p:cNvSpPr>
          <p:nvPr/>
        </p:nvSpPr>
        <p:spPr>
          <a:xfrm>
            <a:off x="6625883" y="574624"/>
            <a:ext cx="2042428" cy="435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4289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17492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AU" dirty="0"/>
              <a:t>Discussion 1</a:t>
            </a:r>
          </a:p>
          <a:p>
            <a:pPr marL="0" indent="0">
              <a:spcAft>
                <a:spcPts val="1600"/>
              </a:spcAft>
              <a:buFont typeface="Arial"/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4. Results and Discussion 2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47711" y="574625"/>
            <a:ext cx="6049107" cy="4358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Visualisation 2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91;p19">
            <a:extLst>
              <a:ext uri="{FF2B5EF4-FFF2-40B4-BE49-F238E27FC236}">
                <a16:creationId xmlns:a16="http://schemas.microsoft.com/office/drawing/2014/main" id="{6317DEE4-99BD-C343-B6E9-EA5098BAF9D6}"/>
              </a:ext>
            </a:extLst>
          </p:cNvPr>
          <p:cNvSpPr txBox="1">
            <a:spLocks/>
          </p:cNvSpPr>
          <p:nvPr/>
        </p:nvSpPr>
        <p:spPr>
          <a:xfrm>
            <a:off x="6625883" y="574624"/>
            <a:ext cx="2042428" cy="435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4289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17492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AU" dirty="0"/>
              <a:t>Discussion 2</a:t>
            </a:r>
          </a:p>
          <a:p>
            <a:pPr marL="0" indent="0">
              <a:spcAft>
                <a:spcPts val="1600"/>
              </a:spcAft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855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4. Results and Discussion 3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47711" y="574625"/>
            <a:ext cx="6049107" cy="4358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Visualisation 3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91;p19">
            <a:extLst>
              <a:ext uri="{FF2B5EF4-FFF2-40B4-BE49-F238E27FC236}">
                <a16:creationId xmlns:a16="http://schemas.microsoft.com/office/drawing/2014/main" id="{6317DEE4-99BD-C343-B6E9-EA5098BAF9D6}"/>
              </a:ext>
            </a:extLst>
          </p:cNvPr>
          <p:cNvSpPr txBox="1">
            <a:spLocks/>
          </p:cNvSpPr>
          <p:nvPr/>
        </p:nvSpPr>
        <p:spPr>
          <a:xfrm>
            <a:off x="6625883" y="574624"/>
            <a:ext cx="2042428" cy="435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4289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17492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AU" dirty="0"/>
              <a:t>Discussion 3</a:t>
            </a:r>
          </a:p>
          <a:p>
            <a:pPr marL="0" indent="0">
              <a:spcAft>
                <a:spcPts val="1600"/>
              </a:spcAft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45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5. Planning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189915" y="654148"/>
            <a:ext cx="8764172" cy="4262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Week 10</a:t>
            </a:r>
          </a:p>
          <a:p>
            <a:pPr marL="285750" indent="-285750">
              <a:spcAft>
                <a:spcPts val="1600"/>
              </a:spcAft>
            </a:pPr>
            <a:endParaRPr lang="en-AU" dirty="0"/>
          </a:p>
          <a:p>
            <a:pPr marL="285750" indent="-285750">
              <a:spcAft>
                <a:spcPts val="1600"/>
              </a:spcAft>
            </a:pPr>
            <a:endParaRPr lang="en-AU" dirty="0"/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Week 11</a:t>
            </a:r>
          </a:p>
          <a:p>
            <a:pPr marL="285750" indent="-285750">
              <a:spcAft>
                <a:spcPts val="1600"/>
              </a:spcAft>
            </a:pPr>
            <a:endParaRPr lang="en-AU" dirty="0"/>
          </a:p>
          <a:p>
            <a:pPr marL="285750" indent="-285750">
              <a:spcAft>
                <a:spcPts val="1600"/>
              </a:spcAft>
            </a:pPr>
            <a:endParaRPr lang="en-AU" dirty="0"/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Week 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9614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145</Words>
  <Application>Microsoft Macintosh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COMP5048 Assignment 2  Group XX Data: XXXX</vt:lpstr>
      <vt:lpstr>1. Introduction: Data and Tasks</vt:lpstr>
      <vt:lpstr>2. Design and Approaches: Analysis</vt:lpstr>
      <vt:lpstr>2. Design and Approaches: Visualisation</vt:lpstr>
      <vt:lpstr>3. Implementation</vt:lpstr>
      <vt:lpstr>4. Results and Discussion 1</vt:lpstr>
      <vt:lpstr>4. Results and Discussion 2</vt:lpstr>
      <vt:lpstr>4. Results and Discussion 3</vt:lpstr>
      <vt:lpstr>5.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COMP5048 Assignment 2 Group X</dc:title>
  <dc:creator>shon4640</dc:creator>
  <cp:lastModifiedBy>Shijun Cai</cp:lastModifiedBy>
  <cp:revision>5</cp:revision>
  <dcterms:modified xsi:type="dcterms:W3CDTF">2020-10-08T23:59:28Z</dcterms:modified>
</cp:coreProperties>
</file>