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2253-128A-AB4C-9981-FC11E555751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7826-F5B0-CF49-B912-3247F7D23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student login: ! hm fas uc art</a:t>
            </a:r>
            <a:br>
              <a:rPr lang="en-US"/>
            </a:br>
            <a:r>
              <a:rPr lang="en-US"/>
              <a:t>student password: c@1drawing</a:t>
            </a:r>
          </a:p>
          <a:p>
            <a:r>
              <a:rPr lang="en-US"/>
              <a:t>NO SPACES!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5243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First, let's look at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0192" cy="4525963"/>
          </a:xfrm>
        </p:spPr>
        <p:txBody>
          <a:bodyPr/>
          <a:lstStyle/>
          <a:p>
            <a:r>
              <a:rPr lang="en-US"/>
              <a:t>Find and open Chrome.</a:t>
            </a:r>
          </a:p>
          <a:p>
            <a:pPr lvl="1"/>
            <a:r>
              <a:rPr lang="en-US" sz="2000"/>
              <a:t>(Spotlight: command-space)</a:t>
            </a:r>
          </a:p>
          <a:p>
            <a:r>
              <a:rPr lang="en-US" sz="2400"/>
              <a:t>Open Berkeley Law School:</a:t>
            </a:r>
          </a:p>
          <a:p>
            <a:pPr marL="0" indent="0">
              <a:buNone/>
            </a:pPr>
            <a:r>
              <a:rPr lang="en-US" sz="2400"/>
              <a:t>http://www.law.berkeley.edu/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View source:</a:t>
            </a:r>
          </a:p>
          <a:p>
            <a:pPr marL="0" indent="0">
              <a:buNone/>
            </a:pPr>
            <a:r>
              <a:rPr lang="en-US" sz="2400"/>
              <a:t>	View -&gt;developer -&gt;View Source</a:t>
            </a:r>
          </a:p>
        </p:txBody>
      </p:sp>
      <p:pic>
        <p:nvPicPr>
          <p:cNvPr id="4" name="Picture 3" descr="Screen Shot 2015-06-10 at 11.0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78" y="1916646"/>
            <a:ext cx="3425222" cy="4209518"/>
          </a:xfrm>
          <a:prstGeom prst="rect">
            <a:avLst/>
          </a:prstGeom>
        </p:spPr>
      </p:pic>
      <p:pic>
        <p:nvPicPr>
          <p:cNvPr id="5" name="Picture 4" descr="Screen Shot 2015-06-10 at 11.06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63" y="4864955"/>
            <a:ext cx="2601208" cy="15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Ugh!</a:t>
            </a:r>
          </a:p>
        </p:txBody>
      </p:sp>
      <p:pic>
        <p:nvPicPr>
          <p:cNvPr id="4" name="Content Placeholder 3" descr="Screen Shot 2015-06-10 at 11.08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4" b="17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94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Types of Components</a:t>
            </a:r>
          </a:p>
        </p:txBody>
      </p:sp>
      <p:pic>
        <p:nvPicPr>
          <p:cNvPr id="4" name="Picture 3" descr="Screen Shot 2015-06-10 at 11.0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94" y="1916646"/>
            <a:ext cx="3425222" cy="4209518"/>
          </a:xfrm>
          <a:prstGeom prst="rect">
            <a:avLst/>
          </a:prstGeom>
        </p:spPr>
      </p:pic>
      <p:pic>
        <p:nvPicPr>
          <p:cNvPr id="6" name="Picture 5" descr="Screen Shot 2015-06-10 at 11.15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7" y="4106808"/>
            <a:ext cx="2086641" cy="1542300"/>
          </a:xfrm>
          <a:prstGeom prst="rect">
            <a:avLst/>
          </a:prstGeom>
        </p:spPr>
      </p:pic>
      <p:pic>
        <p:nvPicPr>
          <p:cNvPr id="7" name="Picture 6" descr="Screen Shot 2015-06-10 at 11.19.0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66" y="4106808"/>
            <a:ext cx="2750733" cy="1853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04358"/>
            <a:ext cx="1675302" cy="640454"/>
          </a:xfrm>
          <a:prstGeom prst="rect">
            <a:avLst/>
          </a:prstGeom>
        </p:spPr>
      </p:pic>
      <p:pic>
        <p:nvPicPr>
          <p:cNvPr id="9" name="Picture 8" descr="Screen Shot 2015-06-10 at 11.31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43" y="2634188"/>
            <a:ext cx="2439157" cy="695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1905000"/>
            <a:ext cx="1360637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Assets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814420"/>
            <a:ext cx="1360637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2400" y="2057400"/>
            <a:ext cx="1843101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JavaScript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0" y="3733800"/>
            <a:ext cx="1360637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CSS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77249" y="2228101"/>
            <a:ext cx="1581405" cy="622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9649" y="4206304"/>
            <a:ext cx="1118809" cy="359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5700352" y="2349788"/>
            <a:ext cx="712048" cy="89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</p:cNvCxnSpPr>
          <p:nvPr/>
        </p:nvCxnSpPr>
        <p:spPr>
          <a:xfrm flipH="1" flipV="1">
            <a:off x="5564270" y="3733800"/>
            <a:ext cx="912730" cy="29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7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What happens when you load a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98476" cy="9094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Answer: a lot!</a:t>
            </a:r>
          </a:p>
          <a:p>
            <a:r>
              <a:rPr lang="en-US"/>
              <a:t>35 pictures</a:t>
            </a:r>
          </a:p>
          <a:p>
            <a:r>
              <a:rPr lang="en-US"/>
              <a:t>73 total files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 Shot 2015-06-10 at 11.43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9" y="1600201"/>
            <a:ext cx="5778218" cy="45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2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44555"/>
          </a:xfrm>
        </p:spPr>
        <p:txBody>
          <a:bodyPr/>
          <a:lstStyle/>
          <a:p>
            <a:r>
              <a:rPr lang="en-US"/>
              <a:t>"Uniform Resource Locator"</a:t>
            </a:r>
          </a:p>
          <a:p>
            <a:r>
              <a:rPr lang="en-US" sz="1400"/>
              <a:t>https://www.law.berkeley.edu/wp-content/uploads/2015/04/slider-grad-2015_web-960x367.jpg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81" y="2604357"/>
            <a:ext cx="4379109" cy="167409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94830"/>
              </p:ext>
            </p:extLst>
          </p:nvPr>
        </p:nvGraphicFramePr>
        <p:xfrm>
          <a:off x="1839181" y="463229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097"/>
                <a:gridCol w="4716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https://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www.law.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berkeley.edu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/wp-content/uploads/2015/04/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slider-grad-2015_web-960x367.jpg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 vs Absolute URLs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00972"/>
              </p:ext>
            </p:extLst>
          </p:nvPr>
        </p:nvGraphicFramePr>
        <p:xfrm>
          <a:off x="457200" y="1600200"/>
          <a:ext cx="8229600" cy="3474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4762"/>
                <a:gridCol w="655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Fully-qualified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https://www.law.berkeley.edu/wp-content/uploads/2015/04/slider-grad-2015_web-960x367.jpg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/wp-content/uploads/2015/04/slider-grad-2015_web-960x367.jpg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slider-grad-2015_web-960x367.jpg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./uploads/2015/04/slider-grad-2015_web-960x367.jpg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up-then-down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../../uploads/2015/04/slider-grad-2015_web-960x367.jpg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3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240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BASWEB</vt:lpstr>
      <vt:lpstr>First, let's look at a website</vt:lpstr>
      <vt:lpstr>Ugh!</vt:lpstr>
      <vt:lpstr>Four Types of Components</vt:lpstr>
      <vt:lpstr>What happens when you load a page?</vt:lpstr>
      <vt:lpstr>URLs</vt:lpstr>
      <vt:lpstr>Relative vs Absolute URLs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BASWEB</dc:title>
  <dc:creator>Edward McCormick</dc:creator>
  <cp:lastModifiedBy>Edward McCormick</cp:lastModifiedBy>
  <cp:revision>8</cp:revision>
  <dcterms:created xsi:type="dcterms:W3CDTF">2015-06-10T17:59:36Z</dcterms:created>
  <dcterms:modified xsi:type="dcterms:W3CDTF">2015-06-10T19:10:16Z</dcterms:modified>
</cp:coreProperties>
</file>