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4" r:id="rId6"/>
    <p:sldId id="259" r:id="rId7"/>
    <p:sldId id="279" r:id="rId8"/>
    <p:sldId id="281" r:id="rId9"/>
    <p:sldId id="282" r:id="rId10"/>
    <p:sldId id="262" r:id="rId11"/>
    <p:sldId id="263" r:id="rId12"/>
    <p:sldId id="278" r:id="rId13"/>
    <p:sldId id="283" r:id="rId14"/>
    <p:sldId id="284" r:id="rId15"/>
    <p:sldId id="287" r:id="rId16"/>
    <p:sldId id="291" r:id="rId17"/>
    <p:sldId id="292" r:id="rId18"/>
    <p:sldId id="293" r:id="rId19"/>
    <p:sldId id="289" r:id="rId20"/>
    <p:sldId id="29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</dgm:pt>
    <dgm:pt modelId="{595CA217-5FB8-4751-9D92-FA205D95B673}" type="sibTrans" cxnId="{921A8786-CEF7-4A09-8646-477EE41068EE}">
      <dgm:prSet/>
      <dgm:spPr/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28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2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  <a:r>
            <a:rPr lang="zh-CN" sz="2100" kern="1200" dirty="0"/>
            <a:t>．什么是</a:t>
          </a:r>
          <a:r>
            <a:rPr lang="en-US" sz="2100" kern="1200" dirty="0"/>
            <a:t>UML</a:t>
          </a:r>
        </a:p>
      </dsp:txBody>
      <dsp:txXfrm>
        <a:off x="0" y="528"/>
        <a:ext cx="5816600" cy="480718"/>
      </dsp:txXfrm>
    </dsp:sp>
    <dsp:sp modelId="{DF0B91BF-B4CA-4353-8D74-953111AFF567}">
      <dsp:nvSpPr>
        <dsp:cNvPr id="0" name=""/>
        <dsp:cNvSpPr/>
      </dsp:nvSpPr>
      <dsp:spPr>
        <a:xfrm>
          <a:off x="0" y="481246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481246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的背景</a:t>
          </a:r>
          <a:endParaRPr lang="en-US" sz="2100" kern="1200" dirty="0"/>
        </a:p>
      </dsp:txBody>
      <dsp:txXfrm>
        <a:off x="0" y="481246"/>
        <a:ext cx="5816600" cy="480718"/>
      </dsp:txXfrm>
    </dsp:sp>
    <dsp:sp modelId="{95001912-062E-4B5A-8EC6-8187415768D3}">
      <dsp:nvSpPr>
        <dsp:cNvPr id="0" name=""/>
        <dsp:cNvSpPr/>
      </dsp:nvSpPr>
      <dsp:spPr>
        <a:xfrm>
          <a:off x="0" y="961965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961965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作用</a:t>
          </a:r>
          <a:endParaRPr lang="en-US" sz="2100" kern="1200" dirty="0"/>
        </a:p>
      </dsp:txBody>
      <dsp:txXfrm>
        <a:off x="0" y="961965"/>
        <a:ext cx="5816600" cy="480718"/>
      </dsp:txXfrm>
    </dsp:sp>
    <dsp:sp modelId="{1D5B3A02-00A6-473F-B5E2-9397402134CE}">
      <dsp:nvSpPr>
        <dsp:cNvPr id="0" name=""/>
        <dsp:cNvSpPr/>
      </dsp:nvSpPr>
      <dsp:spPr>
        <a:xfrm>
          <a:off x="0" y="1442684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442684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特点</a:t>
          </a:r>
          <a:endParaRPr lang="en-US" sz="2100" kern="1200" dirty="0"/>
        </a:p>
      </dsp:txBody>
      <dsp:txXfrm>
        <a:off x="0" y="1442684"/>
        <a:ext cx="5816600" cy="480718"/>
      </dsp:txXfrm>
    </dsp:sp>
    <dsp:sp modelId="{165A2E05-853A-4796-A4F7-9A222BA428E6}">
      <dsp:nvSpPr>
        <dsp:cNvPr id="0" name=""/>
        <dsp:cNvSpPr/>
      </dsp:nvSpPr>
      <dsp:spPr>
        <a:xfrm>
          <a:off x="0" y="1923403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1923403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结构</a:t>
          </a:r>
          <a:endParaRPr lang="en-US" sz="2100" kern="1200" dirty="0"/>
        </a:p>
      </dsp:txBody>
      <dsp:txXfrm>
        <a:off x="0" y="1923403"/>
        <a:ext cx="5816600" cy="480718"/>
      </dsp:txXfrm>
    </dsp:sp>
    <dsp:sp modelId="{7614DB1E-CC9D-4EDF-AD13-F408C753FE43}">
      <dsp:nvSpPr>
        <dsp:cNvPr id="0" name=""/>
        <dsp:cNvSpPr/>
      </dsp:nvSpPr>
      <dsp:spPr>
        <a:xfrm>
          <a:off x="0" y="2404121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2404121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中的事物</a:t>
          </a:r>
          <a:endParaRPr lang="en-US" sz="2100" kern="1200" dirty="0"/>
        </a:p>
      </dsp:txBody>
      <dsp:txXfrm>
        <a:off x="0" y="2404121"/>
        <a:ext cx="5816600" cy="480718"/>
      </dsp:txXfrm>
    </dsp:sp>
    <dsp:sp modelId="{DF47E796-67DE-4A50-A12B-6A4070492B53}">
      <dsp:nvSpPr>
        <dsp:cNvPr id="0" name=""/>
        <dsp:cNvSpPr/>
      </dsp:nvSpPr>
      <dsp:spPr>
        <a:xfrm>
          <a:off x="0" y="2884840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2884840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中的关系</a:t>
          </a:r>
          <a:endParaRPr lang="en-US" sz="2100" kern="1200" dirty="0"/>
        </a:p>
      </dsp:txBody>
      <dsp:txXfrm>
        <a:off x="0" y="2884840"/>
        <a:ext cx="5816600" cy="480718"/>
      </dsp:txXfrm>
    </dsp:sp>
    <dsp:sp modelId="{762091DB-15F5-4D68-9F10-46BD9D28E7F0}">
      <dsp:nvSpPr>
        <dsp:cNvPr id="0" name=""/>
        <dsp:cNvSpPr/>
      </dsp:nvSpPr>
      <dsp:spPr>
        <a:xfrm>
          <a:off x="0" y="3365559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3365559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</a:t>
          </a:r>
          <a:r>
            <a:rPr lang="zh-CN" sz="2100" kern="1200" dirty="0"/>
            <a:t>．</a:t>
          </a:r>
          <a:r>
            <a:rPr lang="en-US" sz="2100" kern="1200" dirty="0"/>
            <a:t>UML</a:t>
          </a:r>
          <a:r>
            <a:rPr lang="zh-CN" sz="2100" kern="1200" dirty="0"/>
            <a:t>视图</a:t>
          </a:r>
          <a:endParaRPr lang="en-US" sz="2100" kern="1200" dirty="0"/>
        </a:p>
      </dsp:txBody>
      <dsp:txXfrm>
        <a:off x="0" y="3365559"/>
        <a:ext cx="5816600" cy="480718"/>
      </dsp:txXfrm>
    </dsp:sp>
    <dsp:sp modelId="{6DA84E7F-847E-4B70-BC40-484FD73FF94C}">
      <dsp:nvSpPr>
        <dsp:cNvPr id="0" name=""/>
        <dsp:cNvSpPr/>
      </dsp:nvSpPr>
      <dsp:spPr>
        <a:xfrm>
          <a:off x="0" y="3846278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384627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</a:t>
          </a:r>
          <a:r>
            <a:rPr lang="zh-CN" sz="2100" kern="1200"/>
            <a:t>．</a:t>
          </a:r>
          <a:r>
            <a:rPr lang="en-US" sz="2100" kern="1200"/>
            <a:t>UML</a:t>
          </a:r>
          <a:r>
            <a:rPr lang="zh-CN" sz="2100" kern="1200"/>
            <a:t>的图</a:t>
          </a:r>
          <a:endParaRPr lang="en-US" sz="2100" kern="1200" dirty="0"/>
        </a:p>
      </dsp:txBody>
      <dsp:txXfrm>
        <a:off x="0" y="3846278"/>
        <a:ext cx="5816600" cy="48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3415005109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546477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</a:t>
            </a:r>
            <a:r>
              <a:rPr lang="en-US" altLang="zh-CN" sz="2400"/>
              <a:t>/7583357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27" y="354909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黄栋材和徐鹏搜集资料</a:t>
            </a:r>
            <a:endParaRPr lang="en-US" altLang="zh-CN" sz="2800" dirty="0"/>
          </a:p>
          <a:p>
            <a:r>
              <a:rPr lang="zh-CN" altLang="en-US" sz="2800" dirty="0"/>
              <a:t>冯涛完成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30195-C689-4876-9193-9310BDE6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1" y="2222287"/>
            <a:ext cx="6662056" cy="363876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陈泓见准备</a:t>
            </a:r>
            <a:r>
              <a:rPr lang="en-US" altLang="zh-CN" sz="2800" dirty="0"/>
              <a:t>PPT</a:t>
            </a:r>
            <a:r>
              <a:rPr lang="zh-CN" altLang="en-US" sz="2800" dirty="0"/>
              <a:t>讲解材料以及修改</a:t>
            </a:r>
            <a:r>
              <a:rPr lang="en-US" altLang="zh-CN" sz="2800" dirty="0"/>
              <a:t>PPT</a:t>
            </a:r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）。最终，他们联合起来，实现了开放的标准。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1105</Words>
  <Application>Microsoft Office PowerPoint</Application>
  <PresentationFormat>宽屏</PresentationFormat>
  <Paragraphs>171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参考资料</vt:lpstr>
      <vt:lpstr>小组成员分工与评价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93</cp:revision>
  <dcterms:created xsi:type="dcterms:W3CDTF">2017-10-04T02:32:28Z</dcterms:created>
  <dcterms:modified xsi:type="dcterms:W3CDTF">2017-10-17T02:31:57Z</dcterms:modified>
</cp:coreProperties>
</file>