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4" r:id="rId6"/>
    <p:sldId id="259" r:id="rId7"/>
    <p:sldId id="279" r:id="rId8"/>
    <p:sldId id="281" r:id="rId9"/>
    <p:sldId id="282" r:id="rId10"/>
    <p:sldId id="262" r:id="rId11"/>
    <p:sldId id="263" r:id="rId12"/>
    <p:sldId id="278" r:id="rId13"/>
    <p:sldId id="283" r:id="rId14"/>
    <p:sldId id="284" r:id="rId15"/>
    <p:sldId id="287" r:id="rId16"/>
    <p:sldId id="291" r:id="rId17"/>
    <p:sldId id="292" r:id="rId18"/>
    <p:sldId id="293" r:id="rId19"/>
    <p:sldId id="289" r:id="rId20"/>
    <p:sldId id="29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546477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</a:t>
            </a:r>
            <a:r>
              <a:rPr lang="en-US" altLang="zh-CN" sz="2400"/>
              <a:t>/7583357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1134</Words>
  <Application>Microsoft Office PowerPoint</Application>
  <PresentationFormat>宽屏</PresentationFormat>
  <Paragraphs>172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95</cp:revision>
  <dcterms:created xsi:type="dcterms:W3CDTF">2017-10-04T02:32:28Z</dcterms:created>
  <dcterms:modified xsi:type="dcterms:W3CDTF">2017-10-20T01:45:36Z</dcterms:modified>
</cp:coreProperties>
</file>