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4" r:id="rId12"/>
    <p:sldId id="268" r:id="rId13"/>
    <p:sldId id="272" r:id="rId14"/>
    <p:sldId id="273" r:id="rId15"/>
    <p:sldId id="276" r:id="rId16"/>
    <p:sldId id="275" r:id="rId17"/>
    <p:sldId id="277" r:id="rId18"/>
    <p:sldId id="278" r:id="rId19"/>
    <p:sldId id="281" r:id="rId20"/>
    <p:sldId id="279" r:id="rId21"/>
    <p:sldId id="280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91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EB0B48-FD04-46A7-834B-91F1E589BD65}">
          <p14:sldIdLst>
            <p14:sldId id="256"/>
            <p14:sldId id="258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74"/>
            <p14:sldId id="268"/>
            <p14:sldId id="272"/>
            <p14:sldId id="273"/>
            <p14:sldId id="276"/>
            <p14:sldId id="275"/>
            <p14:sldId id="277"/>
            <p14:sldId id="278"/>
          </p14:sldIdLst>
        </p14:section>
        <p14:section name="Iki语言的编译前端演示" id="{54E765B6-D78D-4F89-A862-0D201927BAB6}">
          <p14:sldIdLst>
            <p14:sldId id="281"/>
            <p14:sldId id="279"/>
            <p14:sldId id="280"/>
            <p14:sldId id="282"/>
            <p14:sldId id="284"/>
            <p14:sldId id="283"/>
            <p14:sldId id="285"/>
            <p14:sldId id="286"/>
            <p14:sldId id="287"/>
            <p14:sldId id="288"/>
            <p14:sldId id="291"/>
          </p14:sldIdLst>
        </p14:section>
        <p14:section name="First/Follow/Predict和LL1预测分析表" id="{BF588902-0F58-4C10-A858-6B0631C83E1A}">
          <p14:sldIdLst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A251F-4039-4FC4-8AA9-2D4D762DBF87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99DCB1-C717-4D63-AD78-CE7D32311229}">
      <dgm:prSet phldrT="[文本]"/>
      <dgm:spPr/>
      <dgm:t>
        <a:bodyPr/>
        <a:lstStyle/>
        <a:p>
          <a:r>
            <a:rPr lang="zh-CN" altLang="en-US" dirty="0"/>
            <a:t>自动机与正则表达式模块</a:t>
          </a:r>
        </a:p>
      </dgm:t>
    </dgm:pt>
    <dgm:pt modelId="{5CDDF02D-FADB-4575-9F8B-134F2861ABBA}" type="parTrans" cxnId="{09AAA698-13BE-40EA-92FA-1D1818D87516}">
      <dgm:prSet/>
      <dgm:spPr/>
      <dgm:t>
        <a:bodyPr/>
        <a:lstStyle/>
        <a:p>
          <a:endParaRPr lang="zh-CN" altLang="en-US"/>
        </a:p>
      </dgm:t>
    </dgm:pt>
    <dgm:pt modelId="{6EE8EA1F-C42C-4801-B5EC-F83D8F2C27D9}" type="sibTrans" cxnId="{09AAA698-13BE-40EA-92FA-1D1818D87516}">
      <dgm:prSet/>
      <dgm:spPr/>
      <dgm:t>
        <a:bodyPr/>
        <a:lstStyle/>
        <a:p>
          <a:endParaRPr lang="zh-CN" altLang="en-US"/>
        </a:p>
      </dgm:t>
    </dgm:pt>
    <dgm:pt modelId="{07DF7859-6E2D-4BE2-AA98-2FFA1646A755}">
      <dgm:prSet phldrT="[文本]"/>
      <dgm:spPr/>
      <dgm:t>
        <a:bodyPr/>
        <a:lstStyle/>
        <a:p>
          <a:r>
            <a:rPr lang="en-US" altLang="zh-CN" dirty="0" err="1"/>
            <a:t>Iki</a:t>
          </a:r>
          <a:r>
            <a:rPr lang="zh-CN" altLang="en-US" dirty="0"/>
            <a:t>语言前端编译模块</a:t>
          </a:r>
        </a:p>
      </dgm:t>
    </dgm:pt>
    <dgm:pt modelId="{2487A5B0-C885-47A5-8A34-47F0235D7758}" type="parTrans" cxnId="{DF133FE6-C95F-4D71-8418-92E22C267B45}">
      <dgm:prSet/>
      <dgm:spPr/>
      <dgm:t>
        <a:bodyPr/>
        <a:lstStyle/>
        <a:p>
          <a:endParaRPr lang="zh-CN" altLang="en-US"/>
        </a:p>
      </dgm:t>
    </dgm:pt>
    <dgm:pt modelId="{0DF43DFE-C503-4E38-A181-31DE90B4C410}" type="sibTrans" cxnId="{DF133FE6-C95F-4D71-8418-92E22C267B45}">
      <dgm:prSet/>
      <dgm:spPr/>
      <dgm:t>
        <a:bodyPr/>
        <a:lstStyle/>
        <a:p>
          <a:endParaRPr lang="zh-CN" altLang="en-US"/>
        </a:p>
      </dgm:t>
    </dgm:pt>
    <dgm:pt modelId="{1E1147DE-3759-4CAE-A6BB-46C5966D8D47}">
      <dgm:prSet phldrT="[文本]"/>
      <dgm:spPr/>
      <dgm:t>
        <a:bodyPr/>
        <a:lstStyle/>
        <a:p>
          <a:r>
            <a:rPr lang="en-US" altLang="zh-CN" dirty="0"/>
            <a:t>LL(1)</a:t>
          </a:r>
          <a:r>
            <a:rPr lang="zh-CN" altLang="en-US" dirty="0"/>
            <a:t>分析表生成模块</a:t>
          </a:r>
        </a:p>
      </dgm:t>
    </dgm:pt>
    <dgm:pt modelId="{3D3F19BF-4FC3-4A79-A212-F21481DFA860}" type="parTrans" cxnId="{5FC72DEA-20E6-4FAE-8FC3-8E366DAFA40A}">
      <dgm:prSet/>
      <dgm:spPr/>
      <dgm:t>
        <a:bodyPr/>
        <a:lstStyle/>
        <a:p>
          <a:endParaRPr lang="zh-CN" altLang="en-US"/>
        </a:p>
      </dgm:t>
    </dgm:pt>
    <dgm:pt modelId="{F4881351-5804-46FC-83F9-3BE7176F0954}" type="sibTrans" cxnId="{5FC72DEA-20E6-4FAE-8FC3-8E366DAFA40A}">
      <dgm:prSet/>
      <dgm:spPr/>
      <dgm:t>
        <a:bodyPr/>
        <a:lstStyle/>
        <a:p>
          <a:endParaRPr lang="zh-CN" altLang="en-US"/>
        </a:p>
      </dgm:t>
    </dgm:pt>
    <dgm:pt modelId="{5921B5FC-F7D8-445B-A65C-71D5B5DEDB2E}" type="pres">
      <dgm:prSet presAssocID="{92BA251F-4039-4FC4-8AA9-2D4D762DBF87}" presName="Name0" presStyleCnt="0">
        <dgm:presLayoutVars>
          <dgm:dir/>
        </dgm:presLayoutVars>
      </dgm:prSet>
      <dgm:spPr/>
    </dgm:pt>
    <dgm:pt modelId="{D6B0C8FE-0452-4B42-8955-946D92219FAF}" type="pres">
      <dgm:prSet presAssocID="{1B99DCB1-C717-4D63-AD78-CE7D32311229}" presName="noChildren" presStyleCnt="0"/>
      <dgm:spPr/>
    </dgm:pt>
    <dgm:pt modelId="{682F701A-966F-4BF2-8BCF-1EE2533044B6}" type="pres">
      <dgm:prSet presAssocID="{1B99DCB1-C717-4D63-AD78-CE7D32311229}" presName="gap" presStyleCnt="0"/>
      <dgm:spPr/>
    </dgm:pt>
    <dgm:pt modelId="{EAB4324D-4A9C-4B5D-8E2F-BF41DAE80ED0}" type="pres">
      <dgm:prSet presAssocID="{1B99DCB1-C717-4D63-AD78-CE7D32311229}" presName="medCircle2" presStyleLbl="vennNode1" presStyleIdx="0" presStyleCnt="3"/>
      <dgm:spPr/>
    </dgm:pt>
    <dgm:pt modelId="{4397FB05-3442-49AA-A930-A5188BCCF0CC}" type="pres">
      <dgm:prSet presAssocID="{1B99DCB1-C717-4D63-AD78-CE7D32311229}" presName="txLvlOnly1" presStyleLbl="revTx" presStyleIdx="0" presStyleCnt="3" custScaleY="69501"/>
      <dgm:spPr/>
    </dgm:pt>
    <dgm:pt modelId="{05ABED25-522E-4071-9AAE-4D8D722FAE65}" type="pres">
      <dgm:prSet presAssocID="{07DF7859-6E2D-4BE2-AA98-2FFA1646A755}" presName="noChildren" presStyleCnt="0"/>
      <dgm:spPr/>
    </dgm:pt>
    <dgm:pt modelId="{71A19EFC-DD49-4E9C-8EC6-A43D4B6696B3}" type="pres">
      <dgm:prSet presAssocID="{07DF7859-6E2D-4BE2-AA98-2FFA1646A755}" presName="gap" presStyleCnt="0"/>
      <dgm:spPr/>
    </dgm:pt>
    <dgm:pt modelId="{8735136F-8E58-462D-9ACA-F6439176CC8E}" type="pres">
      <dgm:prSet presAssocID="{07DF7859-6E2D-4BE2-AA98-2FFA1646A755}" presName="medCircle2" presStyleLbl="vennNode1" presStyleIdx="1" presStyleCnt="3"/>
      <dgm:spPr/>
    </dgm:pt>
    <dgm:pt modelId="{471988DB-3F3A-410B-B84A-F61588B809D8}" type="pres">
      <dgm:prSet presAssocID="{07DF7859-6E2D-4BE2-AA98-2FFA1646A755}" presName="txLvlOnly1" presStyleLbl="revTx" presStyleIdx="1" presStyleCnt="3"/>
      <dgm:spPr/>
    </dgm:pt>
    <dgm:pt modelId="{E0187316-9F5C-4D78-B8C7-1A893705B43C}" type="pres">
      <dgm:prSet presAssocID="{1E1147DE-3759-4CAE-A6BB-46C5966D8D47}" presName="noChildren" presStyleCnt="0"/>
      <dgm:spPr/>
    </dgm:pt>
    <dgm:pt modelId="{B19B1DED-F712-4AB5-9126-1978C2E1D8A4}" type="pres">
      <dgm:prSet presAssocID="{1E1147DE-3759-4CAE-A6BB-46C5966D8D47}" presName="gap" presStyleCnt="0"/>
      <dgm:spPr/>
    </dgm:pt>
    <dgm:pt modelId="{A6E584FA-389E-4AFA-8F54-DBD9056155B6}" type="pres">
      <dgm:prSet presAssocID="{1E1147DE-3759-4CAE-A6BB-46C5966D8D47}" presName="medCircle2" presStyleLbl="vennNode1" presStyleIdx="2" presStyleCnt="3"/>
      <dgm:spPr/>
    </dgm:pt>
    <dgm:pt modelId="{0D993785-C247-4006-AF2F-F04BBF3C0A44}" type="pres">
      <dgm:prSet presAssocID="{1E1147DE-3759-4CAE-A6BB-46C5966D8D47}" presName="txLvlOnly1" presStyleLbl="revTx" presStyleIdx="2" presStyleCnt="3"/>
      <dgm:spPr/>
    </dgm:pt>
  </dgm:ptLst>
  <dgm:cxnLst>
    <dgm:cxn modelId="{F924F456-97F9-4E53-90AD-445225CE933D}" type="presOf" srcId="{92BA251F-4039-4FC4-8AA9-2D4D762DBF87}" destId="{5921B5FC-F7D8-445B-A65C-71D5B5DEDB2E}" srcOrd="0" destOrd="0" presId="urn:microsoft.com/office/officeart/2008/layout/VerticalCircleList"/>
    <dgm:cxn modelId="{09AAA698-13BE-40EA-92FA-1D1818D87516}" srcId="{92BA251F-4039-4FC4-8AA9-2D4D762DBF87}" destId="{1B99DCB1-C717-4D63-AD78-CE7D32311229}" srcOrd="0" destOrd="0" parTransId="{5CDDF02D-FADB-4575-9F8B-134F2861ABBA}" sibTransId="{6EE8EA1F-C42C-4801-B5EC-F83D8F2C27D9}"/>
    <dgm:cxn modelId="{CB9238A7-529B-4C6A-AAD8-CB4DAACF6F5B}" type="presOf" srcId="{1E1147DE-3759-4CAE-A6BB-46C5966D8D47}" destId="{0D993785-C247-4006-AF2F-F04BBF3C0A44}" srcOrd="0" destOrd="0" presId="urn:microsoft.com/office/officeart/2008/layout/VerticalCircleList"/>
    <dgm:cxn modelId="{371475AF-BB83-4150-B3EF-D58AF5F8320E}" type="presOf" srcId="{07DF7859-6E2D-4BE2-AA98-2FFA1646A755}" destId="{471988DB-3F3A-410B-B84A-F61588B809D8}" srcOrd="0" destOrd="0" presId="urn:microsoft.com/office/officeart/2008/layout/VerticalCircleList"/>
    <dgm:cxn modelId="{496A28BA-9F7D-4E59-8C0C-1646A5FF7484}" type="presOf" srcId="{1B99DCB1-C717-4D63-AD78-CE7D32311229}" destId="{4397FB05-3442-49AA-A930-A5188BCCF0CC}" srcOrd="0" destOrd="0" presId="urn:microsoft.com/office/officeart/2008/layout/VerticalCircleList"/>
    <dgm:cxn modelId="{DF133FE6-C95F-4D71-8418-92E22C267B45}" srcId="{92BA251F-4039-4FC4-8AA9-2D4D762DBF87}" destId="{07DF7859-6E2D-4BE2-AA98-2FFA1646A755}" srcOrd="1" destOrd="0" parTransId="{2487A5B0-C885-47A5-8A34-47F0235D7758}" sibTransId="{0DF43DFE-C503-4E38-A181-31DE90B4C410}"/>
    <dgm:cxn modelId="{5FC72DEA-20E6-4FAE-8FC3-8E366DAFA40A}" srcId="{92BA251F-4039-4FC4-8AA9-2D4D762DBF87}" destId="{1E1147DE-3759-4CAE-A6BB-46C5966D8D47}" srcOrd="2" destOrd="0" parTransId="{3D3F19BF-4FC3-4A79-A212-F21481DFA860}" sibTransId="{F4881351-5804-46FC-83F9-3BE7176F0954}"/>
    <dgm:cxn modelId="{4FC2AE39-D51B-45FC-B32C-34114168F4D5}" type="presParOf" srcId="{5921B5FC-F7D8-445B-A65C-71D5B5DEDB2E}" destId="{D6B0C8FE-0452-4B42-8955-946D92219FAF}" srcOrd="0" destOrd="0" presId="urn:microsoft.com/office/officeart/2008/layout/VerticalCircleList"/>
    <dgm:cxn modelId="{DCDD7B46-6DF5-4D6E-A494-23D0753C121B}" type="presParOf" srcId="{D6B0C8FE-0452-4B42-8955-946D92219FAF}" destId="{682F701A-966F-4BF2-8BCF-1EE2533044B6}" srcOrd="0" destOrd="0" presId="urn:microsoft.com/office/officeart/2008/layout/VerticalCircleList"/>
    <dgm:cxn modelId="{475ECFEF-4228-4413-B0F8-A0CBF5BF5C3F}" type="presParOf" srcId="{D6B0C8FE-0452-4B42-8955-946D92219FAF}" destId="{EAB4324D-4A9C-4B5D-8E2F-BF41DAE80ED0}" srcOrd="1" destOrd="0" presId="urn:microsoft.com/office/officeart/2008/layout/VerticalCircleList"/>
    <dgm:cxn modelId="{A767F4C2-C7BA-486F-AD35-CA07F5E2FC00}" type="presParOf" srcId="{D6B0C8FE-0452-4B42-8955-946D92219FAF}" destId="{4397FB05-3442-49AA-A930-A5188BCCF0CC}" srcOrd="2" destOrd="0" presId="urn:microsoft.com/office/officeart/2008/layout/VerticalCircleList"/>
    <dgm:cxn modelId="{2FEE21FA-0238-4161-8200-4EE14C8B13AE}" type="presParOf" srcId="{5921B5FC-F7D8-445B-A65C-71D5B5DEDB2E}" destId="{05ABED25-522E-4071-9AAE-4D8D722FAE65}" srcOrd="1" destOrd="0" presId="urn:microsoft.com/office/officeart/2008/layout/VerticalCircleList"/>
    <dgm:cxn modelId="{E850E386-C32E-459F-8B8A-63F66F3A9F9D}" type="presParOf" srcId="{05ABED25-522E-4071-9AAE-4D8D722FAE65}" destId="{71A19EFC-DD49-4E9C-8EC6-A43D4B6696B3}" srcOrd="0" destOrd="0" presId="urn:microsoft.com/office/officeart/2008/layout/VerticalCircleList"/>
    <dgm:cxn modelId="{5931DB0D-159C-416D-B232-96E1BA6E64B0}" type="presParOf" srcId="{05ABED25-522E-4071-9AAE-4D8D722FAE65}" destId="{8735136F-8E58-462D-9ACA-F6439176CC8E}" srcOrd="1" destOrd="0" presId="urn:microsoft.com/office/officeart/2008/layout/VerticalCircleList"/>
    <dgm:cxn modelId="{99B1968E-8115-42F7-8163-99697071FC5A}" type="presParOf" srcId="{05ABED25-522E-4071-9AAE-4D8D722FAE65}" destId="{471988DB-3F3A-410B-B84A-F61588B809D8}" srcOrd="2" destOrd="0" presId="urn:microsoft.com/office/officeart/2008/layout/VerticalCircleList"/>
    <dgm:cxn modelId="{67958E10-B344-4A23-B6F6-F2A90BF5F55E}" type="presParOf" srcId="{5921B5FC-F7D8-445B-A65C-71D5B5DEDB2E}" destId="{E0187316-9F5C-4D78-B8C7-1A893705B43C}" srcOrd="2" destOrd="0" presId="urn:microsoft.com/office/officeart/2008/layout/VerticalCircleList"/>
    <dgm:cxn modelId="{DA3B54B3-A961-4B19-BFCD-B6B8896CD715}" type="presParOf" srcId="{E0187316-9F5C-4D78-B8C7-1A893705B43C}" destId="{B19B1DED-F712-4AB5-9126-1978C2E1D8A4}" srcOrd="0" destOrd="0" presId="urn:microsoft.com/office/officeart/2008/layout/VerticalCircleList"/>
    <dgm:cxn modelId="{1F6A2BDC-0E47-44DB-90BC-8C489E03D1AE}" type="presParOf" srcId="{E0187316-9F5C-4D78-B8C7-1A893705B43C}" destId="{A6E584FA-389E-4AFA-8F54-DBD9056155B6}" srcOrd="1" destOrd="0" presId="urn:microsoft.com/office/officeart/2008/layout/VerticalCircleList"/>
    <dgm:cxn modelId="{777108BC-2397-4A28-886F-F36365765C03}" type="presParOf" srcId="{E0187316-9F5C-4D78-B8C7-1A893705B43C}" destId="{0D993785-C247-4006-AF2F-F04BBF3C0A4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45856D-2950-4BFA-97F3-86F547636D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C26894E-4981-4FFF-9645-3AF91C6B0B80}">
      <dgm:prSet/>
      <dgm:spPr/>
      <dgm:t>
        <a:bodyPr/>
        <a:lstStyle/>
        <a:p>
          <a:r>
            <a:rPr lang="zh-CN" dirty="0"/>
            <a:t>展示程序</a:t>
          </a:r>
          <a:r>
            <a:rPr lang="en-US" dirty="0"/>
            <a:t>Token</a:t>
          </a:r>
          <a:r>
            <a:rPr lang="zh-CN" dirty="0"/>
            <a:t>序列</a:t>
          </a:r>
        </a:p>
      </dgm:t>
    </dgm:pt>
    <dgm:pt modelId="{A1C76BD2-3004-40FE-BD33-C37FC6DFEB2D}" type="parTrans" cxnId="{7A7A1642-0AD5-42CA-AD1B-288B7F308020}">
      <dgm:prSet/>
      <dgm:spPr/>
      <dgm:t>
        <a:bodyPr/>
        <a:lstStyle/>
        <a:p>
          <a:endParaRPr lang="zh-CN" altLang="en-US"/>
        </a:p>
      </dgm:t>
    </dgm:pt>
    <dgm:pt modelId="{A4A1BD1F-B70C-401D-BD7E-8ABBB3009E61}" type="sibTrans" cxnId="{7A7A1642-0AD5-42CA-AD1B-288B7F308020}">
      <dgm:prSet/>
      <dgm:spPr/>
      <dgm:t>
        <a:bodyPr/>
        <a:lstStyle/>
        <a:p>
          <a:endParaRPr lang="zh-CN" altLang="en-US"/>
        </a:p>
      </dgm:t>
    </dgm:pt>
    <dgm:pt modelId="{62051EF4-BA75-449A-BA4F-7E49609EC4F4}">
      <dgm:prSet/>
      <dgm:spPr/>
      <dgm:t>
        <a:bodyPr/>
        <a:lstStyle/>
        <a:p>
          <a:r>
            <a:rPr lang="zh-CN"/>
            <a:t>展示程序的</a:t>
          </a:r>
          <a:r>
            <a:rPr lang="en-US"/>
            <a:t>AST</a:t>
          </a:r>
          <a:endParaRPr lang="zh-CN"/>
        </a:p>
      </dgm:t>
    </dgm:pt>
    <dgm:pt modelId="{DA6454B9-DC0F-44C1-BE38-A4C2C402183C}" type="parTrans" cxnId="{78533CB6-D14D-4CA5-A1C3-D80A0A365D8B}">
      <dgm:prSet/>
      <dgm:spPr/>
      <dgm:t>
        <a:bodyPr/>
        <a:lstStyle/>
        <a:p>
          <a:endParaRPr lang="zh-CN" altLang="en-US"/>
        </a:p>
      </dgm:t>
    </dgm:pt>
    <dgm:pt modelId="{6FD77722-7BBB-47B5-9563-61F0C29B5134}" type="sibTrans" cxnId="{78533CB6-D14D-4CA5-A1C3-D80A0A365D8B}">
      <dgm:prSet/>
      <dgm:spPr/>
      <dgm:t>
        <a:bodyPr/>
        <a:lstStyle/>
        <a:p>
          <a:endParaRPr lang="zh-CN" altLang="en-US"/>
        </a:p>
      </dgm:t>
    </dgm:pt>
    <dgm:pt modelId="{F9896397-AB5B-46C5-ACB8-1132ECE4B1E9}">
      <dgm:prSet/>
      <dgm:spPr/>
      <dgm:t>
        <a:bodyPr/>
        <a:lstStyle/>
        <a:p>
          <a:r>
            <a:rPr lang="zh-CN" dirty="0"/>
            <a:t>展示程序声明的变量</a:t>
          </a:r>
        </a:p>
      </dgm:t>
    </dgm:pt>
    <dgm:pt modelId="{DA0B01A0-AEB0-4D3B-B8B1-F10B1F42C41A}" type="parTrans" cxnId="{C985AA5F-B1BE-424E-81F6-E31E0AC50C5C}">
      <dgm:prSet/>
      <dgm:spPr/>
      <dgm:t>
        <a:bodyPr/>
        <a:lstStyle/>
        <a:p>
          <a:endParaRPr lang="zh-CN" altLang="en-US"/>
        </a:p>
      </dgm:t>
    </dgm:pt>
    <dgm:pt modelId="{0307FD24-0CDE-4F16-A3E5-A6008F72C899}" type="sibTrans" cxnId="{C985AA5F-B1BE-424E-81F6-E31E0AC50C5C}">
      <dgm:prSet/>
      <dgm:spPr/>
      <dgm:t>
        <a:bodyPr/>
        <a:lstStyle/>
        <a:p>
          <a:endParaRPr lang="zh-CN" altLang="en-US"/>
        </a:p>
      </dgm:t>
    </dgm:pt>
    <dgm:pt modelId="{6CAAD82B-4456-447C-9E02-D215D30353D4}" type="pres">
      <dgm:prSet presAssocID="{DC45856D-2950-4BFA-97F3-86F547636D22}" presName="linear" presStyleCnt="0">
        <dgm:presLayoutVars>
          <dgm:animLvl val="lvl"/>
          <dgm:resizeHandles val="exact"/>
        </dgm:presLayoutVars>
      </dgm:prSet>
      <dgm:spPr/>
    </dgm:pt>
    <dgm:pt modelId="{374DE4C2-38D5-4F6D-8D64-44AEC6636BC5}" type="pres">
      <dgm:prSet presAssocID="{AC26894E-4981-4FFF-9645-3AF91C6B0B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F3863F-888B-48C7-A6CA-F93A00243B4A}" type="pres">
      <dgm:prSet presAssocID="{A4A1BD1F-B70C-401D-BD7E-8ABBB3009E61}" presName="spacer" presStyleCnt="0"/>
      <dgm:spPr/>
    </dgm:pt>
    <dgm:pt modelId="{D1AFA1D2-90B8-4C3A-BFAD-B0A4CD788ECD}" type="pres">
      <dgm:prSet presAssocID="{62051EF4-BA75-449A-BA4F-7E49609EC4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6D36AB-7DB7-4EC4-BBB6-A6DA176CF9F7}" type="pres">
      <dgm:prSet presAssocID="{6FD77722-7BBB-47B5-9563-61F0C29B5134}" presName="spacer" presStyleCnt="0"/>
      <dgm:spPr/>
    </dgm:pt>
    <dgm:pt modelId="{D906F25A-04FF-4576-84C0-BF49C3A780A8}" type="pres">
      <dgm:prSet presAssocID="{F9896397-AB5B-46C5-ACB8-1132ECE4B1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3EAF09-5003-44E1-8F8F-ACD85F00EFB7}" type="presOf" srcId="{AC26894E-4981-4FFF-9645-3AF91C6B0B80}" destId="{374DE4C2-38D5-4F6D-8D64-44AEC6636BC5}" srcOrd="0" destOrd="0" presId="urn:microsoft.com/office/officeart/2005/8/layout/vList2"/>
    <dgm:cxn modelId="{C985AA5F-B1BE-424E-81F6-E31E0AC50C5C}" srcId="{DC45856D-2950-4BFA-97F3-86F547636D22}" destId="{F9896397-AB5B-46C5-ACB8-1132ECE4B1E9}" srcOrd="2" destOrd="0" parTransId="{DA0B01A0-AEB0-4D3B-B8B1-F10B1F42C41A}" sibTransId="{0307FD24-0CDE-4F16-A3E5-A6008F72C899}"/>
    <dgm:cxn modelId="{7A7A1642-0AD5-42CA-AD1B-288B7F308020}" srcId="{DC45856D-2950-4BFA-97F3-86F547636D22}" destId="{AC26894E-4981-4FFF-9645-3AF91C6B0B80}" srcOrd="0" destOrd="0" parTransId="{A1C76BD2-3004-40FE-BD33-C37FC6DFEB2D}" sibTransId="{A4A1BD1F-B70C-401D-BD7E-8ABBB3009E61}"/>
    <dgm:cxn modelId="{1B0952A4-87E6-4FE1-9856-FB7A4FEE324A}" type="presOf" srcId="{F9896397-AB5B-46C5-ACB8-1132ECE4B1E9}" destId="{D906F25A-04FF-4576-84C0-BF49C3A780A8}" srcOrd="0" destOrd="0" presId="urn:microsoft.com/office/officeart/2005/8/layout/vList2"/>
    <dgm:cxn modelId="{78533CB6-D14D-4CA5-A1C3-D80A0A365D8B}" srcId="{DC45856D-2950-4BFA-97F3-86F547636D22}" destId="{62051EF4-BA75-449A-BA4F-7E49609EC4F4}" srcOrd="1" destOrd="0" parTransId="{DA6454B9-DC0F-44C1-BE38-A4C2C402183C}" sibTransId="{6FD77722-7BBB-47B5-9563-61F0C29B5134}"/>
    <dgm:cxn modelId="{02AD22E3-3EA7-4F64-8D81-4C0244F64482}" type="presOf" srcId="{DC45856D-2950-4BFA-97F3-86F547636D22}" destId="{6CAAD82B-4456-447C-9E02-D215D30353D4}" srcOrd="0" destOrd="0" presId="urn:microsoft.com/office/officeart/2005/8/layout/vList2"/>
    <dgm:cxn modelId="{90E8B6EE-F2AB-4CF1-B035-400742AF3AE6}" type="presOf" srcId="{62051EF4-BA75-449A-BA4F-7E49609EC4F4}" destId="{D1AFA1D2-90B8-4C3A-BFAD-B0A4CD788ECD}" srcOrd="0" destOrd="0" presId="urn:microsoft.com/office/officeart/2005/8/layout/vList2"/>
    <dgm:cxn modelId="{102FB35C-3987-42C0-86AA-2BC73C62F773}" type="presParOf" srcId="{6CAAD82B-4456-447C-9E02-D215D30353D4}" destId="{374DE4C2-38D5-4F6D-8D64-44AEC6636BC5}" srcOrd="0" destOrd="0" presId="urn:microsoft.com/office/officeart/2005/8/layout/vList2"/>
    <dgm:cxn modelId="{09FCD8FC-06F5-4F1E-9285-39DCC1D94086}" type="presParOf" srcId="{6CAAD82B-4456-447C-9E02-D215D30353D4}" destId="{04F3863F-888B-48C7-A6CA-F93A00243B4A}" srcOrd="1" destOrd="0" presId="urn:microsoft.com/office/officeart/2005/8/layout/vList2"/>
    <dgm:cxn modelId="{6952FC8C-CBCF-4E96-A45C-20B27A28948D}" type="presParOf" srcId="{6CAAD82B-4456-447C-9E02-D215D30353D4}" destId="{D1AFA1D2-90B8-4C3A-BFAD-B0A4CD788ECD}" srcOrd="2" destOrd="0" presId="urn:microsoft.com/office/officeart/2005/8/layout/vList2"/>
    <dgm:cxn modelId="{FB324EF6-05DB-459A-B64E-38D49E527C90}" type="presParOf" srcId="{6CAAD82B-4456-447C-9E02-D215D30353D4}" destId="{F56D36AB-7DB7-4EC4-BBB6-A6DA176CF9F7}" srcOrd="3" destOrd="0" presId="urn:microsoft.com/office/officeart/2005/8/layout/vList2"/>
    <dgm:cxn modelId="{CA067AF8-E28F-49C3-A038-065DA8C8EBD6}" type="presParOf" srcId="{6CAAD82B-4456-447C-9E02-D215D30353D4}" destId="{D906F25A-04FF-4576-84C0-BF49C3A780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F1700B-CA6F-45BF-B396-BBC525EA0B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459661-8D49-4299-A90B-5DB0E1C06D09}">
      <dgm:prSet/>
      <dgm:spPr/>
      <dgm:t>
        <a:bodyPr/>
        <a:lstStyle/>
        <a:p>
          <a:r>
            <a:rPr lang="zh-CN"/>
            <a:t>简单例子</a:t>
          </a:r>
        </a:p>
      </dgm:t>
    </dgm:pt>
    <dgm:pt modelId="{974043A8-F510-4A4B-A6EA-A9EB8838CA28}" type="parTrans" cxnId="{13E84274-86E3-47AA-B30D-654AB3D1AF36}">
      <dgm:prSet/>
      <dgm:spPr/>
      <dgm:t>
        <a:bodyPr/>
        <a:lstStyle/>
        <a:p>
          <a:endParaRPr lang="zh-CN" altLang="en-US"/>
        </a:p>
      </dgm:t>
    </dgm:pt>
    <dgm:pt modelId="{4D91D0B3-C23D-4175-AB06-EFC1697F3440}" type="sibTrans" cxnId="{13E84274-86E3-47AA-B30D-654AB3D1AF36}">
      <dgm:prSet/>
      <dgm:spPr/>
      <dgm:t>
        <a:bodyPr/>
        <a:lstStyle/>
        <a:p>
          <a:endParaRPr lang="zh-CN" altLang="en-US"/>
        </a:p>
      </dgm:t>
    </dgm:pt>
    <dgm:pt modelId="{7D010177-756E-4466-AFDC-6F0F50C584C8}">
      <dgm:prSet/>
      <dgm:spPr/>
      <dgm:t>
        <a:bodyPr/>
        <a:lstStyle/>
        <a:p>
          <a:r>
            <a:rPr lang="zh-CN"/>
            <a:t>带有循环的例子</a:t>
          </a:r>
        </a:p>
      </dgm:t>
    </dgm:pt>
    <dgm:pt modelId="{033EF93B-5D6A-4C37-9B5C-54B3535F2FB2}" type="parTrans" cxnId="{3893D97B-1144-4890-8814-09E13C2F9F45}">
      <dgm:prSet/>
      <dgm:spPr/>
      <dgm:t>
        <a:bodyPr/>
        <a:lstStyle/>
        <a:p>
          <a:endParaRPr lang="zh-CN" altLang="en-US"/>
        </a:p>
      </dgm:t>
    </dgm:pt>
    <dgm:pt modelId="{A98EE025-CC82-49E5-95EA-791491B1F7C5}" type="sibTrans" cxnId="{3893D97B-1144-4890-8814-09E13C2F9F45}">
      <dgm:prSet/>
      <dgm:spPr/>
      <dgm:t>
        <a:bodyPr/>
        <a:lstStyle/>
        <a:p>
          <a:endParaRPr lang="zh-CN" altLang="en-US"/>
        </a:p>
      </dgm:t>
    </dgm:pt>
    <dgm:pt modelId="{DA6D6876-D4F7-4019-B75E-7A49580D078B}">
      <dgm:prSet/>
      <dgm:spPr/>
      <dgm:t>
        <a:bodyPr/>
        <a:lstStyle/>
        <a:p>
          <a:r>
            <a:rPr lang="zh-CN"/>
            <a:t>语法错误的例子</a:t>
          </a:r>
        </a:p>
      </dgm:t>
    </dgm:pt>
    <dgm:pt modelId="{A1811F17-1CE8-4100-AF97-F425D077A29B}" type="parTrans" cxnId="{D0D96CC4-23E2-4A1E-A7D1-D02271F4F6D6}">
      <dgm:prSet/>
      <dgm:spPr/>
      <dgm:t>
        <a:bodyPr/>
        <a:lstStyle/>
        <a:p>
          <a:endParaRPr lang="zh-CN" altLang="en-US"/>
        </a:p>
      </dgm:t>
    </dgm:pt>
    <dgm:pt modelId="{94819BEB-F454-466F-A984-86EEABFED053}" type="sibTrans" cxnId="{D0D96CC4-23E2-4A1E-A7D1-D02271F4F6D6}">
      <dgm:prSet/>
      <dgm:spPr/>
      <dgm:t>
        <a:bodyPr/>
        <a:lstStyle/>
        <a:p>
          <a:endParaRPr lang="zh-CN" altLang="en-US"/>
        </a:p>
      </dgm:t>
    </dgm:pt>
    <dgm:pt modelId="{F542CE05-05FD-41C9-83FD-027A52DAB17B}">
      <dgm:prSet/>
      <dgm:spPr/>
      <dgm:t>
        <a:bodyPr/>
        <a:lstStyle/>
        <a:p>
          <a:r>
            <a:rPr lang="zh-CN"/>
            <a:t>词法错误的例子</a:t>
          </a:r>
        </a:p>
      </dgm:t>
    </dgm:pt>
    <dgm:pt modelId="{5AD19DDC-24B3-406B-8E6C-2BA951963B43}" type="parTrans" cxnId="{1454F18C-DD46-4179-9AAE-F763016D9F53}">
      <dgm:prSet/>
      <dgm:spPr/>
      <dgm:t>
        <a:bodyPr/>
        <a:lstStyle/>
        <a:p>
          <a:endParaRPr lang="zh-CN" altLang="en-US"/>
        </a:p>
      </dgm:t>
    </dgm:pt>
    <dgm:pt modelId="{F2BBD34B-E599-437E-8EDE-57B51F68DA7F}" type="sibTrans" cxnId="{1454F18C-DD46-4179-9AAE-F763016D9F53}">
      <dgm:prSet/>
      <dgm:spPr/>
      <dgm:t>
        <a:bodyPr/>
        <a:lstStyle/>
        <a:p>
          <a:endParaRPr lang="zh-CN" altLang="en-US"/>
        </a:p>
      </dgm:t>
    </dgm:pt>
    <dgm:pt modelId="{EEF90B2B-B8E7-413F-9A54-7F613A231361}" type="pres">
      <dgm:prSet presAssocID="{1CF1700B-CA6F-45BF-B396-BBC525EA0B1D}" presName="linear" presStyleCnt="0">
        <dgm:presLayoutVars>
          <dgm:animLvl val="lvl"/>
          <dgm:resizeHandles val="exact"/>
        </dgm:presLayoutVars>
      </dgm:prSet>
      <dgm:spPr/>
    </dgm:pt>
    <dgm:pt modelId="{DF092353-A99D-4206-AE63-FA8C616DFCDD}" type="pres">
      <dgm:prSet presAssocID="{4C459661-8D49-4299-A90B-5DB0E1C06D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2009CF-8D1F-4A9B-95D6-C669CB540538}" type="pres">
      <dgm:prSet presAssocID="{4D91D0B3-C23D-4175-AB06-EFC1697F3440}" presName="spacer" presStyleCnt="0"/>
      <dgm:spPr/>
    </dgm:pt>
    <dgm:pt modelId="{22D40964-9166-4531-B279-CD5CE8FD1FE0}" type="pres">
      <dgm:prSet presAssocID="{7D010177-756E-4466-AFDC-6F0F50C584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69D92B-6654-400F-AA90-5E22BA3478FF}" type="pres">
      <dgm:prSet presAssocID="{A98EE025-CC82-49E5-95EA-791491B1F7C5}" presName="spacer" presStyleCnt="0"/>
      <dgm:spPr/>
    </dgm:pt>
    <dgm:pt modelId="{7E749D6A-B563-4857-95EB-8888F9469131}" type="pres">
      <dgm:prSet presAssocID="{DA6D6876-D4F7-4019-B75E-7A49580D0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28356F-8C40-4BE3-A52D-A62E2EAF1B74}" type="pres">
      <dgm:prSet presAssocID="{94819BEB-F454-466F-A984-86EEABFED053}" presName="spacer" presStyleCnt="0"/>
      <dgm:spPr/>
    </dgm:pt>
    <dgm:pt modelId="{35820EE0-C2C4-4471-B5FA-5728A3F69FD3}" type="pres">
      <dgm:prSet presAssocID="{F542CE05-05FD-41C9-83FD-027A52DAB1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607D02-A343-4E86-9723-8FB5100144CF}" type="presOf" srcId="{7D010177-756E-4466-AFDC-6F0F50C584C8}" destId="{22D40964-9166-4531-B279-CD5CE8FD1FE0}" srcOrd="0" destOrd="0" presId="urn:microsoft.com/office/officeart/2005/8/layout/vList2"/>
    <dgm:cxn modelId="{214B9E08-0323-4051-8C1C-FDB5D1898B57}" type="presOf" srcId="{1CF1700B-CA6F-45BF-B396-BBC525EA0B1D}" destId="{EEF90B2B-B8E7-413F-9A54-7F613A231361}" srcOrd="0" destOrd="0" presId="urn:microsoft.com/office/officeart/2005/8/layout/vList2"/>
    <dgm:cxn modelId="{958F931C-ACC7-47FE-835B-EDA561BA8A64}" type="presOf" srcId="{DA6D6876-D4F7-4019-B75E-7A49580D078B}" destId="{7E749D6A-B563-4857-95EB-8888F9469131}" srcOrd="0" destOrd="0" presId="urn:microsoft.com/office/officeart/2005/8/layout/vList2"/>
    <dgm:cxn modelId="{13ACB524-9BD6-457A-B40B-97DB11C188AD}" type="presOf" srcId="{F542CE05-05FD-41C9-83FD-027A52DAB17B}" destId="{35820EE0-C2C4-4471-B5FA-5728A3F69FD3}" srcOrd="0" destOrd="0" presId="urn:microsoft.com/office/officeart/2005/8/layout/vList2"/>
    <dgm:cxn modelId="{13E84274-86E3-47AA-B30D-654AB3D1AF36}" srcId="{1CF1700B-CA6F-45BF-B396-BBC525EA0B1D}" destId="{4C459661-8D49-4299-A90B-5DB0E1C06D09}" srcOrd="0" destOrd="0" parTransId="{974043A8-F510-4A4B-A6EA-A9EB8838CA28}" sibTransId="{4D91D0B3-C23D-4175-AB06-EFC1697F3440}"/>
    <dgm:cxn modelId="{3893D97B-1144-4890-8814-09E13C2F9F45}" srcId="{1CF1700B-CA6F-45BF-B396-BBC525EA0B1D}" destId="{7D010177-756E-4466-AFDC-6F0F50C584C8}" srcOrd="1" destOrd="0" parTransId="{033EF93B-5D6A-4C37-9B5C-54B3535F2FB2}" sibTransId="{A98EE025-CC82-49E5-95EA-791491B1F7C5}"/>
    <dgm:cxn modelId="{1454F18C-DD46-4179-9AAE-F763016D9F53}" srcId="{1CF1700B-CA6F-45BF-B396-BBC525EA0B1D}" destId="{F542CE05-05FD-41C9-83FD-027A52DAB17B}" srcOrd="3" destOrd="0" parTransId="{5AD19DDC-24B3-406B-8E6C-2BA951963B43}" sibTransId="{F2BBD34B-E599-437E-8EDE-57B51F68DA7F}"/>
    <dgm:cxn modelId="{08C22093-55D4-4B09-A51A-EA95424BA874}" type="presOf" srcId="{4C459661-8D49-4299-A90B-5DB0E1C06D09}" destId="{DF092353-A99D-4206-AE63-FA8C616DFCDD}" srcOrd="0" destOrd="0" presId="urn:microsoft.com/office/officeart/2005/8/layout/vList2"/>
    <dgm:cxn modelId="{D0D96CC4-23E2-4A1E-A7D1-D02271F4F6D6}" srcId="{1CF1700B-CA6F-45BF-B396-BBC525EA0B1D}" destId="{DA6D6876-D4F7-4019-B75E-7A49580D078B}" srcOrd="2" destOrd="0" parTransId="{A1811F17-1CE8-4100-AF97-F425D077A29B}" sibTransId="{94819BEB-F454-466F-A984-86EEABFED053}"/>
    <dgm:cxn modelId="{C29ED5EE-3C88-486A-91E5-0188DB05AF82}" type="presParOf" srcId="{EEF90B2B-B8E7-413F-9A54-7F613A231361}" destId="{DF092353-A99D-4206-AE63-FA8C616DFCDD}" srcOrd="0" destOrd="0" presId="urn:microsoft.com/office/officeart/2005/8/layout/vList2"/>
    <dgm:cxn modelId="{90FCCA79-C347-4E50-9581-85D7FEBAD088}" type="presParOf" srcId="{EEF90B2B-B8E7-413F-9A54-7F613A231361}" destId="{592009CF-8D1F-4A9B-95D6-C669CB540538}" srcOrd="1" destOrd="0" presId="urn:microsoft.com/office/officeart/2005/8/layout/vList2"/>
    <dgm:cxn modelId="{05247B63-2277-4557-90EE-75DC8DE8BA4A}" type="presParOf" srcId="{EEF90B2B-B8E7-413F-9A54-7F613A231361}" destId="{22D40964-9166-4531-B279-CD5CE8FD1FE0}" srcOrd="2" destOrd="0" presId="urn:microsoft.com/office/officeart/2005/8/layout/vList2"/>
    <dgm:cxn modelId="{48548C6D-6F04-4434-BE9A-83449C015459}" type="presParOf" srcId="{EEF90B2B-B8E7-413F-9A54-7F613A231361}" destId="{B469D92B-6654-400F-AA90-5E22BA3478FF}" srcOrd="3" destOrd="0" presId="urn:microsoft.com/office/officeart/2005/8/layout/vList2"/>
    <dgm:cxn modelId="{239993EF-8C8E-4E1A-B3AC-277E5BAB027B}" type="presParOf" srcId="{EEF90B2B-B8E7-413F-9A54-7F613A231361}" destId="{7E749D6A-B563-4857-95EB-8888F9469131}" srcOrd="4" destOrd="0" presId="urn:microsoft.com/office/officeart/2005/8/layout/vList2"/>
    <dgm:cxn modelId="{6D7F5797-7DFF-495C-8025-266D02C1FCFB}" type="presParOf" srcId="{EEF90B2B-B8E7-413F-9A54-7F613A231361}" destId="{B528356F-8C40-4BE3-A52D-A62E2EAF1B74}" srcOrd="5" destOrd="0" presId="urn:microsoft.com/office/officeart/2005/8/layout/vList2"/>
    <dgm:cxn modelId="{FB9972C5-5A4A-49AF-8A5B-C1F538E793B5}" type="presParOf" srcId="{EEF90B2B-B8E7-413F-9A54-7F613A231361}" destId="{35820EE0-C2C4-4471-B5FA-5728A3F69F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49CB5-5C1E-4EDF-A9D7-B2E5F48B3A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80FCBA-0DB4-4A59-82B5-B7765EF3FD61}">
      <dgm:prSet/>
      <dgm:spPr/>
      <dgm:t>
        <a:bodyPr/>
        <a:lstStyle/>
        <a:p>
          <a:r>
            <a:rPr lang="zh-CN"/>
            <a:t>绘制自动机</a:t>
          </a:r>
        </a:p>
      </dgm:t>
    </dgm:pt>
    <dgm:pt modelId="{DC8ACFBA-FEA4-4400-9EC4-47D79CC9DC5E}" type="parTrans" cxnId="{7D6B2EE8-8210-4209-873F-E438792B709A}">
      <dgm:prSet/>
      <dgm:spPr/>
      <dgm:t>
        <a:bodyPr/>
        <a:lstStyle/>
        <a:p>
          <a:endParaRPr lang="zh-CN" altLang="en-US"/>
        </a:p>
      </dgm:t>
    </dgm:pt>
    <dgm:pt modelId="{01B8CA75-3A61-4C65-96AE-37AD3B68253F}" type="sibTrans" cxnId="{7D6B2EE8-8210-4209-873F-E438792B709A}">
      <dgm:prSet/>
      <dgm:spPr/>
      <dgm:t>
        <a:bodyPr/>
        <a:lstStyle/>
        <a:p>
          <a:endParaRPr lang="zh-CN" altLang="en-US"/>
        </a:p>
      </dgm:t>
    </dgm:pt>
    <dgm:pt modelId="{5B9E4A47-163E-4E3E-855E-506CBE7943E5}">
      <dgm:prSet/>
      <dgm:spPr/>
      <dgm:t>
        <a:bodyPr/>
        <a:lstStyle/>
        <a:p>
          <a:r>
            <a:rPr lang="zh-CN"/>
            <a:t>查看自动机的属性</a:t>
          </a:r>
        </a:p>
      </dgm:t>
    </dgm:pt>
    <dgm:pt modelId="{A21C13FF-4853-4AD4-9230-AC61CF52F552}" type="parTrans" cxnId="{E44FB633-A682-4A4C-A17D-4A9D3D823175}">
      <dgm:prSet/>
      <dgm:spPr/>
      <dgm:t>
        <a:bodyPr/>
        <a:lstStyle/>
        <a:p>
          <a:endParaRPr lang="zh-CN" altLang="en-US"/>
        </a:p>
      </dgm:t>
    </dgm:pt>
    <dgm:pt modelId="{61ABE9F2-20A4-469E-9B92-99B5792922B5}" type="sibTrans" cxnId="{E44FB633-A682-4A4C-A17D-4A9D3D823175}">
      <dgm:prSet/>
      <dgm:spPr/>
      <dgm:t>
        <a:bodyPr/>
        <a:lstStyle/>
        <a:p>
          <a:endParaRPr lang="zh-CN" altLang="en-US"/>
        </a:p>
      </dgm:t>
    </dgm:pt>
    <dgm:pt modelId="{E18CB0B1-1532-4F39-A01E-C1DBC41639EE}">
      <dgm:prSet/>
      <dgm:spPr/>
      <dgm:t>
        <a:bodyPr/>
        <a:lstStyle/>
        <a:p>
          <a:r>
            <a:rPr lang="zh-CN" dirty="0"/>
            <a:t>使用自动机匹配字符串</a:t>
          </a:r>
        </a:p>
      </dgm:t>
    </dgm:pt>
    <dgm:pt modelId="{08D4F3F1-0F84-42B2-8DE9-91491074B38E}" type="parTrans" cxnId="{B5088356-8116-40BB-8245-2B5AA4917C7B}">
      <dgm:prSet/>
      <dgm:spPr/>
      <dgm:t>
        <a:bodyPr/>
        <a:lstStyle/>
        <a:p>
          <a:endParaRPr lang="zh-CN" altLang="en-US"/>
        </a:p>
      </dgm:t>
    </dgm:pt>
    <dgm:pt modelId="{F1372C72-A07D-4582-8D44-B6A4F8676F50}" type="sibTrans" cxnId="{B5088356-8116-40BB-8245-2B5AA4917C7B}">
      <dgm:prSet/>
      <dgm:spPr/>
      <dgm:t>
        <a:bodyPr/>
        <a:lstStyle/>
        <a:p>
          <a:endParaRPr lang="zh-CN" altLang="en-US"/>
        </a:p>
      </dgm:t>
    </dgm:pt>
    <dgm:pt modelId="{3D0D0F2F-D47D-4351-8CE2-55B7CC33E4DF}">
      <dgm:prSet/>
      <dgm:spPr/>
      <dgm:t>
        <a:bodyPr/>
        <a:lstStyle/>
        <a:p>
          <a:r>
            <a:rPr lang="zh-CN" altLang="en-US" dirty="0"/>
            <a:t>输入正则表达式生成自动机</a:t>
          </a:r>
          <a:endParaRPr lang="zh-CN" dirty="0"/>
        </a:p>
      </dgm:t>
    </dgm:pt>
    <dgm:pt modelId="{6FE1FFCE-074B-4F51-905E-B361D5A64FF3}" type="parTrans" cxnId="{385BAF59-7B22-4251-9087-B7D266682A4A}">
      <dgm:prSet/>
      <dgm:spPr/>
      <dgm:t>
        <a:bodyPr/>
        <a:lstStyle/>
        <a:p>
          <a:endParaRPr lang="zh-CN" altLang="en-US"/>
        </a:p>
      </dgm:t>
    </dgm:pt>
    <dgm:pt modelId="{EBFD10DA-B29F-4A53-ABFB-8FDE6FE48D80}" type="sibTrans" cxnId="{385BAF59-7B22-4251-9087-B7D266682A4A}">
      <dgm:prSet/>
      <dgm:spPr/>
      <dgm:t>
        <a:bodyPr/>
        <a:lstStyle/>
        <a:p>
          <a:endParaRPr lang="zh-CN" altLang="en-US"/>
        </a:p>
      </dgm:t>
    </dgm:pt>
    <dgm:pt modelId="{FD4C66C5-F309-463D-9A60-1B14BAF429A7}" type="pres">
      <dgm:prSet presAssocID="{FEA49CB5-5C1E-4EDF-A9D7-B2E5F48B3ADA}" presName="linear" presStyleCnt="0">
        <dgm:presLayoutVars>
          <dgm:animLvl val="lvl"/>
          <dgm:resizeHandles val="exact"/>
        </dgm:presLayoutVars>
      </dgm:prSet>
      <dgm:spPr/>
    </dgm:pt>
    <dgm:pt modelId="{5C47D5E9-A70B-4F79-9ACB-0400EE30E47E}" type="pres">
      <dgm:prSet presAssocID="{BE80FCBA-0DB4-4A59-82B5-B7765EF3FD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7426AB-3010-4B00-9244-B61A478089CA}" type="pres">
      <dgm:prSet presAssocID="{01B8CA75-3A61-4C65-96AE-37AD3B68253F}" presName="spacer" presStyleCnt="0"/>
      <dgm:spPr/>
    </dgm:pt>
    <dgm:pt modelId="{B3302297-E9D5-49F8-9E72-7DFB0A7179AD}" type="pres">
      <dgm:prSet presAssocID="{5B9E4A47-163E-4E3E-855E-506CBE7943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D15722-301A-4573-B5B3-36B043571F58}" type="pres">
      <dgm:prSet presAssocID="{61ABE9F2-20A4-469E-9B92-99B5792922B5}" presName="spacer" presStyleCnt="0"/>
      <dgm:spPr/>
    </dgm:pt>
    <dgm:pt modelId="{45F364B3-EC67-4ECD-86FE-7CF0763F82D3}" type="pres">
      <dgm:prSet presAssocID="{E18CB0B1-1532-4F39-A01E-C1DBC41639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85DC54-F274-42A2-94FA-CB961DB7FF08}" type="pres">
      <dgm:prSet presAssocID="{F1372C72-A07D-4582-8D44-B6A4F8676F50}" presName="spacer" presStyleCnt="0"/>
      <dgm:spPr/>
    </dgm:pt>
    <dgm:pt modelId="{3541C271-9F9D-44F4-A28B-0707F87F67D5}" type="pres">
      <dgm:prSet presAssocID="{3D0D0F2F-D47D-4351-8CE2-55B7CC33E4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01BD2E-1906-4E5B-BFF0-ABBC70CD884E}" type="presOf" srcId="{3D0D0F2F-D47D-4351-8CE2-55B7CC33E4DF}" destId="{3541C271-9F9D-44F4-A28B-0707F87F67D5}" srcOrd="0" destOrd="0" presId="urn:microsoft.com/office/officeart/2005/8/layout/vList2"/>
    <dgm:cxn modelId="{E44FB633-A682-4A4C-A17D-4A9D3D823175}" srcId="{FEA49CB5-5C1E-4EDF-A9D7-B2E5F48B3ADA}" destId="{5B9E4A47-163E-4E3E-855E-506CBE7943E5}" srcOrd="1" destOrd="0" parTransId="{A21C13FF-4853-4AD4-9230-AC61CF52F552}" sibTransId="{61ABE9F2-20A4-469E-9B92-99B5792922B5}"/>
    <dgm:cxn modelId="{F23D1E66-722E-4CCC-893C-31AD63A63633}" type="presOf" srcId="{5B9E4A47-163E-4E3E-855E-506CBE7943E5}" destId="{B3302297-E9D5-49F8-9E72-7DFB0A7179AD}" srcOrd="0" destOrd="0" presId="urn:microsoft.com/office/officeart/2005/8/layout/vList2"/>
    <dgm:cxn modelId="{B5088356-8116-40BB-8245-2B5AA4917C7B}" srcId="{FEA49CB5-5C1E-4EDF-A9D7-B2E5F48B3ADA}" destId="{E18CB0B1-1532-4F39-A01E-C1DBC41639EE}" srcOrd="2" destOrd="0" parTransId="{08D4F3F1-0F84-42B2-8DE9-91491074B38E}" sibTransId="{F1372C72-A07D-4582-8D44-B6A4F8676F50}"/>
    <dgm:cxn modelId="{385BAF59-7B22-4251-9087-B7D266682A4A}" srcId="{FEA49CB5-5C1E-4EDF-A9D7-B2E5F48B3ADA}" destId="{3D0D0F2F-D47D-4351-8CE2-55B7CC33E4DF}" srcOrd="3" destOrd="0" parTransId="{6FE1FFCE-074B-4F51-905E-B361D5A64FF3}" sibTransId="{EBFD10DA-B29F-4A53-ABFB-8FDE6FE48D80}"/>
    <dgm:cxn modelId="{5152EC9B-762B-4962-9283-B71DF4E77802}" type="presOf" srcId="{FEA49CB5-5C1E-4EDF-A9D7-B2E5F48B3ADA}" destId="{FD4C66C5-F309-463D-9A60-1B14BAF429A7}" srcOrd="0" destOrd="0" presId="urn:microsoft.com/office/officeart/2005/8/layout/vList2"/>
    <dgm:cxn modelId="{194E4CE1-3BC0-43C5-9D26-5EBC2AFF60B1}" type="presOf" srcId="{BE80FCBA-0DB4-4A59-82B5-B7765EF3FD61}" destId="{5C47D5E9-A70B-4F79-9ACB-0400EE30E47E}" srcOrd="0" destOrd="0" presId="urn:microsoft.com/office/officeart/2005/8/layout/vList2"/>
    <dgm:cxn modelId="{7D6B2EE8-8210-4209-873F-E438792B709A}" srcId="{FEA49CB5-5C1E-4EDF-A9D7-B2E5F48B3ADA}" destId="{BE80FCBA-0DB4-4A59-82B5-B7765EF3FD61}" srcOrd="0" destOrd="0" parTransId="{DC8ACFBA-FEA4-4400-9EC4-47D79CC9DC5E}" sibTransId="{01B8CA75-3A61-4C65-96AE-37AD3B68253F}"/>
    <dgm:cxn modelId="{410FEAF4-ACB8-4C7E-B3E4-4AE8A2D44043}" type="presOf" srcId="{E18CB0B1-1532-4F39-A01E-C1DBC41639EE}" destId="{45F364B3-EC67-4ECD-86FE-7CF0763F82D3}" srcOrd="0" destOrd="0" presId="urn:microsoft.com/office/officeart/2005/8/layout/vList2"/>
    <dgm:cxn modelId="{B2ACBCBD-0819-43C5-AF35-82DF08F7F6C9}" type="presParOf" srcId="{FD4C66C5-F309-463D-9A60-1B14BAF429A7}" destId="{5C47D5E9-A70B-4F79-9ACB-0400EE30E47E}" srcOrd="0" destOrd="0" presId="urn:microsoft.com/office/officeart/2005/8/layout/vList2"/>
    <dgm:cxn modelId="{5ED3AD2B-7B63-493F-8131-D3F27B73F3C7}" type="presParOf" srcId="{FD4C66C5-F309-463D-9A60-1B14BAF429A7}" destId="{3D7426AB-3010-4B00-9244-B61A478089CA}" srcOrd="1" destOrd="0" presId="urn:microsoft.com/office/officeart/2005/8/layout/vList2"/>
    <dgm:cxn modelId="{73F43976-09C0-4C58-A4C5-34C287610234}" type="presParOf" srcId="{FD4C66C5-F309-463D-9A60-1B14BAF429A7}" destId="{B3302297-E9D5-49F8-9E72-7DFB0A7179AD}" srcOrd="2" destOrd="0" presId="urn:microsoft.com/office/officeart/2005/8/layout/vList2"/>
    <dgm:cxn modelId="{635A3DE7-9AC9-40B1-867D-8399A007FE79}" type="presParOf" srcId="{FD4C66C5-F309-463D-9A60-1B14BAF429A7}" destId="{22D15722-301A-4573-B5B3-36B043571F58}" srcOrd="3" destOrd="0" presId="urn:microsoft.com/office/officeart/2005/8/layout/vList2"/>
    <dgm:cxn modelId="{60555FF3-626A-469E-B9C2-86EE909D3EF7}" type="presParOf" srcId="{FD4C66C5-F309-463D-9A60-1B14BAF429A7}" destId="{45F364B3-EC67-4ECD-86FE-7CF0763F82D3}" srcOrd="4" destOrd="0" presId="urn:microsoft.com/office/officeart/2005/8/layout/vList2"/>
    <dgm:cxn modelId="{DC616BD3-A068-4403-92AC-9EF98D9AAE70}" type="presParOf" srcId="{FD4C66C5-F309-463D-9A60-1B14BAF429A7}" destId="{3585DC54-F274-42A2-94FA-CB961DB7FF08}" srcOrd="5" destOrd="0" presId="urn:microsoft.com/office/officeart/2005/8/layout/vList2"/>
    <dgm:cxn modelId="{4D294302-B564-43B6-B62E-D85AEE0D2BFD}" type="presParOf" srcId="{FD4C66C5-F309-463D-9A60-1B14BAF429A7}" destId="{3541C271-9F9D-44F4-A28B-0707F87F67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61C1D-8EF1-4EE4-B86B-79E91F427398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8765EC-C49B-4C3A-AF24-71C876CA0EC3}">
      <dgm:prSet phldrT="[文本]"/>
      <dgm:spPr/>
      <dgm:t>
        <a:bodyPr/>
        <a:lstStyle/>
        <a:p>
          <a:r>
            <a:rPr lang="zh-CN" altLang="en-US" dirty="0"/>
            <a:t>编辑模式</a:t>
          </a:r>
        </a:p>
      </dgm:t>
    </dgm:pt>
    <dgm:pt modelId="{BA8501C2-C0D3-484F-81F2-B836DE1A06D7}" type="parTrans" cxnId="{4444C079-01F0-4E70-A8BA-73C1E7EA72AD}">
      <dgm:prSet/>
      <dgm:spPr/>
      <dgm:t>
        <a:bodyPr/>
        <a:lstStyle/>
        <a:p>
          <a:endParaRPr lang="zh-CN" altLang="en-US"/>
        </a:p>
      </dgm:t>
    </dgm:pt>
    <dgm:pt modelId="{E179B50E-C16E-446A-BEF4-99E85E0088B7}" type="sibTrans" cxnId="{4444C079-01F0-4E70-A8BA-73C1E7EA72AD}">
      <dgm:prSet/>
      <dgm:spPr/>
      <dgm:t>
        <a:bodyPr/>
        <a:lstStyle/>
        <a:p>
          <a:endParaRPr lang="zh-CN" altLang="en-US"/>
        </a:p>
      </dgm:t>
    </dgm:pt>
    <dgm:pt modelId="{9CB13911-EA88-4548-904A-3FE690BF46E4}">
      <dgm:prSet phldrT="[文本]"/>
      <dgm:spPr/>
      <dgm:t>
        <a:bodyPr/>
        <a:lstStyle/>
        <a:p>
          <a:r>
            <a:rPr lang="zh-CN" altLang="en-US" dirty="0"/>
            <a:t>删除模式</a:t>
          </a:r>
        </a:p>
      </dgm:t>
    </dgm:pt>
    <dgm:pt modelId="{4AEE4257-68EA-470C-AEC5-00F0ADEE0C79}" type="parTrans" cxnId="{3242F733-7681-4A8C-B73B-89EBB98AB466}">
      <dgm:prSet/>
      <dgm:spPr/>
      <dgm:t>
        <a:bodyPr/>
        <a:lstStyle/>
        <a:p>
          <a:endParaRPr lang="zh-CN" altLang="en-US"/>
        </a:p>
      </dgm:t>
    </dgm:pt>
    <dgm:pt modelId="{682558F2-82ED-4347-A0E3-7611E5EB3245}" type="sibTrans" cxnId="{3242F733-7681-4A8C-B73B-89EBB98AB466}">
      <dgm:prSet/>
      <dgm:spPr/>
      <dgm:t>
        <a:bodyPr/>
        <a:lstStyle/>
        <a:p>
          <a:endParaRPr lang="zh-CN" altLang="en-US"/>
        </a:p>
      </dgm:t>
    </dgm:pt>
    <dgm:pt modelId="{50F678F3-2F65-46CF-A9C2-66EECA953494}">
      <dgm:prSet phldrT="[文本]"/>
      <dgm:spPr/>
      <dgm:t>
        <a:bodyPr/>
        <a:lstStyle/>
        <a:p>
          <a:r>
            <a:rPr lang="zh-CN" altLang="en-US" dirty="0"/>
            <a:t>创建模式</a:t>
          </a:r>
          <a:endParaRPr lang="en-US" altLang="zh-CN" dirty="0"/>
        </a:p>
      </dgm:t>
    </dgm:pt>
    <dgm:pt modelId="{BC4AD039-167E-4727-827B-0BAE7ED9C639}" type="sibTrans" cxnId="{CBBC8A27-252E-444E-A821-2420A03E21DA}">
      <dgm:prSet/>
      <dgm:spPr/>
      <dgm:t>
        <a:bodyPr/>
        <a:lstStyle/>
        <a:p>
          <a:endParaRPr lang="zh-CN" altLang="en-US"/>
        </a:p>
      </dgm:t>
    </dgm:pt>
    <dgm:pt modelId="{643AB5F1-7163-406F-922B-83A236A71912}" type="parTrans" cxnId="{CBBC8A27-252E-444E-A821-2420A03E21DA}">
      <dgm:prSet/>
      <dgm:spPr/>
      <dgm:t>
        <a:bodyPr/>
        <a:lstStyle/>
        <a:p>
          <a:endParaRPr lang="zh-CN" altLang="en-US"/>
        </a:p>
      </dgm:t>
    </dgm:pt>
    <dgm:pt modelId="{356E9CDD-0691-4F7C-8FB2-BF5EEEA5BCCC}">
      <dgm:prSet phldrT="[文本]"/>
      <dgm:spPr/>
      <dgm:t>
        <a:bodyPr/>
        <a:lstStyle/>
        <a:p>
          <a:r>
            <a:rPr lang="zh-CN" altLang="en-US" dirty="0"/>
            <a:t>编辑自动机节点的名字</a:t>
          </a:r>
        </a:p>
      </dgm:t>
    </dgm:pt>
    <dgm:pt modelId="{C4F237FD-0BA7-455A-8FAE-69C82ED1E96A}" type="parTrans" cxnId="{B6D2A515-27D4-4055-920A-9CBA63EC2927}">
      <dgm:prSet/>
      <dgm:spPr/>
      <dgm:t>
        <a:bodyPr/>
        <a:lstStyle/>
        <a:p>
          <a:endParaRPr lang="zh-CN" altLang="en-US"/>
        </a:p>
      </dgm:t>
    </dgm:pt>
    <dgm:pt modelId="{8CD8A879-349B-4ABB-82CA-E3AB26FCAFDD}" type="sibTrans" cxnId="{B6D2A515-27D4-4055-920A-9CBA63EC2927}">
      <dgm:prSet/>
      <dgm:spPr/>
      <dgm:t>
        <a:bodyPr/>
        <a:lstStyle/>
        <a:p>
          <a:endParaRPr lang="zh-CN" altLang="en-US"/>
        </a:p>
      </dgm:t>
    </dgm:pt>
    <dgm:pt modelId="{748127B0-EE3C-4722-B3CD-31099A560239}">
      <dgm:prSet phldrT="[文本]"/>
      <dgm:spPr/>
      <dgm:t>
        <a:bodyPr/>
        <a:lstStyle/>
        <a:p>
          <a:r>
            <a:rPr lang="zh-CN" altLang="en-US" dirty="0"/>
            <a:t>调整自动机的位置</a:t>
          </a:r>
        </a:p>
      </dgm:t>
    </dgm:pt>
    <dgm:pt modelId="{77453251-38AB-486A-95D6-C4EE736116E7}" type="parTrans" cxnId="{746E3C34-8F08-4454-974D-FB0BA1E2BBD7}">
      <dgm:prSet/>
      <dgm:spPr/>
      <dgm:t>
        <a:bodyPr/>
        <a:lstStyle/>
        <a:p>
          <a:endParaRPr lang="zh-CN" altLang="en-US"/>
        </a:p>
      </dgm:t>
    </dgm:pt>
    <dgm:pt modelId="{FC11EB79-9BF8-41ED-AFC3-20622365CDE1}" type="sibTrans" cxnId="{746E3C34-8F08-4454-974D-FB0BA1E2BBD7}">
      <dgm:prSet/>
      <dgm:spPr/>
      <dgm:t>
        <a:bodyPr/>
        <a:lstStyle/>
        <a:p>
          <a:endParaRPr lang="zh-CN" altLang="en-US"/>
        </a:p>
      </dgm:t>
    </dgm:pt>
    <dgm:pt modelId="{7A63CCCD-FC4D-4544-BC0B-6E2FC14542FA}">
      <dgm:prSet phldrT="[文本]"/>
      <dgm:spPr/>
      <dgm:t>
        <a:bodyPr/>
        <a:lstStyle/>
        <a:p>
          <a:r>
            <a:rPr lang="zh-CN" altLang="en-US" dirty="0"/>
            <a:t>删除自动机的边和节点</a:t>
          </a:r>
        </a:p>
      </dgm:t>
    </dgm:pt>
    <dgm:pt modelId="{D95D3D73-AC91-4308-8F39-701A25A5FEF3}" type="parTrans" cxnId="{72BAC749-FF9A-4E39-B065-EB15AB1C3F94}">
      <dgm:prSet/>
      <dgm:spPr/>
      <dgm:t>
        <a:bodyPr/>
        <a:lstStyle/>
        <a:p>
          <a:endParaRPr lang="zh-CN" altLang="en-US"/>
        </a:p>
      </dgm:t>
    </dgm:pt>
    <dgm:pt modelId="{66147208-4391-4200-9AB8-D78C6DF67C65}" type="sibTrans" cxnId="{72BAC749-FF9A-4E39-B065-EB15AB1C3F94}">
      <dgm:prSet/>
      <dgm:spPr/>
      <dgm:t>
        <a:bodyPr/>
        <a:lstStyle/>
        <a:p>
          <a:endParaRPr lang="zh-CN" altLang="en-US"/>
        </a:p>
      </dgm:t>
    </dgm:pt>
    <dgm:pt modelId="{C72313BD-C9B4-4A9F-9389-58EEC08A8466}">
      <dgm:prSet phldrT="[文本]"/>
      <dgm:spPr/>
      <dgm:t>
        <a:bodyPr/>
        <a:lstStyle/>
        <a:p>
          <a:r>
            <a:rPr lang="zh-CN" altLang="en-US" dirty="0"/>
            <a:t>编辑自动机边的转换条件</a:t>
          </a:r>
        </a:p>
      </dgm:t>
    </dgm:pt>
    <dgm:pt modelId="{B9EB5430-9769-485B-8FA6-B5F3BD58CD41}" type="parTrans" cxnId="{D75E670D-5AE3-4D17-950A-A253C5B17BBF}">
      <dgm:prSet/>
      <dgm:spPr/>
      <dgm:t>
        <a:bodyPr/>
        <a:lstStyle/>
        <a:p>
          <a:endParaRPr lang="zh-CN" altLang="en-US"/>
        </a:p>
      </dgm:t>
    </dgm:pt>
    <dgm:pt modelId="{4BBC0E3A-3A56-4DA9-99BA-940CE3D511DE}" type="sibTrans" cxnId="{D75E670D-5AE3-4D17-950A-A253C5B17BBF}">
      <dgm:prSet/>
      <dgm:spPr/>
      <dgm:t>
        <a:bodyPr/>
        <a:lstStyle/>
        <a:p>
          <a:endParaRPr lang="zh-CN" altLang="en-US"/>
        </a:p>
      </dgm:t>
    </dgm:pt>
    <dgm:pt modelId="{208B303F-B7BD-4DE6-9963-431E4F1616E2}">
      <dgm:prSet phldrT="[文本]"/>
      <dgm:spPr/>
      <dgm:t>
        <a:bodyPr/>
        <a:lstStyle/>
        <a:p>
          <a:r>
            <a:rPr lang="zh-CN" altLang="en-US" dirty="0"/>
            <a:t>创建边和节点</a:t>
          </a:r>
          <a:endParaRPr lang="en-US" altLang="zh-CN" dirty="0"/>
        </a:p>
      </dgm:t>
    </dgm:pt>
    <dgm:pt modelId="{83290418-BC55-404F-82E1-AFFAEC3C3383}" type="parTrans" cxnId="{E713825D-257C-4D7F-88AA-E6F7B3DE8057}">
      <dgm:prSet/>
      <dgm:spPr/>
      <dgm:t>
        <a:bodyPr/>
        <a:lstStyle/>
        <a:p>
          <a:endParaRPr lang="zh-CN" altLang="en-US"/>
        </a:p>
      </dgm:t>
    </dgm:pt>
    <dgm:pt modelId="{F1201235-DFD7-4031-B795-BFB5B889CB08}" type="sibTrans" cxnId="{E713825D-257C-4D7F-88AA-E6F7B3DE8057}">
      <dgm:prSet/>
      <dgm:spPr/>
      <dgm:t>
        <a:bodyPr/>
        <a:lstStyle/>
        <a:p>
          <a:endParaRPr lang="zh-CN" altLang="en-US"/>
        </a:p>
      </dgm:t>
    </dgm:pt>
    <dgm:pt modelId="{9971426D-D23C-4B27-904B-9B8C7967221D}" type="pres">
      <dgm:prSet presAssocID="{F6E61C1D-8EF1-4EE4-B86B-79E91F42739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A8067F68-45F5-4F3E-B696-3CBCA964862C}" type="pres">
      <dgm:prSet presAssocID="{318765EC-C49B-4C3A-AF24-71C876CA0EC3}" presName="composite" presStyleCnt="0"/>
      <dgm:spPr/>
    </dgm:pt>
    <dgm:pt modelId="{9C3DCB89-08F5-4848-88CA-CAF0F9AA66CA}" type="pres">
      <dgm:prSet presAssocID="{318765EC-C49B-4C3A-AF24-71C876CA0EC3}" presName="BackAccent" presStyleLbl="bgShp" presStyleIdx="0" presStyleCnt="3"/>
      <dgm:spPr/>
    </dgm:pt>
    <dgm:pt modelId="{B881E189-40F2-4E0D-8F74-BEF83E2F4349}" type="pres">
      <dgm:prSet presAssocID="{318765EC-C49B-4C3A-AF24-71C876CA0EC3}" presName="Accent" presStyleLbl="alignNode1" presStyleIdx="0" presStyleCnt="3"/>
      <dgm:spPr/>
    </dgm:pt>
    <dgm:pt modelId="{BB71AF9B-19C1-4DCA-8D85-DB8999C50A2A}" type="pres">
      <dgm:prSet presAssocID="{318765EC-C49B-4C3A-AF24-71C876CA0EC3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F9F0FC1-CDC4-4A93-A7EE-9267D474AC57}" type="pres">
      <dgm:prSet presAssocID="{318765EC-C49B-4C3A-AF24-71C876CA0EC3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CA4FB628-13F6-4DE0-8C89-FC72DEB863AB}" type="pres">
      <dgm:prSet presAssocID="{E179B50E-C16E-446A-BEF4-99E85E0088B7}" presName="sibTrans" presStyleCnt="0"/>
      <dgm:spPr/>
    </dgm:pt>
    <dgm:pt modelId="{6795AE59-0432-46A1-B704-5E36C96A228E}" type="pres">
      <dgm:prSet presAssocID="{9CB13911-EA88-4548-904A-3FE690BF46E4}" presName="composite" presStyleCnt="0"/>
      <dgm:spPr/>
    </dgm:pt>
    <dgm:pt modelId="{FA3E9887-2D0D-4346-8D6D-9558E58D1A56}" type="pres">
      <dgm:prSet presAssocID="{9CB13911-EA88-4548-904A-3FE690BF46E4}" presName="BackAccent" presStyleLbl="bgShp" presStyleIdx="1" presStyleCnt="3"/>
      <dgm:spPr/>
    </dgm:pt>
    <dgm:pt modelId="{43F691A5-F45F-476A-B793-C77F1E99C485}" type="pres">
      <dgm:prSet presAssocID="{9CB13911-EA88-4548-904A-3FE690BF46E4}" presName="Accent" presStyleLbl="alignNode1" presStyleIdx="1" presStyleCnt="3"/>
      <dgm:spPr/>
    </dgm:pt>
    <dgm:pt modelId="{EE054040-DFD7-40E0-B3FC-169B36328C37}" type="pres">
      <dgm:prSet presAssocID="{9CB13911-EA88-4548-904A-3FE690BF46E4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CC8972C-85AF-47BE-9229-2F6BB53F0087}" type="pres">
      <dgm:prSet presAssocID="{9CB13911-EA88-4548-904A-3FE690BF46E4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F90B447-7FB7-40B5-B5BD-596AC80D083A}" type="pres">
      <dgm:prSet presAssocID="{682558F2-82ED-4347-A0E3-7611E5EB3245}" presName="sibTrans" presStyleCnt="0"/>
      <dgm:spPr/>
    </dgm:pt>
    <dgm:pt modelId="{0130774A-4D72-4DD2-AE4F-0162D59344D7}" type="pres">
      <dgm:prSet presAssocID="{50F678F3-2F65-46CF-A9C2-66EECA953494}" presName="composite" presStyleCnt="0"/>
      <dgm:spPr/>
    </dgm:pt>
    <dgm:pt modelId="{26E7B2FD-66A7-497F-A4A2-E83011541FE6}" type="pres">
      <dgm:prSet presAssocID="{50F678F3-2F65-46CF-A9C2-66EECA953494}" presName="BackAccent" presStyleLbl="bgShp" presStyleIdx="2" presStyleCnt="3"/>
      <dgm:spPr/>
    </dgm:pt>
    <dgm:pt modelId="{5CB2DDCE-A557-49EE-B416-DA31502BF737}" type="pres">
      <dgm:prSet presAssocID="{50F678F3-2F65-46CF-A9C2-66EECA953494}" presName="Accent" presStyleLbl="alignNode1" presStyleIdx="2" presStyleCnt="3"/>
      <dgm:spPr/>
    </dgm:pt>
    <dgm:pt modelId="{1C288C85-1042-4C17-B62A-B50D57280CCC}" type="pres">
      <dgm:prSet presAssocID="{50F678F3-2F65-46CF-A9C2-66EECA953494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1473263-72A0-4AE0-81F1-4973631432C7}" type="pres">
      <dgm:prSet presAssocID="{50F678F3-2F65-46CF-A9C2-66EECA953494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C7D09D05-4EC3-4E85-BF73-B2579C1BE316}" type="presOf" srcId="{7A63CCCD-FC4D-4544-BC0B-6E2FC14542FA}" destId="{EE054040-DFD7-40E0-B3FC-169B36328C37}" srcOrd="0" destOrd="0" presId="urn:microsoft.com/office/officeart/2008/layout/IncreasingCircleProcess"/>
    <dgm:cxn modelId="{D75E670D-5AE3-4D17-950A-A253C5B17BBF}" srcId="{318765EC-C49B-4C3A-AF24-71C876CA0EC3}" destId="{C72313BD-C9B4-4A9F-9389-58EEC08A8466}" srcOrd="1" destOrd="0" parTransId="{B9EB5430-9769-485B-8FA6-B5F3BD58CD41}" sibTransId="{4BBC0E3A-3A56-4DA9-99BA-940CE3D511DE}"/>
    <dgm:cxn modelId="{B6D2A515-27D4-4055-920A-9CBA63EC2927}" srcId="{318765EC-C49B-4C3A-AF24-71C876CA0EC3}" destId="{356E9CDD-0691-4F7C-8FB2-BF5EEEA5BCCC}" srcOrd="0" destOrd="0" parTransId="{C4F237FD-0BA7-455A-8FAE-69C82ED1E96A}" sibTransId="{8CD8A879-349B-4ABB-82CA-E3AB26FCAFDD}"/>
    <dgm:cxn modelId="{9D1C7724-2E57-4E7A-8F0F-D9F63AEB8382}" type="presOf" srcId="{C72313BD-C9B4-4A9F-9389-58EEC08A8466}" destId="{BB71AF9B-19C1-4DCA-8D85-DB8999C50A2A}" srcOrd="0" destOrd="1" presId="urn:microsoft.com/office/officeart/2008/layout/IncreasingCircleProcess"/>
    <dgm:cxn modelId="{CBBC8A27-252E-444E-A821-2420A03E21DA}" srcId="{F6E61C1D-8EF1-4EE4-B86B-79E91F427398}" destId="{50F678F3-2F65-46CF-A9C2-66EECA953494}" srcOrd="2" destOrd="0" parTransId="{643AB5F1-7163-406F-922B-83A236A71912}" sibTransId="{BC4AD039-167E-4727-827B-0BAE7ED9C639}"/>
    <dgm:cxn modelId="{3242F733-7681-4A8C-B73B-89EBB98AB466}" srcId="{F6E61C1D-8EF1-4EE4-B86B-79E91F427398}" destId="{9CB13911-EA88-4548-904A-3FE690BF46E4}" srcOrd="1" destOrd="0" parTransId="{4AEE4257-68EA-470C-AEC5-00F0ADEE0C79}" sibTransId="{682558F2-82ED-4347-A0E3-7611E5EB3245}"/>
    <dgm:cxn modelId="{746E3C34-8F08-4454-974D-FB0BA1E2BBD7}" srcId="{318765EC-C49B-4C3A-AF24-71C876CA0EC3}" destId="{748127B0-EE3C-4722-B3CD-31099A560239}" srcOrd="2" destOrd="0" parTransId="{77453251-38AB-486A-95D6-C4EE736116E7}" sibTransId="{FC11EB79-9BF8-41ED-AFC3-20622365CDE1}"/>
    <dgm:cxn modelId="{E713825D-257C-4D7F-88AA-E6F7B3DE8057}" srcId="{50F678F3-2F65-46CF-A9C2-66EECA953494}" destId="{208B303F-B7BD-4DE6-9963-431E4F1616E2}" srcOrd="0" destOrd="0" parTransId="{83290418-BC55-404F-82E1-AFFAEC3C3383}" sibTransId="{F1201235-DFD7-4031-B795-BFB5B889CB08}"/>
    <dgm:cxn modelId="{0FB4D548-319E-4889-9F25-D1CD5FF17444}" type="presOf" srcId="{356E9CDD-0691-4F7C-8FB2-BF5EEEA5BCCC}" destId="{BB71AF9B-19C1-4DCA-8D85-DB8999C50A2A}" srcOrd="0" destOrd="0" presId="urn:microsoft.com/office/officeart/2008/layout/IncreasingCircleProcess"/>
    <dgm:cxn modelId="{72BAC749-FF9A-4E39-B065-EB15AB1C3F94}" srcId="{9CB13911-EA88-4548-904A-3FE690BF46E4}" destId="{7A63CCCD-FC4D-4544-BC0B-6E2FC14542FA}" srcOrd="0" destOrd="0" parTransId="{D95D3D73-AC91-4308-8F39-701A25A5FEF3}" sibTransId="{66147208-4391-4200-9AB8-D78C6DF67C65}"/>
    <dgm:cxn modelId="{F0BA8372-0DCB-4D3F-BF99-4B6135E94B43}" type="presOf" srcId="{318765EC-C49B-4C3A-AF24-71C876CA0EC3}" destId="{BF9F0FC1-CDC4-4A93-A7EE-9267D474AC57}" srcOrd="0" destOrd="0" presId="urn:microsoft.com/office/officeart/2008/layout/IncreasingCircleProcess"/>
    <dgm:cxn modelId="{5D3F3F78-EEDD-4A68-8D45-798360BAB8EA}" type="presOf" srcId="{748127B0-EE3C-4722-B3CD-31099A560239}" destId="{BB71AF9B-19C1-4DCA-8D85-DB8999C50A2A}" srcOrd="0" destOrd="2" presId="urn:microsoft.com/office/officeart/2008/layout/IncreasingCircleProcess"/>
    <dgm:cxn modelId="{4444C079-01F0-4E70-A8BA-73C1E7EA72AD}" srcId="{F6E61C1D-8EF1-4EE4-B86B-79E91F427398}" destId="{318765EC-C49B-4C3A-AF24-71C876CA0EC3}" srcOrd="0" destOrd="0" parTransId="{BA8501C2-C0D3-484F-81F2-B836DE1A06D7}" sibTransId="{E179B50E-C16E-446A-BEF4-99E85E0088B7}"/>
    <dgm:cxn modelId="{074E2B83-B9AE-44DD-B791-1B32845DE774}" type="presOf" srcId="{F6E61C1D-8EF1-4EE4-B86B-79E91F427398}" destId="{9971426D-D23C-4B27-904B-9B8C7967221D}" srcOrd="0" destOrd="0" presId="urn:microsoft.com/office/officeart/2008/layout/IncreasingCircleProcess"/>
    <dgm:cxn modelId="{6DD372C9-EB7E-461C-8DEC-9B633E119E4A}" type="presOf" srcId="{9CB13911-EA88-4548-904A-3FE690BF46E4}" destId="{2CC8972C-85AF-47BE-9229-2F6BB53F0087}" srcOrd="0" destOrd="0" presId="urn:microsoft.com/office/officeart/2008/layout/IncreasingCircleProcess"/>
    <dgm:cxn modelId="{3BE4B6CA-EF09-461D-B402-6072B1CAE1D5}" type="presOf" srcId="{208B303F-B7BD-4DE6-9963-431E4F1616E2}" destId="{1C288C85-1042-4C17-B62A-B50D57280CCC}" srcOrd="0" destOrd="0" presId="urn:microsoft.com/office/officeart/2008/layout/IncreasingCircleProcess"/>
    <dgm:cxn modelId="{9383A3FC-2B33-4918-B3A2-7C80FF58DA1B}" type="presOf" srcId="{50F678F3-2F65-46CF-A9C2-66EECA953494}" destId="{21473263-72A0-4AE0-81F1-4973631432C7}" srcOrd="0" destOrd="0" presId="urn:microsoft.com/office/officeart/2008/layout/IncreasingCircleProcess"/>
    <dgm:cxn modelId="{C25BFC85-618B-4C89-806E-DD333E681485}" type="presParOf" srcId="{9971426D-D23C-4B27-904B-9B8C7967221D}" destId="{A8067F68-45F5-4F3E-B696-3CBCA964862C}" srcOrd="0" destOrd="0" presId="urn:microsoft.com/office/officeart/2008/layout/IncreasingCircleProcess"/>
    <dgm:cxn modelId="{E44FD443-59EC-4824-8433-E626DE29845E}" type="presParOf" srcId="{A8067F68-45F5-4F3E-B696-3CBCA964862C}" destId="{9C3DCB89-08F5-4848-88CA-CAF0F9AA66CA}" srcOrd="0" destOrd="0" presId="urn:microsoft.com/office/officeart/2008/layout/IncreasingCircleProcess"/>
    <dgm:cxn modelId="{86339F01-5C8E-4094-A7B2-1C7206191CAE}" type="presParOf" srcId="{A8067F68-45F5-4F3E-B696-3CBCA964862C}" destId="{B881E189-40F2-4E0D-8F74-BEF83E2F4349}" srcOrd="1" destOrd="0" presId="urn:microsoft.com/office/officeart/2008/layout/IncreasingCircleProcess"/>
    <dgm:cxn modelId="{D5916C3B-DD13-4C5A-9B6B-A96F07658A3D}" type="presParOf" srcId="{A8067F68-45F5-4F3E-B696-3CBCA964862C}" destId="{BB71AF9B-19C1-4DCA-8D85-DB8999C50A2A}" srcOrd="2" destOrd="0" presId="urn:microsoft.com/office/officeart/2008/layout/IncreasingCircleProcess"/>
    <dgm:cxn modelId="{AAF16B6E-D6B8-478D-B7C0-33C181C2F49B}" type="presParOf" srcId="{A8067F68-45F5-4F3E-B696-3CBCA964862C}" destId="{BF9F0FC1-CDC4-4A93-A7EE-9267D474AC57}" srcOrd="3" destOrd="0" presId="urn:microsoft.com/office/officeart/2008/layout/IncreasingCircleProcess"/>
    <dgm:cxn modelId="{7EC2202C-7CEE-4E73-88D0-250911C6BCE4}" type="presParOf" srcId="{9971426D-D23C-4B27-904B-9B8C7967221D}" destId="{CA4FB628-13F6-4DE0-8C89-FC72DEB863AB}" srcOrd="1" destOrd="0" presId="urn:microsoft.com/office/officeart/2008/layout/IncreasingCircleProcess"/>
    <dgm:cxn modelId="{27B03B3F-D5C6-48FD-95A9-3AC125AC32E2}" type="presParOf" srcId="{9971426D-D23C-4B27-904B-9B8C7967221D}" destId="{6795AE59-0432-46A1-B704-5E36C96A228E}" srcOrd="2" destOrd="0" presId="urn:microsoft.com/office/officeart/2008/layout/IncreasingCircleProcess"/>
    <dgm:cxn modelId="{EE0C276A-3177-426F-B90B-BDA1FEF799FB}" type="presParOf" srcId="{6795AE59-0432-46A1-B704-5E36C96A228E}" destId="{FA3E9887-2D0D-4346-8D6D-9558E58D1A56}" srcOrd="0" destOrd="0" presId="urn:microsoft.com/office/officeart/2008/layout/IncreasingCircleProcess"/>
    <dgm:cxn modelId="{7A026A5C-44DF-4E3D-A4AF-0CAAD2D5ABC5}" type="presParOf" srcId="{6795AE59-0432-46A1-B704-5E36C96A228E}" destId="{43F691A5-F45F-476A-B793-C77F1E99C485}" srcOrd="1" destOrd="0" presId="urn:microsoft.com/office/officeart/2008/layout/IncreasingCircleProcess"/>
    <dgm:cxn modelId="{F9A1C2B7-4EA7-4286-856A-A9F672686C87}" type="presParOf" srcId="{6795AE59-0432-46A1-B704-5E36C96A228E}" destId="{EE054040-DFD7-40E0-B3FC-169B36328C37}" srcOrd="2" destOrd="0" presId="urn:microsoft.com/office/officeart/2008/layout/IncreasingCircleProcess"/>
    <dgm:cxn modelId="{01EE4924-8DEB-45D7-99B8-22378A78386D}" type="presParOf" srcId="{6795AE59-0432-46A1-B704-5E36C96A228E}" destId="{2CC8972C-85AF-47BE-9229-2F6BB53F0087}" srcOrd="3" destOrd="0" presId="urn:microsoft.com/office/officeart/2008/layout/IncreasingCircleProcess"/>
    <dgm:cxn modelId="{FFB67066-F719-4369-9D8F-2E6367728F60}" type="presParOf" srcId="{9971426D-D23C-4B27-904B-9B8C7967221D}" destId="{BF90B447-7FB7-40B5-B5BD-596AC80D083A}" srcOrd="3" destOrd="0" presId="urn:microsoft.com/office/officeart/2008/layout/IncreasingCircleProcess"/>
    <dgm:cxn modelId="{F88AA9AF-CDF1-45DD-A52A-9FDB9730C85A}" type="presParOf" srcId="{9971426D-D23C-4B27-904B-9B8C7967221D}" destId="{0130774A-4D72-4DD2-AE4F-0162D59344D7}" srcOrd="4" destOrd="0" presId="urn:microsoft.com/office/officeart/2008/layout/IncreasingCircleProcess"/>
    <dgm:cxn modelId="{F8391B0D-F9BD-40D3-97FE-61B8A3A439A2}" type="presParOf" srcId="{0130774A-4D72-4DD2-AE4F-0162D59344D7}" destId="{26E7B2FD-66A7-497F-A4A2-E83011541FE6}" srcOrd="0" destOrd="0" presId="urn:microsoft.com/office/officeart/2008/layout/IncreasingCircleProcess"/>
    <dgm:cxn modelId="{CD0490C8-F65E-4490-8D99-AFCA1381E9CD}" type="presParOf" srcId="{0130774A-4D72-4DD2-AE4F-0162D59344D7}" destId="{5CB2DDCE-A557-49EE-B416-DA31502BF737}" srcOrd="1" destOrd="0" presId="urn:microsoft.com/office/officeart/2008/layout/IncreasingCircleProcess"/>
    <dgm:cxn modelId="{8C69376E-DC83-4388-88A6-2F16F13ACC1E}" type="presParOf" srcId="{0130774A-4D72-4DD2-AE4F-0162D59344D7}" destId="{1C288C85-1042-4C17-B62A-B50D57280CCC}" srcOrd="2" destOrd="0" presId="urn:microsoft.com/office/officeart/2008/layout/IncreasingCircleProcess"/>
    <dgm:cxn modelId="{878CEC46-0328-4784-8EC0-C117663D89AE}" type="presParOf" srcId="{0130774A-4D72-4DD2-AE4F-0162D59344D7}" destId="{21473263-72A0-4AE0-81F1-4973631432C7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BAAE4-A863-4DC5-8E1F-A89743BEA2C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05CDE-C605-416F-8BC1-AC77AB049F18}">
      <dgm:prSet/>
      <dgm:spPr/>
      <dgm:t>
        <a:bodyPr/>
        <a:lstStyle/>
        <a:p>
          <a:r>
            <a:rPr lang="zh-CN" dirty="0"/>
            <a:t>“起始”节点</a:t>
          </a:r>
        </a:p>
      </dgm:t>
    </dgm:pt>
    <dgm:pt modelId="{6143989C-9127-4130-8F95-3911ADDEEA5F}" type="parTrans" cxnId="{B9E13477-28DA-4FF9-B561-BE85E7C90BE5}">
      <dgm:prSet/>
      <dgm:spPr/>
      <dgm:t>
        <a:bodyPr/>
        <a:lstStyle/>
        <a:p>
          <a:endParaRPr lang="zh-CN" altLang="en-US"/>
        </a:p>
      </dgm:t>
    </dgm:pt>
    <dgm:pt modelId="{221135C5-F1E8-441B-95B5-651163CFC09E}" type="sibTrans" cxnId="{B9E13477-28DA-4FF9-B561-BE85E7C90BE5}">
      <dgm:prSet/>
      <dgm:spPr/>
      <dgm:t>
        <a:bodyPr/>
        <a:lstStyle/>
        <a:p>
          <a:endParaRPr lang="zh-CN" altLang="en-US"/>
        </a:p>
      </dgm:t>
    </dgm:pt>
    <dgm:pt modelId="{82FEE34C-F8EE-4727-8A1B-433B79AFFE42}">
      <dgm:prSet/>
      <dgm:spPr/>
      <dgm:t>
        <a:bodyPr/>
        <a:lstStyle/>
        <a:p>
          <a:r>
            <a:rPr lang="zh-CN"/>
            <a:t>整个自动机只有一个，作为匹配字符串的起点</a:t>
          </a:r>
        </a:p>
      </dgm:t>
    </dgm:pt>
    <dgm:pt modelId="{E3A94294-6306-4FE1-B982-77C2B0F7C107}" type="parTrans" cxnId="{431FE769-5969-41E8-8A06-DD7DA22816DF}">
      <dgm:prSet/>
      <dgm:spPr/>
      <dgm:t>
        <a:bodyPr/>
        <a:lstStyle/>
        <a:p>
          <a:endParaRPr lang="zh-CN" altLang="en-US"/>
        </a:p>
      </dgm:t>
    </dgm:pt>
    <dgm:pt modelId="{DED9C20C-CB49-47F8-92C1-B14A3E615E75}" type="sibTrans" cxnId="{431FE769-5969-41E8-8A06-DD7DA22816DF}">
      <dgm:prSet/>
      <dgm:spPr/>
      <dgm:t>
        <a:bodyPr/>
        <a:lstStyle/>
        <a:p>
          <a:endParaRPr lang="zh-CN" altLang="en-US"/>
        </a:p>
      </dgm:t>
    </dgm:pt>
    <dgm:pt modelId="{83994CB7-83CA-4D9A-A775-E1AA1D994D3B}">
      <dgm:prSet/>
      <dgm:spPr/>
      <dgm:t>
        <a:bodyPr/>
        <a:lstStyle/>
        <a:p>
          <a:r>
            <a:rPr lang="zh-CN" dirty="0"/>
            <a:t>“终止”节点</a:t>
          </a:r>
        </a:p>
      </dgm:t>
    </dgm:pt>
    <dgm:pt modelId="{3E84F1D7-E9DE-4D60-9A6D-2AA25E835EC1}" type="parTrans" cxnId="{BC326D7E-6B23-489B-BC24-569FF6756DBC}">
      <dgm:prSet/>
      <dgm:spPr/>
      <dgm:t>
        <a:bodyPr/>
        <a:lstStyle/>
        <a:p>
          <a:endParaRPr lang="zh-CN" altLang="en-US"/>
        </a:p>
      </dgm:t>
    </dgm:pt>
    <dgm:pt modelId="{A9730EB9-4256-4E6B-B6A8-2C8EEB909203}" type="sibTrans" cxnId="{BC326D7E-6B23-489B-BC24-569FF6756DBC}">
      <dgm:prSet/>
      <dgm:spPr/>
      <dgm:t>
        <a:bodyPr/>
        <a:lstStyle/>
        <a:p>
          <a:endParaRPr lang="zh-CN" altLang="en-US"/>
        </a:p>
      </dgm:t>
    </dgm:pt>
    <dgm:pt modelId="{232712B7-47AA-4C6E-9C6A-A8573B77FA55}">
      <dgm:prSet/>
      <dgm:spPr/>
      <dgm:t>
        <a:bodyPr/>
        <a:lstStyle/>
        <a:p>
          <a:r>
            <a:rPr lang="zh-CN"/>
            <a:t>如果匹配结束后自动机处于改节点（状态）上卖弄，则匹配成功</a:t>
          </a:r>
        </a:p>
      </dgm:t>
    </dgm:pt>
    <dgm:pt modelId="{7DDE4021-5EBA-4D54-9F75-BEF0F03589AB}" type="parTrans" cxnId="{2FE881FD-F8B9-4E3F-AA34-49E2A76F496A}">
      <dgm:prSet/>
      <dgm:spPr/>
      <dgm:t>
        <a:bodyPr/>
        <a:lstStyle/>
        <a:p>
          <a:endParaRPr lang="zh-CN" altLang="en-US"/>
        </a:p>
      </dgm:t>
    </dgm:pt>
    <dgm:pt modelId="{20868876-9975-48EB-B453-707995210ECC}" type="sibTrans" cxnId="{2FE881FD-F8B9-4E3F-AA34-49E2A76F496A}">
      <dgm:prSet/>
      <dgm:spPr/>
      <dgm:t>
        <a:bodyPr/>
        <a:lstStyle/>
        <a:p>
          <a:endParaRPr lang="zh-CN" altLang="en-US"/>
        </a:p>
      </dgm:t>
    </dgm:pt>
    <dgm:pt modelId="{4985C7CE-FE01-4386-B3FF-DA127701DBDD}">
      <dgm:prSet/>
      <dgm:spPr/>
      <dgm:t>
        <a:bodyPr/>
        <a:lstStyle/>
        <a:p>
          <a:r>
            <a:rPr lang="zh-CN"/>
            <a:t>“平常”节点</a:t>
          </a:r>
        </a:p>
      </dgm:t>
    </dgm:pt>
    <dgm:pt modelId="{6E254B71-FA17-40F7-BAFF-8C033CE5449F}" type="parTrans" cxnId="{37BA3052-A7C8-417C-A320-78067135C307}">
      <dgm:prSet/>
      <dgm:spPr/>
      <dgm:t>
        <a:bodyPr/>
        <a:lstStyle/>
        <a:p>
          <a:endParaRPr lang="zh-CN" altLang="en-US"/>
        </a:p>
      </dgm:t>
    </dgm:pt>
    <dgm:pt modelId="{BB6B7D94-596F-4C6A-83E9-F04AB8A142D7}" type="sibTrans" cxnId="{37BA3052-A7C8-417C-A320-78067135C307}">
      <dgm:prSet/>
      <dgm:spPr/>
      <dgm:t>
        <a:bodyPr/>
        <a:lstStyle/>
        <a:p>
          <a:endParaRPr lang="zh-CN" altLang="en-US"/>
        </a:p>
      </dgm:t>
    </dgm:pt>
    <dgm:pt modelId="{F76FC538-800C-4461-9380-853FE4C4F102}">
      <dgm:prSet/>
      <dgm:spPr/>
      <dgm:t>
        <a:bodyPr/>
        <a:lstStyle/>
        <a:p>
          <a:r>
            <a:rPr lang="zh-CN" dirty="0"/>
            <a:t>不属于以上两个节点的节点</a:t>
          </a:r>
        </a:p>
      </dgm:t>
    </dgm:pt>
    <dgm:pt modelId="{F49C2BCC-9D6F-47AF-B752-2AB178264BE9}" type="parTrans" cxnId="{DE2DB280-9DFC-4A84-89B2-C119C7704F0B}">
      <dgm:prSet/>
      <dgm:spPr/>
      <dgm:t>
        <a:bodyPr/>
        <a:lstStyle/>
        <a:p>
          <a:endParaRPr lang="zh-CN" altLang="en-US"/>
        </a:p>
      </dgm:t>
    </dgm:pt>
    <dgm:pt modelId="{8B9B38BF-F29D-494B-91ED-73EA336DC90F}" type="sibTrans" cxnId="{DE2DB280-9DFC-4A84-89B2-C119C7704F0B}">
      <dgm:prSet/>
      <dgm:spPr/>
      <dgm:t>
        <a:bodyPr/>
        <a:lstStyle/>
        <a:p>
          <a:endParaRPr lang="zh-CN" altLang="en-US"/>
        </a:p>
      </dgm:t>
    </dgm:pt>
    <dgm:pt modelId="{3138A9DB-C63D-4861-AA74-73651EAB34FF}">
      <dgm:prSet/>
      <dgm:spPr/>
      <dgm:t>
        <a:bodyPr/>
        <a:lstStyle/>
        <a:p>
          <a:r>
            <a:rPr lang="zh-CN"/>
            <a:t>“起始</a:t>
          </a:r>
          <a:r>
            <a:rPr lang="en-US"/>
            <a:t>-</a:t>
          </a:r>
          <a:r>
            <a:rPr lang="zh-CN"/>
            <a:t>终止”节点</a:t>
          </a:r>
        </a:p>
      </dgm:t>
    </dgm:pt>
    <dgm:pt modelId="{703F3A41-20DD-4358-BEBC-87B7C5E40C74}" type="parTrans" cxnId="{46A1BECD-45EC-453A-82FA-A3C6AB9DC5BA}">
      <dgm:prSet/>
      <dgm:spPr/>
      <dgm:t>
        <a:bodyPr/>
        <a:lstStyle/>
        <a:p>
          <a:endParaRPr lang="zh-CN" altLang="en-US"/>
        </a:p>
      </dgm:t>
    </dgm:pt>
    <dgm:pt modelId="{537F2AAF-4AA0-4D8E-9D42-F0A9E16BD26E}" type="sibTrans" cxnId="{46A1BECD-45EC-453A-82FA-A3C6AB9DC5BA}">
      <dgm:prSet/>
      <dgm:spPr/>
      <dgm:t>
        <a:bodyPr/>
        <a:lstStyle/>
        <a:p>
          <a:endParaRPr lang="zh-CN" altLang="en-US"/>
        </a:p>
      </dgm:t>
    </dgm:pt>
    <dgm:pt modelId="{C5115037-ED18-44DC-8C61-70D4B53AB65E}">
      <dgm:prSet/>
      <dgm:spPr/>
      <dgm:t>
        <a:bodyPr/>
        <a:lstStyle/>
        <a:p>
          <a:r>
            <a:rPr lang="zh-CN" dirty="0"/>
            <a:t>同时是“起始”节点和“终止”节点的节点</a:t>
          </a:r>
        </a:p>
      </dgm:t>
    </dgm:pt>
    <dgm:pt modelId="{E86D23A7-C418-4737-AFF3-97B66A30E49B}" type="parTrans" cxnId="{7B118ADD-6F59-4DF8-879F-9501F29674EC}">
      <dgm:prSet/>
      <dgm:spPr/>
      <dgm:t>
        <a:bodyPr/>
        <a:lstStyle/>
        <a:p>
          <a:endParaRPr lang="zh-CN" altLang="en-US"/>
        </a:p>
      </dgm:t>
    </dgm:pt>
    <dgm:pt modelId="{E8DA566D-4531-41B5-804A-C2C1A9BABB06}" type="sibTrans" cxnId="{7B118ADD-6F59-4DF8-879F-9501F29674EC}">
      <dgm:prSet/>
      <dgm:spPr/>
      <dgm:t>
        <a:bodyPr/>
        <a:lstStyle/>
        <a:p>
          <a:endParaRPr lang="zh-CN" altLang="en-US"/>
        </a:p>
      </dgm:t>
    </dgm:pt>
    <dgm:pt modelId="{74F30422-70C9-43A9-ACEE-A2433210D75A}" type="pres">
      <dgm:prSet presAssocID="{F5EBAAE4-A863-4DC5-8E1F-A89743BEA2C8}" presName="linear" presStyleCnt="0">
        <dgm:presLayoutVars>
          <dgm:dir/>
          <dgm:resizeHandles val="exact"/>
        </dgm:presLayoutVars>
      </dgm:prSet>
      <dgm:spPr/>
    </dgm:pt>
    <dgm:pt modelId="{1DB29A4C-5498-4F93-BF6B-4CE61406FEE4}" type="pres">
      <dgm:prSet presAssocID="{CE605CDE-C605-416F-8BC1-AC77AB049F18}" presName="comp" presStyleCnt="0"/>
      <dgm:spPr/>
    </dgm:pt>
    <dgm:pt modelId="{B60894C1-7909-4A94-A69A-8221A87F5CE2}" type="pres">
      <dgm:prSet presAssocID="{CE605CDE-C605-416F-8BC1-AC77AB049F18}" presName="box" presStyleLbl="node1" presStyleIdx="0" presStyleCnt="4"/>
      <dgm:spPr/>
    </dgm:pt>
    <dgm:pt modelId="{6B3D4FC4-1A36-40ED-924B-8D8D5B71B0DA}" type="pres">
      <dgm:prSet presAssocID="{CE605CDE-C605-416F-8BC1-AC77AB049F18}" presName="img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64000" b="-64000"/>
          </a:stretch>
        </a:blipFill>
      </dgm:spPr>
    </dgm:pt>
    <dgm:pt modelId="{D04370D6-DAB4-4CF2-9CC5-ADA2741F04AD}" type="pres">
      <dgm:prSet presAssocID="{CE605CDE-C605-416F-8BC1-AC77AB049F18}" presName="text" presStyleLbl="node1" presStyleIdx="0" presStyleCnt="4">
        <dgm:presLayoutVars>
          <dgm:bulletEnabled val="1"/>
        </dgm:presLayoutVars>
      </dgm:prSet>
      <dgm:spPr/>
    </dgm:pt>
    <dgm:pt modelId="{8EC86F18-DA3B-40FF-AB04-8DA3B3A18B5C}" type="pres">
      <dgm:prSet presAssocID="{221135C5-F1E8-441B-95B5-651163CFC09E}" presName="spacer" presStyleCnt="0"/>
      <dgm:spPr/>
    </dgm:pt>
    <dgm:pt modelId="{D88309AF-D560-4FDD-9F10-A7F9DC9E0255}" type="pres">
      <dgm:prSet presAssocID="{83994CB7-83CA-4D9A-A775-E1AA1D994D3B}" presName="comp" presStyleCnt="0"/>
      <dgm:spPr/>
    </dgm:pt>
    <dgm:pt modelId="{C7A891C0-CE37-4D17-828F-839D1CD4D195}" type="pres">
      <dgm:prSet presAssocID="{83994CB7-83CA-4D9A-A775-E1AA1D994D3B}" presName="box" presStyleLbl="node1" presStyleIdx="1" presStyleCnt="4"/>
      <dgm:spPr/>
    </dgm:pt>
    <dgm:pt modelId="{B68229DA-A7C4-4B6C-96C8-81C5A95FEE2A}" type="pres">
      <dgm:prSet presAssocID="{83994CB7-83CA-4D9A-A775-E1AA1D994D3B}" presName="img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73000" b="-73000"/>
          </a:stretch>
        </a:blipFill>
      </dgm:spPr>
    </dgm:pt>
    <dgm:pt modelId="{B1652C67-A977-4ECA-9DF9-9A79FBF41508}" type="pres">
      <dgm:prSet presAssocID="{83994CB7-83CA-4D9A-A775-E1AA1D994D3B}" presName="text" presStyleLbl="node1" presStyleIdx="1" presStyleCnt="4">
        <dgm:presLayoutVars>
          <dgm:bulletEnabled val="1"/>
        </dgm:presLayoutVars>
      </dgm:prSet>
      <dgm:spPr/>
    </dgm:pt>
    <dgm:pt modelId="{DF9B41CE-B887-40BA-8912-0670070B8F54}" type="pres">
      <dgm:prSet presAssocID="{A9730EB9-4256-4E6B-B6A8-2C8EEB909203}" presName="spacer" presStyleCnt="0"/>
      <dgm:spPr/>
    </dgm:pt>
    <dgm:pt modelId="{6E2762E3-F6B7-4F25-808F-46E5D1AB1265}" type="pres">
      <dgm:prSet presAssocID="{4985C7CE-FE01-4386-B3FF-DA127701DBDD}" presName="comp" presStyleCnt="0"/>
      <dgm:spPr/>
    </dgm:pt>
    <dgm:pt modelId="{E4F708C3-F792-494E-BC09-DED6FF757AF0}" type="pres">
      <dgm:prSet presAssocID="{4985C7CE-FE01-4386-B3FF-DA127701DBDD}" presName="box" presStyleLbl="node1" presStyleIdx="2" presStyleCnt="4"/>
      <dgm:spPr/>
    </dgm:pt>
    <dgm:pt modelId="{85E99DF2-8798-416F-B22F-C8439E8D5B7B}" type="pres">
      <dgm:prSet presAssocID="{4985C7CE-FE01-4386-B3FF-DA127701DBDD}" presName="img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73000" b="-73000"/>
          </a:stretch>
        </a:blipFill>
      </dgm:spPr>
    </dgm:pt>
    <dgm:pt modelId="{4789028E-58D3-4825-921C-C17B6A0BC891}" type="pres">
      <dgm:prSet presAssocID="{4985C7CE-FE01-4386-B3FF-DA127701DBDD}" presName="text" presStyleLbl="node1" presStyleIdx="2" presStyleCnt="4">
        <dgm:presLayoutVars>
          <dgm:bulletEnabled val="1"/>
        </dgm:presLayoutVars>
      </dgm:prSet>
      <dgm:spPr/>
    </dgm:pt>
    <dgm:pt modelId="{DA21C79C-24AD-4A4E-9E9D-A91ADC913837}" type="pres">
      <dgm:prSet presAssocID="{BB6B7D94-596F-4C6A-83E9-F04AB8A142D7}" presName="spacer" presStyleCnt="0"/>
      <dgm:spPr/>
    </dgm:pt>
    <dgm:pt modelId="{B46AA773-406D-418C-8688-E476D91185B5}" type="pres">
      <dgm:prSet presAssocID="{3138A9DB-C63D-4861-AA74-73651EAB34FF}" presName="comp" presStyleCnt="0"/>
      <dgm:spPr/>
    </dgm:pt>
    <dgm:pt modelId="{AE764051-63F1-4D2D-A471-892BFA427A74}" type="pres">
      <dgm:prSet presAssocID="{3138A9DB-C63D-4861-AA74-73651EAB34FF}" presName="box" presStyleLbl="node1" presStyleIdx="3" presStyleCnt="4"/>
      <dgm:spPr/>
    </dgm:pt>
    <dgm:pt modelId="{6BCEA8F1-3BA1-4A62-95AD-B1E3F7E6DA1C}" type="pres">
      <dgm:prSet presAssocID="{3138A9DB-C63D-4861-AA74-73651EAB34FF}" presName="img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70000" b="-70000"/>
          </a:stretch>
        </a:blipFill>
      </dgm:spPr>
    </dgm:pt>
    <dgm:pt modelId="{CD5D0535-9DF0-46AD-9F06-079FFE17695D}" type="pres">
      <dgm:prSet presAssocID="{3138A9DB-C63D-4861-AA74-73651EAB34FF}" presName="text" presStyleLbl="node1" presStyleIdx="3" presStyleCnt="4">
        <dgm:presLayoutVars>
          <dgm:bulletEnabled val="1"/>
        </dgm:presLayoutVars>
      </dgm:prSet>
      <dgm:spPr/>
    </dgm:pt>
  </dgm:ptLst>
  <dgm:cxnLst>
    <dgm:cxn modelId="{F3C2850A-2542-4F88-B22D-3EEDD21821E7}" type="presOf" srcId="{F76FC538-800C-4461-9380-853FE4C4F102}" destId="{4789028E-58D3-4825-921C-C17B6A0BC891}" srcOrd="1" destOrd="1" presId="urn:microsoft.com/office/officeart/2005/8/layout/vList4"/>
    <dgm:cxn modelId="{BF3B681A-4262-4629-B346-57BD2A7903E9}" type="presOf" srcId="{83994CB7-83CA-4D9A-A775-E1AA1D994D3B}" destId="{B1652C67-A977-4ECA-9DF9-9A79FBF41508}" srcOrd="1" destOrd="0" presId="urn:microsoft.com/office/officeart/2005/8/layout/vList4"/>
    <dgm:cxn modelId="{E34F252C-35FA-4A55-B70B-49E07DF6E38C}" type="presOf" srcId="{4985C7CE-FE01-4386-B3FF-DA127701DBDD}" destId="{E4F708C3-F792-494E-BC09-DED6FF757AF0}" srcOrd="0" destOrd="0" presId="urn:microsoft.com/office/officeart/2005/8/layout/vList4"/>
    <dgm:cxn modelId="{D3A4033C-FEAE-4374-878B-320F7344B01A}" type="presOf" srcId="{82FEE34C-F8EE-4727-8A1B-433B79AFFE42}" destId="{D04370D6-DAB4-4CF2-9CC5-ADA2741F04AD}" srcOrd="1" destOrd="1" presId="urn:microsoft.com/office/officeart/2005/8/layout/vList4"/>
    <dgm:cxn modelId="{D9CD7A62-94F1-4051-80E1-7BCE490212DB}" type="presOf" srcId="{F76FC538-800C-4461-9380-853FE4C4F102}" destId="{E4F708C3-F792-494E-BC09-DED6FF757AF0}" srcOrd="0" destOrd="1" presId="urn:microsoft.com/office/officeart/2005/8/layout/vList4"/>
    <dgm:cxn modelId="{26CF7C63-5F91-4C20-9556-B4674EA4A04C}" type="presOf" srcId="{CE605CDE-C605-416F-8BC1-AC77AB049F18}" destId="{D04370D6-DAB4-4CF2-9CC5-ADA2741F04AD}" srcOrd="1" destOrd="0" presId="urn:microsoft.com/office/officeart/2005/8/layout/vList4"/>
    <dgm:cxn modelId="{431FE769-5969-41E8-8A06-DD7DA22816DF}" srcId="{CE605CDE-C605-416F-8BC1-AC77AB049F18}" destId="{82FEE34C-F8EE-4727-8A1B-433B79AFFE42}" srcOrd="0" destOrd="0" parTransId="{E3A94294-6306-4FE1-B982-77C2B0F7C107}" sibTransId="{DED9C20C-CB49-47F8-92C1-B14A3E615E75}"/>
    <dgm:cxn modelId="{37BA3052-A7C8-417C-A320-78067135C307}" srcId="{F5EBAAE4-A863-4DC5-8E1F-A89743BEA2C8}" destId="{4985C7CE-FE01-4386-B3FF-DA127701DBDD}" srcOrd="2" destOrd="0" parTransId="{6E254B71-FA17-40F7-BAFF-8C033CE5449F}" sibTransId="{BB6B7D94-596F-4C6A-83E9-F04AB8A142D7}"/>
    <dgm:cxn modelId="{B9E13477-28DA-4FF9-B561-BE85E7C90BE5}" srcId="{F5EBAAE4-A863-4DC5-8E1F-A89743BEA2C8}" destId="{CE605CDE-C605-416F-8BC1-AC77AB049F18}" srcOrd="0" destOrd="0" parTransId="{6143989C-9127-4130-8F95-3911ADDEEA5F}" sibTransId="{221135C5-F1E8-441B-95B5-651163CFC09E}"/>
    <dgm:cxn modelId="{BC326D7E-6B23-489B-BC24-569FF6756DBC}" srcId="{F5EBAAE4-A863-4DC5-8E1F-A89743BEA2C8}" destId="{83994CB7-83CA-4D9A-A775-E1AA1D994D3B}" srcOrd="1" destOrd="0" parTransId="{3E84F1D7-E9DE-4D60-9A6D-2AA25E835EC1}" sibTransId="{A9730EB9-4256-4E6B-B6A8-2C8EEB909203}"/>
    <dgm:cxn modelId="{DE2DB280-9DFC-4A84-89B2-C119C7704F0B}" srcId="{4985C7CE-FE01-4386-B3FF-DA127701DBDD}" destId="{F76FC538-800C-4461-9380-853FE4C4F102}" srcOrd="0" destOrd="0" parTransId="{F49C2BCC-9D6F-47AF-B752-2AB178264BE9}" sibTransId="{8B9B38BF-F29D-494B-91ED-73EA336DC90F}"/>
    <dgm:cxn modelId="{FFC54785-36E3-49EA-85C1-F542AE41934B}" type="presOf" srcId="{CE605CDE-C605-416F-8BC1-AC77AB049F18}" destId="{B60894C1-7909-4A94-A69A-8221A87F5CE2}" srcOrd="0" destOrd="0" presId="urn:microsoft.com/office/officeart/2005/8/layout/vList4"/>
    <dgm:cxn modelId="{3074489B-3057-4B51-AC44-EE839311FF2E}" type="presOf" srcId="{C5115037-ED18-44DC-8C61-70D4B53AB65E}" destId="{AE764051-63F1-4D2D-A471-892BFA427A74}" srcOrd="0" destOrd="1" presId="urn:microsoft.com/office/officeart/2005/8/layout/vList4"/>
    <dgm:cxn modelId="{1A6D289D-3C92-48D0-8756-702C1C7BA636}" type="presOf" srcId="{3138A9DB-C63D-4861-AA74-73651EAB34FF}" destId="{CD5D0535-9DF0-46AD-9F06-079FFE17695D}" srcOrd="1" destOrd="0" presId="urn:microsoft.com/office/officeart/2005/8/layout/vList4"/>
    <dgm:cxn modelId="{9669AFAF-8DA0-4D7F-ACF5-52B5DBB1A557}" type="presOf" srcId="{C5115037-ED18-44DC-8C61-70D4B53AB65E}" destId="{CD5D0535-9DF0-46AD-9F06-079FFE17695D}" srcOrd="1" destOrd="1" presId="urn:microsoft.com/office/officeart/2005/8/layout/vList4"/>
    <dgm:cxn modelId="{253CF3C7-C0BA-4E7D-9F46-0AE8E0A0F574}" type="presOf" srcId="{F5EBAAE4-A863-4DC5-8E1F-A89743BEA2C8}" destId="{74F30422-70C9-43A9-ACEE-A2433210D75A}" srcOrd="0" destOrd="0" presId="urn:microsoft.com/office/officeart/2005/8/layout/vList4"/>
    <dgm:cxn modelId="{46A1BECD-45EC-453A-82FA-A3C6AB9DC5BA}" srcId="{F5EBAAE4-A863-4DC5-8E1F-A89743BEA2C8}" destId="{3138A9DB-C63D-4861-AA74-73651EAB34FF}" srcOrd="3" destOrd="0" parTransId="{703F3A41-20DD-4358-BEBC-87B7C5E40C74}" sibTransId="{537F2AAF-4AA0-4D8E-9D42-F0A9E16BD26E}"/>
    <dgm:cxn modelId="{82D51ACE-A79A-4D0C-84B2-A8237FE0CB34}" type="presOf" srcId="{83994CB7-83CA-4D9A-A775-E1AA1D994D3B}" destId="{C7A891C0-CE37-4D17-828F-839D1CD4D195}" srcOrd="0" destOrd="0" presId="urn:microsoft.com/office/officeart/2005/8/layout/vList4"/>
    <dgm:cxn modelId="{F095AAD2-989A-45FE-A611-1BCB021ED899}" type="presOf" srcId="{232712B7-47AA-4C6E-9C6A-A8573B77FA55}" destId="{C7A891C0-CE37-4D17-828F-839D1CD4D195}" srcOrd="0" destOrd="1" presId="urn:microsoft.com/office/officeart/2005/8/layout/vList4"/>
    <dgm:cxn modelId="{71DA29DB-A578-49A7-9B0D-360BD591A300}" type="presOf" srcId="{4985C7CE-FE01-4386-B3FF-DA127701DBDD}" destId="{4789028E-58D3-4825-921C-C17B6A0BC891}" srcOrd="1" destOrd="0" presId="urn:microsoft.com/office/officeart/2005/8/layout/vList4"/>
    <dgm:cxn modelId="{7B118ADD-6F59-4DF8-879F-9501F29674EC}" srcId="{3138A9DB-C63D-4861-AA74-73651EAB34FF}" destId="{C5115037-ED18-44DC-8C61-70D4B53AB65E}" srcOrd="0" destOrd="0" parTransId="{E86D23A7-C418-4737-AFF3-97B66A30E49B}" sibTransId="{E8DA566D-4531-41B5-804A-C2C1A9BABB06}"/>
    <dgm:cxn modelId="{0E5BD7DE-C222-42E6-B578-A01E04872BE5}" type="presOf" srcId="{3138A9DB-C63D-4861-AA74-73651EAB34FF}" destId="{AE764051-63F1-4D2D-A471-892BFA427A74}" srcOrd="0" destOrd="0" presId="urn:microsoft.com/office/officeart/2005/8/layout/vList4"/>
    <dgm:cxn modelId="{AE6DBFDF-A9E2-4AC6-90A1-88C362A2103A}" type="presOf" srcId="{82FEE34C-F8EE-4727-8A1B-433B79AFFE42}" destId="{B60894C1-7909-4A94-A69A-8221A87F5CE2}" srcOrd="0" destOrd="1" presId="urn:microsoft.com/office/officeart/2005/8/layout/vList4"/>
    <dgm:cxn modelId="{BF2064FD-B132-46E0-9CEB-037D9F6C4619}" type="presOf" srcId="{232712B7-47AA-4C6E-9C6A-A8573B77FA55}" destId="{B1652C67-A977-4ECA-9DF9-9A79FBF41508}" srcOrd="1" destOrd="1" presId="urn:microsoft.com/office/officeart/2005/8/layout/vList4"/>
    <dgm:cxn modelId="{2FE881FD-F8B9-4E3F-AA34-49E2A76F496A}" srcId="{83994CB7-83CA-4D9A-A775-E1AA1D994D3B}" destId="{232712B7-47AA-4C6E-9C6A-A8573B77FA55}" srcOrd="0" destOrd="0" parTransId="{7DDE4021-5EBA-4D54-9F75-BEF0F03589AB}" sibTransId="{20868876-9975-48EB-B453-707995210ECC}"/>
    <dgm:cxn modelId="{B653BE0E-D03B-44E0-B2E9-527E54A00860}" type="presParOf" srcId="{74F30422-70C9-43A9-ACEE-A2433210D75A}" destId="{1DB29A4C-5498-4F93-BF6B-4CE61406FEE4}" srcOrd="0" destOrd="0" presId="urn:microsoft.com/office/officeart/2005/8/layout/vList4"/>
    <dgm:cxn modelId="{43BD2B19-115D-4A6A-86FA-4A429F967DA2}" type="presParOf" srcId="{1DB29A4C-5498-4F93-BF6B-4CE61406FEE4}" destId="{B60894C1-7909-4A94-A69A-8221A87F5CE2}" srcOrd="0" destOrd="0" presId="urn:microsoft.com/office/officeart/2005/8/layout/vList4"/>
    <dgm:cxn modelId="{616D5B40-9B0B-4F28-A7E7-BECD97577391}" type="presParOf" srcId="{1DB29A4C-5498-4F93-BF6B-4CE61406FEE4}" destId="{6B3D4FC4-1A36-40ED-924B-8D8D5B71B0DA}" srcOrd="1" destOrd="0" presId="urn:microsoft.com/office/officeart/2005/8/layout/vList4"/>
    <dgm:cxn modelId="{FFE10435-9810-4163-95EB-A8A3CF688B8E}" type="presParOf" srcId="{1DB29A4C-5498-4F93-BF6B-4CE61406FEE4}" destId="{D04370D6-DAB4-4CF2-9CC5-ADA2741F04AD}" srcOrd="2" destOrd="0" presId="urn:microsoft.com/office/officeart/2005/8/layout/vList4"/>
    <dgm:cxn modelId="{A0CED45B-00EA-4E7E-BFC1-239B49BE2C82}" type="presParOf" srcId="{74F30422-70C9-43A9-ACEE-A2433210D75A}" destId="{8EC86F18-DA3B-40FF-AB04-8DA3B3A18B5C}" srcOrd="1" destOrd="0" presId="urn:microsoft.com/office/officeart/2005/8/layout/vList4"/>
    <dgm:cxn modelId="{062B719A-ACB6-44D6-BD08-AD082942DE0C}" type="presParOf" srcId="{74F30422-70C9-43A9-ACEE-A2433210D75A}" destId="{D88309AF-D560-4FDD-9F10-A7F9DC9E0255}" srcOrd="2" destOrd="0" presId="urn:microsoft.com/office/officeart/2005/8/layout/vList4"/>
    <dgm:cxn modelId="{29833ED8-7EE0-4088-A892-3B2E821EB391}" type="presParOf" srcId="{D88309AF-D560-4FDD-9F10-A7F9DC9E0255}" destId="{C7A891C0-CE37-4D17-828F-839D1CD4D195}" srcOrd="0" destOrd="0" presId="urn:microsoft.com/office/officeart/2005/8/layout/vList4"/>
    <dgm:cxn modelId="{6E7A3574-3C17-4970-9DDD-55BB29EA796E}" type="presParOf" srcId="{D88309AF-D560-4FDD-9F10-A7F9DC9E0255}" destId="{B68229DA-A7C4-4B6C-96C8-81C5A95FEE2A}" srcOrd="1" destOrd="0" presId="urn:microsoft.com/office/officeart/2005/8/layout/vList4"/>
    <dgm:cxn modelId="{CADD5D3F-1144-4E0D-B95E-7F50075A8843}" type="presParOf" srcId="{D88309AF-D560-4FDD-9F10-A7F9DC9E0255}" destId="{B1652C67-A977-4ECA-9DF9-9A79FBF41508}" srcOrd="2" destOrd="0" presId="urn:microsoft.com/office/officeart/2005/8/layout/vList4"/>
    <dgm:cxn modelId="{059CA169-FB2C-4638-B2B1-D4265509C16B}" type="presParOf" srcId="{74F30422-70C9-43A9-ACEE-A2433210D75A}" destId="{DF9B41CE-B887-40BA-8912-0670070B8F54}" srcOrd="3" destOrd="0" presId="urn:microsoft.com/office/officeart/2005/8/layout/vList4"/>
    <dgm:cxn modelId="{9DE4C9A3-7A2E-4176-BE23-5B9894FE71B2}" type="presParOf" srcId="{74F30422-70C9-43A9-ACEE-A2433210D75A}" destId="{6E2762E3-F6B7-4F25-808F-46E5D1AB1265}" srcOrd="4" destOrd="0" presId="urn:microsoft.com/office/officeart/2005/8/layout/vList4"/>
    <dgm:cxn modelId="{1E57CE6F-96CE-4402-A2E7-10EAFB6E4C5B}" type="presParOf" srcId="{6E2762E3-F6B7-4F25-808F-46E5D1AB1265}" destId="{E4F708C3-F792-494E-BC09-DED6FF757AF0}" srcOrd="0" destOrd="0" presId="urn:microsoft.com/office/officeart/2005/8/layout/vList4"/>
    <dgm:cxn modelId="{61D4AE75-5D87-43E4-84A1-BE564A04CA2E}" type="presParOf" srcId="{6E2762E3-F6B7-4F25-808F-46E5D1AB1265}" destId="{85E99DF2-8798-416F-B22F-C8439E8D5B7B}" srcOrd="1" destOrd="0" presId="urn:microsoft.com/office/officeart/2005/8/layout/vList4"/>
    <dgm:cxn modelId="{109DC553-6F7B-46AE-B7D2-F4EA21C13420}" type="presParOf" srcId="{6E2762E3-F6B7-4F25-808F-46E5D1AB1265}" destId="{4789028E-58D3-4825-921C-C17B6A0BC891}" srcOrd="2" destOrd="0" presId="urn:microsoft.com/office/officeart/2005/8/layout/vList4"/>
    <dgm:cxn modelId="{4E5827B9-28FA-4EE3-A7AF-AD834053C779}" type="presParOf" srcId="{74F30422-70C9-43A9-ACEE-A2433210D75A}" destId="{DA21C79C-24AD-4A4E-9E9D-A91ADC913837}" srcOrd="5" destOrd="0" presId="urn:microsoft.com/office/officeart/2005/8/layout/vList4"/>
    <dgm:cxn modelId="{A2FF94EA-439C-4E91-BD1D-33D7CD41D468}" type="presParOf" srcId="{74F30422-70C9-43A9-ACEE-A2433210D75A}" destId="{B46AA773-406D-418C-8688-E476D91185B5}" srcOrd="6" destOrd="0" presId="urn:microsoft.com/office/officeart/2005/8/layout/vList4"/>
    <dgm:cxn modelId="{6F6F0AE3-3B9A-4919-A54E-1213ECEAF027}" type="presParOf" srcId="{B46AA773-406D-418C-8688-E476D91185B5}" destId="{AE764051-63F1-4D2D-A471-892BFA427A74}" srcOrd="0" destOrd="0" presId="urn:microsoft.com/office/officeart/2005/8/layout/vList4"/>
    <dgm:cxn modelId="{16E5EC3A-5A5B-4DFC-B445-2A5B885F28C1}" type="presParOf" srcId="{B46AA773-406D-418C-8688-E476D91185B5}" destId="{6BCEA8F1-3BA1-4A62-95AD-B1E3F7E6DA1C}" srcOrd="1" destOrd="0" presId="urn:microsoft.com/office/officeart/2005/8/layout/vList4"/>
    <dgm:cxn modelId="{22B88CAF-F7DD-43CB-A355-BF2FC2DFC55E}" type="presParOf" srcId="{B46AA773-406D-418C-8688-E476D91185B5}" destId="{CD5D0535-9DF0-46AD-9F06-079FFE1769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D0E7F8-31F1-4A80-AE8B-0E0FB92DABC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5CEF03-80EC-4B7A-8708-054F71B6BCCA}">
      <dgm:prSet/>
      <dgm:spPr/>
      <dgm:t>
        <a:bodyPr/>
        <a:lstStyle/>
        <a:p>
          <a:r>
            <a:rPr lang="en-US" dirty="0"/>
            <a:t>EMPTY</a:t>
          </a:r>
          <a:endParaRPr lang="en-US" altLang="zh-CN" dirty="0"/>
        </a:p>
        <a:p>
          <a:r>
            <a:rPr lang="zh-CN" dirty="0"/>
            <a:t>空</a:t>
          </a:r>
          <a:r>
            <a:rPr lang="zh-CN" altLang="en-US" dirty="0"/>
            <a:t>白的</a:t>
          </a:r>
          <a:r>
            <a:rPr lang="zh-CN" dirty="0"/>
            <a:t>自动机</a:t>
          </a:r>
        </a:p>
      </dgm:t>
    </dgm:pt>
    <dgm:pt modelId="{59E5EFA1-1E2F-4B9F-A8A4-C7535060E837}" type="parTrans" cxnId="{1AAAC54D-09A4-42FF-8980-C6B8387C4A96}">
      <dgm:prSet/>
      <dgm:spPr/>
      <dgm:t>
        <a:bodyPr/>
        <a:lstStyle/>
        <a:p>
          <a:endParaRPr lang="zh-CN" altLang="en-US"/>
        </a:p>
      </dgm:t>
    </dgm:pt>
    <dgm:pt modelId="{751ABD6F-025E-48C6-BCEB-46FD7AF093BC}" type="sibTrans" cxnId="{1AAAC54D-09A4-42FF-8980-C6B8387C4A96}">
      <dgm:prSet/>
      <dgm:spPr/>
      <dgm:t>
        <a:bodyPr/>
        <a:lstStyle/>
        <a:p>
          <a:endParaRPr lang="zh-CN" altLang="en-US"/>
        </a:p>
      </dgm:t>
    </dgm:pt>
    <dgm:pt modelId="{AA5B47A0-052C-4FF9-8CD1-09484679BDAA}">
      <dgm:prSet/>
      <dgm:spPr/>
      <dgm:t>
        <a:bodyPr/>
        <a:lstStyle/>
        <a:p>
          <a:r>
            <a:rPr lang="en-US" dirty="0"/>
            <a:t>NFA</a:t>
          </a:r>
          <a:endParaRPr lang="en-US" altLang="zh-CN" dirty="0"/>
        </a:p>
        <a:p>
          <a:r>
            <a:rPr lang="zh-CN" dirty="0"/>
            <a:t>非确定状态的有限自动机</a:t>
          </a:r>
        </a:p>
      </dgm:t>
    </dgm:pt>
    <dgm:pt modelId="{4CCCFD6B-823B-49CD-864C-424699ECDAA5}" type="parTrans" cxnId="{DB492309-5C89-432E-BB32-F30261256A2C}">
      <dgm:prSet/>
      <dgm:spPr/>
      <dgm:t>
        <a:bodyPr/>
        <a:lstStyle/>
        <a:p>
          <a:endParaRPr lang="zh-CN" altLang="en-US"/>
        </a:p>
      </dgm:t>
    </dgm:pt>
    <dgm:pt modelId="{4E75D9E2-8BFF-431D-8565-B85AFD2FB91C}" type="sibTrans" cxnId="{DB492309-5C89-432E-BB32-F30261256A2C}">
      <dgm:prSet/>
      <dgm:spPr/>
      <dgm:t>
        <a:bodyPr/>
        <a:lstStyle/>
        <a:p>
          <a:endParaRPr lang="zh-CN" altLang="en-US"/>
        </a:p>
      </dgm:t>
    </dgm:pt>
    <dgm:pt modelId="{F34D192F-166C-4FF3-AA01-7B3341D08102}">
      <dgm:prSet/>
      <dgm:spPr/>
      <dgm:t>
        <a:bodyPr/>
        <a:lstStyle/>
        <a:p>
          <a:r>
            <a:rPr lang="en-US" dirty="0"/>
            <a:t>INVALID</a:t>
          </a:r>
          <a:endParaRPr lang="en-US" altLang="zh-CN" dirty="0"/>
        </a:p>
        <a:p>
          <a:r>
            <a:rPr lang="zh-CN" dirty="0"/>
            <a:t>表示自动机不合法</a:t>
          </a:r>
        </a:p>
      </dgm:t>
    </dgm:pt>
    <dgm:pt modelId="{7941F496-EB8E-45A9-8CE6-0FD2F98F9367}" type="parTrans" cxnId="{74906F8B-C772-4EE4-B144-D6E67D440FCC}">
      <dgm:prSet/>
      <dgm:spPr/>
      <dgm:t>
        <a:bodyPr/>
        <a:lstStyle/>
        <a:p>
          <a:endParaRPr lang="zh-CN" altLang="en-US"/>
        </a:p>
      </dgm:t>
    </dgm:pt>
    <dgm:pt modelId="{C66A5532-713D-43BA-88CC-83E21BD52197}" type="sibTrans" cxnId="{74906F8B-C772-4EE4-B144-D6E67D440FCC}">
      <dgm:prSet/>
      <dgm:spPr/>
      <dgm:t>
        <a:bodyPr/>
        <a:lstStyle/>
        <a:p>
          <a:endParaRPr lang="zh-CN" altLang="en-US"/>
        </a:p>
      </dgm:t>
    </dgm:pt>
    <dgm:pt modelId="{3EC60F11-5861-47E1-A3D3-C113AC521AD0}">
      <dgm:prSet/>
      <dgm:spPr/>
      <dgm:t>
        <a:bodyPr/>
        <a:lstStyle/>
        <a:p>
          <a:r>
            <a:rPr lang="en-US" dirty="0"/>
            <a:t>DFA</a:t>
          </a:r>
        </a:p>
        <a:p>
          <a:r>
            <a:rPr lang="zh-CN" dirty="0"/>
            <a:t>确定状态的有限自动机</a:t>
          </a:r>
        </a:p>
      </dgm:t>
    </dgm:pt>
    <dgm:pt modelId="{9A15CDBD-2FE4-4A8A-935E-EB591C40D15D}" type="parTrans" cxnId="{9CEB2087-E80C-4253-9E75-7837B1A202E0}">
      <dgm:prSet/>
      <dgm:spPr/>
      <dgm:t>
        <a:bodyPr/>
        <a:lstStyle/>
        <a:p>
          <a:endParaRPr lang="zh-CN" altLang="en-US"/>
        </a:p>
      </dgm:t>
    </dgm:pt>
    <dgm:pt modelId="{7F377E41-B8D3-46ED-9C47-084A1FE5A9BD}" type="sibTrans" cxnId="{9CEB2087-E80C-4253-9E75-7837B1A202E0}">
      <dgm:prSet/>
      <dgm:spPr/>
      <dgm:t>
        <a:bodyPr/>
        <a:lstStyle/>
        <a:p>
          <a:endParaRPr lang="zh-CN" altLang="en-US"/>
        </a:p>
      </dgm:t>
    </dgm:pt>
    <dgm:pt modelId="{F6C8C231-A6C1-4AEC-B17D-31164AA342A1}" type="pres">
      <dgm:prSet presAssocID="{5BD0E7F8-31F1-4A80-AE8B-0E0FB92DABC4}" presName="CompostProcess" presStyleCnt="0">
        <dgm:presLayoutVars>
          <dgm:dir/>
          <dgm:resizeHandles val="exact"/>
        </dgm:presLayoutVars>
      </dgm:prSet>
      <dgm:spPr/>
    </dgm:pt>
    <dgm:pt modelId="{FB0259CE-6798-4F47-AD16-898A11ED9E69}" type="pres">
      <dgm:prSet presAssocID="{5BD0E7F8-31F1-4A80-AE8B-0E0FB92DABC4}" presName="arrow" presStyleLbl="bgShp" presStyleIdx="0" presStyleCnt="1"/>
      <dgm:spPr/>
    </dgm:pt>
    <dgm:pt modelId="{0E00837A-B566-43E3-A430-35E08634E991}" type="pres">
      <dgm:prSet presAssocID="{5BD0E7F8-31F1-4A80-AE8B-0E0FB92DABC4}" presName="linearProcess" presStyleCnt="0"/>
      <dgm:spPr/>
    </dgm:pt>
    <dgm:pt modelId="{6C8BB440-17AA-430C-AF90-6EAE987C76B7}" type="pres">
      <dgm:prSet presAssocID="{E15CEF03-80EC-4B7A-8708-054F71B6BCCA}" presName="textNode" presStyleLbl="node1" presStyleIdx="0" presStyleCnt="4">
        <dgm:presLayoutVars>
          <dgm:bulletEnabled val="1"/>
        </dgm:presLayoutVars>
      </dgm:prSet>
      <dgm:spPr/>
    </dgm:pt>
    <dgm:pt modelId="{5EC5BC48-9AF3-423B-B0DF-787631BDC9C8}" type="pres">
      <dgm:prSet presAssocID="{751ABD6F-025E-48C6-BCEB-46FD7AF093BC}" presName="sibTrans" presStyleCnt="0"/>
      <dgm:spPr/>
    </dgm:pt>
    <dgm:pt modelId="{F4DFAD82-6B33-4C5C-993F-48FBA6063829}" type="pres">
      <dgm:prSet presAssocID="{F34D192F-166C-4FF3-AA01-7B3341D08102}" presName="textNode" presStyleLbl="node1" presStyleIdx="1" presStyleCnt="4">
        <dgm:presLayoutVars>
          <dgm:bulletEnabled val="1"/>
        </dgm:presLayoutVars>
      </dgm:prSet>
      <dgm:spPr/>
    </dgm:pt>
    <dgm:pt modelId="{1F094D7C-87C6-4435-B6A0-7074FAA41389}" type="pres">
      <dgm:prSet presAssocID="{C66A5532-713D-43BA-88CC-83E21BD52197}" presName="sibTrans" presStyleCnt="0"/>
      <dgm:spPr/>
    </dgm:pt>
    <dgm:pt modelId="{6453D2DE-4F6D-4265-A46F-D371FDD2342E}" type="pres">
      <dgm:prSet presAssocID="{AA5B47A0-052C-4FF9-8CD1-09484679BDAA}" presName="textNode" presStyleLbl="node1" presStyleIdx="2" presStyleCnt="4">
        <dgm:presLayoutVars>
          <dgm:bulletEnabled val="1"/>
        </dgm:presLayoutVars>
      </dgm:prSet>
      <dgm:spPr/>
    </dgm:pt>
    <dgm:pt modelId="{436BED7E-AD2F-416B-B377-113FE94D8628}" type="pres">
      <dgm:prSet presAssocID="{4E75D9E2-8BFF-431D-8565-B85AFD2FB91C}" presName="sibTrans" presStyleCnt="0"/>
      <dgm:spPr/>
    </dgm:pt>
    <dgm:pt modelId="{7FB5A0B3-56FE-41B8-A610-1F7D2DB7320F}" type="pres">
      <dgm:prSet presAssocID="{3EC60F11-5861-47E1-A3D3-C113AC521AD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B492309-5C89-432E-BB32-F30261256A2C}" srcId="{5BD0E7F8-31F1-4A80-AE8B-0E0FB92DABC4}" destId="{AA5B47A0-052C-4FF9-8CD1-09484679BDAA}" srcOrd="2" destOrd="0" parTransId="{4CCCFD6B-823B-49CD-864C-424699ECDAA5}" sibTransId="{4E75D9E2-8BFF-431D-8565-B85AFD2FB91C}"/>
    <dgm:cxn modelId="{1AAAC54D-09A4-42FF-8980-C6B8387C4A96}" srcId="{5BD0E7F8-31F1-4A80-AE8B-0E0FB92DABC4}" destId="{E15CEF03-80EC-4B7A-8708-054F71B6BCCA}" srcOrd="0" destOrd="0" parTransId="{59E5EFA1-1E2F-4B9F-A8A4-C7535060E837}" sibTransId="{751ABD6F-025E-48C6-BCEB-46FD7AF093BC}"/>
    <dgm:cxn modelId="{9CEB2087-E80C-4253-9E75-7837B1A202E0}" srcId="{5BD0E7F8-31F1-4A80-AE8B-0E0FB92DABC4}" destId="{3EC60F11-5861-47E1-A3D3-C113AC521AD0}" srcOrd="3" destOrd="0" parTransId="{9A15CDBD-2FE4-4A8A-935E-EB591C40D15D}" sibTransId="{7F377E41-B8D3-46ED-9C47-084A1FE5A9BD}"/>
    <dgm:cxn modelId="{74906F8B-C772-4EE4-B144-D6E67D440FCC}" srcId="{5BD0E7F8-31F1-4A80-AE8B-0E0FB92DABC4}" destId="{F34D192F-166C-4FF3-AA01-7B3341D08102}" srcOrd="1" destOrd="0" parTransId="{7941F496-EB8E-45A9-8CE6-0FD2F98F9367}" sibTransId="{C66A5532-713D-43BA-88CC-83E21BD52197}"/>
    <dgm:cxn modelId="{3FE00B9C-1E7C-4022-B4E1-6B9EC9638B07}" type="presOf" srcId="{AA5B47A0-052C-4FF9-8CD1-09484679BDAA}" destId="{6453D2DE-4F6D-4265-A46F-D371FDD2342E}" srcOrd="0" destOrd="0" presId="urn:microsoft.com/office/officeart/2005/8/layout/hProcess9"/>
    <dgm:cxn modelId="{9BCD42C3-BCFA-4352-B5A0-FFEDE3D21716}" type="presOf" srcId="{E15CEF03-80EC-4B7A-8708-054F71B6BCCA}" destId="{6C8BB440-17AA-430C-AF90-6EAE987C76B7}" srcOrd="0" destOrd="0" presId="urn:microsoft.com/office/officeart/2005/8/layout/hProcess9"/>
    <dgm:cxn modelId="{2B308BC9-46F6-4AA2-8482-21458F5D9B6B}" type="presOf" srcId="{F34D192F-166C-4FF3-AA01-7B3341D08102}" destId="{F4DFAD82-6B33-4C5C-993F-48FBA6063829}" srcOrd="0" destOrd="0" presId="urn:microsoft.com/office/officeart/2005/8/layout/hProcess9"/>
    <dgm:cxn modelId="{6D7ED3D2-9C6D-4068-B5BD-A2CC14E365B3}" type="presOf" srcId="{5BD0E7F8-31F1-4A80-AE8B-0E0FB92DABC4}" destId="{F6C8C231-A6C1-4AEC-B17D-31164AA342A1}" srcOrd="0" destOrd="0" presId="urn:microsoft.com/office/officeart/2005/8/layout/hProcess9"/>
    <dgm:cxn modelId="{AD6EB2DF-4380-4DBB-90C8-17E211071FCE}" type="presOf" srcId="{3EC60F11-5861-47E1-A3D3-C113AC521AD0}" destId="{7FB5A0B3-56FE-41B8-A610-1F7D2DB7320F}" srcOrd="0" destOrd="0" presId="urn:microsoft.com/office/officeart/2005/8/layout/hProcess9"/>
    <dgm:cxn modelId="{895F5432-0329-4306-A190-D88639421F1D}" type="presParOf" srcId="{F6C8C231-A6C1-4AEC-B17D-31164AA342A1}" destId="{FB0259CE-6798-4F47-AD16-898A11ED9E69}" srcOrd="0" destOrd="0" presId="urn:microsoft.com/office/officeart/2005/8/layout/hProcess9"/>
    <dgm:cxn modelId="{62225552-AD86-4ED9-956E-1297E7D0BAC3}" type="presParOf" srcId="{F6C8C231-A6C1-4AEC-B17D-31164AA342A1}" destId="{0E00837A-B566-43E3-A430-35E08634E991}" srcOrd="1" destOrd="0" presId="urn:microsoft.com/office/officeart/2005/8/layout/hProcess9"/>
    <dgm:cxn modelId="{CBF3592D-E505-4CF2-934F-165D410EF77A}" type="presParOf" srcId="{0E00837A-B566-43E3-A430-35E08634E991}" destId="{6C8BB440-17AA-430C-AF90-6EAE987C76B7}" srcOrd="0" destOrd="0" presId="urn:microsoft.com/office/officeart/2005/8/layout/hProcess9"/>
    <dgm:cxn modelId="{484DA281-9FBF-421E-AA91-6912C684822D}" type="presParOf" srcId="{0E00837A-B566-43E3-A430-35E08634E991}" destId="{5EC5BC48-9AF3-423B-B0DF-787631BDC9C8}" srcOrd="1" destOrd="0" presId="urn:microsoft.com/office/officeart/2005/8/layout/hProcess9"/>
    <dgm:cxn modelId="{78C8B18F-7AB3-4C3F-BCC3-C5FAE090972E}" type="presParOf" srcId="{0E00837A-B566-43E3-A430-35E08634E991}" destId="{F4DFAD82-6B33-4C5C-993F-48FBA6063829}" srcOrd="2" destOrd="0" presId="urn:microsoft.com/office/officeart/2005/8/layout/hProcess9"/>
    <dgm:cxn modelId="{15D44B5C-02BE-4ECB-BC41-477B73FB10D3}" type="presParOf" srcId="{0E00837A-B566-43E3-A430-35E08634E991}" destId="{1F094D7C-87C6-4435-B6A0-7074FAA41389}" srcOrd="3" destOrd="0" presId="urn:microsoft.com/office/officeart/2005/8/layout/hProcess9"/>
    <dgm:cxn modelId="{66A88BE8-9F96-4247-A300-8C8DE2AD3430}" type="presParOf" srcId="{0E00837A-B566-43E3-A430-35E08634E991}" destId="{6453D2DE-4F6D-4265-A46F-D371FDD2342E}" srcOrd="4" destOrd="0" presId="urn:microsoft.com/office/officeart/2005/8/layout/hProcess9"/>
    <dgm:cxn modelId="{1B80CBE5-4DAC-4F11-910A-03CC54711C81}" type="presParOf" srcId="{0E00837A-B566-43E3-A430-35E08634E991}" destId="{436BED7E-AD2F-416B-B377-113FE94D8628}" srcOrd="5" destOrd="0" presId="urn:microsoft.com/office/officeart/2005/8/layout/hProcess9"/>
    <dgm:cxn modelId="{1C998BF7-35DB-4F42-9E35-5BC4B9C588F3}" type="presParOf" srcId="{0E00837A-B566-43E3-A430-35E08634E991}" destId="{7FB5A0B3-56FE-41B8-A610-1F7D2DB732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95CBA5-7F55-4612-9D7F-20E5FEFA5E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E3BE8E-2C88-4AC2-AE7A-654C8B3EB1B5}">
      <dgm:prSet/>
      <dgm:spPr/>
      <dgm:t>
        <a:bodyPr/>
        <a:lstStyle/>
        <a:p>
          <a:r>
            <a:rPr lang="zh-CN" dirty="0"/>
            <a:t>构建一个</a:t>
          </a:r>
          <a:r>
            <a:rPr lang="en-US" dirty="0"/>
            <a:t>NFA</a:t>
          </a:r>
          <a:endParaRPr lang="zh-CN" dirty="0"/>
        </a:p>
      </dgm:t>
    </dgm:pt>
    <dgm:pt modelId="{C03504BF-AF59-4822-A5F1-B1C1D2214150}" type="parTrans" cxnId="{2AECCE47-B50D-44E6-8474-437225BB95D2}">
      <dgm:prSet/>
      <dgm:spPr/>
      <dgm:t>
        <a:bodyPr/>
        <a:lstStyle/>
        <a:p>
          <a:endParaRPr lang="zh-CN" altLang="en-US"/>
        </a:p>
      </dgm:t>
    </dgm:pt>
    <dgm:pt modelId="{AD17270D-AF7E-4D6F-BAA7-046D40B5F0F9}" type="sibTrans" cxnId="{2AECCE47-B50D-44E6-8474-437225BB95D2}">
      <dgm:prSet/>
      <dgm:spPr/>
      <dgm:t>
        <a:bodyPr/>
        <a:lstStyle/>
        <a:p>
          <a:endParaRPr lang="zh-CN" altLang="en-US"/>
        </a:p>
      </dgm:t>
    </dgm:pt>
    <dgm:pt modelId="{B4F7D72F-064F-4BAA-AD64-58AF2EB2DDD0}">
      <dgm:prSet/>
      <dgm:spPr/>
      <dgm:t>
        <a:bodyPr/>
        <a:lstStyle/>
        <a:p>
          <a:r>
            <a:rPr lang="zh-CN" dirty="0"/>
            <a:t>构建一个</a:t>
          </a:r>
          <a:r>
            <a:rPr lang="en-US" dirty="0"/>
            <a:t>DFA</a:t>
          </a:r>
          <a:endParaRPr lang="zh-CN" dirty="0"/>
        </a:p>
      </dgm:t>
    </dgm:pt>
    <dgm:pt modelId="{1B68F184-6CC3-42F1-A951-D32C95C1C5F8}" type="parTrans" cxnId="{F8677F1A-880F-45D7-B5C8-2F4F81D17453}">
      <dgm:prSet/>
      <dgm:spPr/>
      <dgm:t>
        <a:bodyPr/>
        <a:lstStyle/>
        <a:p>
          <a:endParaRPr lang="zh-CN" altLang="en-US"/>
        </a:p>
      </dgm:t>
    </dgm:pt>
    <dgm:pt modelId="{63D3FDAF-C28A-485B-B2AC-6AA41AE8F70F}" type="sibTrans" cxnId="{F8677F1A-880F-45D7-B5C8-2F4F81D17453}">
      <dgm:prSet/>
      <dgm:spPr/>
      <dgm:t>
        <a:bodyPr/>
        <a:lstStyle/>
        <a:p>
          <a:endParaRPr lang="zh-CN" altLang="en-US"/>
        </a:p>
      </dgm:t>
    </dgm:pt>
    <dgm:pt modelId="{71FC7EDA-54E8-410C-85D0-39BD3863041C}">
      <dgm:prSet/>
      <dgm:spPr/>
      <dgm:t>
        <a:bodyPr/>
        <a:lstStyle/>
        <a:p>
          <a:r>
            <a:rPr lang="zh-CN"/>
            <a:t>构建一个非法的自动机</a:t>
          </a:r>
        </a:p>
      </dgm:t>
    </dgm:pt>
    <dgm:pt modelId="{86FE934C-F4AC-4DFA-AE8A-03153FF47925}" type="parTrans" cxnId="{58DC7F2B-8FF2-4D53-85A2-23B333430A7C}">
      <dgm:prSet/>
      <dgm:spPr/>
      <dgm:t>
        <a:bodyPr/>
        <a:lstStyle/>
        <a:p>
          <a:endParaRPr lang="zh-CN" altLang="en-US"/>
        </a:p>
      </dgm:t>
    </dgm:pt>
    <dgm:pt modelId="{159E1D75-DE8D-4094-8C57-CF5A68071969}" type="sibTrans" cxnId="{58DC7F2B-8FF2-4D53-85A2-23B333430A7C}">
      <dgm:prSet/>
      <dgm:spPr/>
      <dgm:t>
        <a:bodyPr/>
        <a:lstStyle/>
        <a:p>
          <a:endParaRPr lang="zh-CN" altLang="en-US"/>
        </a:p>
      </dgm:t>
    </dgm:pt>
    <dgm:pt modelId="{8FDD5187-46A3-470A-B49E-87DDD1B40B0E}" type="pres">
      <dgm:prSet presAssocID="{AD95CBA5-7F55-4612-9D7F-20E5FEFA5E77}" presName="linear" presStyleCnt="0">
        <dgm:presLayoutVars>
          <dgm:animLvl val="lvl"/>
          <dgm:resizeHandles val="exact"/>
        </dgm:presLayoutVars>
      </dgm:prSet>
      <dgm:spPr/>
    </dgm:pt>
    <dgm:pt modelId="{E18A10B8-0899-4ECB-AEB9-ECA92127F1A4}" type="pres">
      <dgm:prSet presAssocID="{B8E3BE8E-2C88-4AC2-AE7A-654C8B3EB1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5EED47-0560-425E-AB05-09A9BF57DD4C}" type="pres">
      <dgm:prSet presAssocID="{AD17270D-AF7E-4D6F-BAA7-046D40B5F0F9}" presName="spacer" presStyleCnt="0"/>
      <dgm:spPr/>
    </dgm:pt>
    <dgm:pt modelId="{073D417E-BF86-4656-9B69-604E4D5A7DB8}" type="pres">
      <dgm:prSet presAssocID="{B4F7D72F-064F-4BAA-AD64-58AF2EB2DD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00FCAB-3C47-4D78-BA4C-EC283546B463}" type="pres">
      <dgm:prSet presAssocID="{63D3FDAF-C28A-485B-B2AC-6AA41AE8F70F}" presName="spacer" presStyleCnt="0"/>
      <dgm:spPr/>
    </dgm:pt>
    <dgm:pt modelId="{A2C1B7BF-1C68-40CB-BE24-FA28854DE8F1}" type="pres">
      <dgm:prSet presAssocID="{71FC7EDA-54E8-410C-85D0-39BD386304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677F1A-880F-45D7-B5C8-2F4F81D17453}" srcId="{AD95CBA5-7F55-4612-9D7F-20E5FEFA5E77}" destId="{B4F7D72F-064F-4BAA-AD64-58AF2EB2DDD0}" srcOrd="1" destOrd="0" parTransId="{1B68F184-6CC3-42F1-A951-D32C95C1C5F8}" sibTransId="{63D3FDAF-C28A-485B-B2AC-6AA41AE8F70F}"/>
    <dgm:cxn modelId="{58DC7F2B-8FF2-4D53-85A2-23B333430A7C}" srcId="{AD95CBA5-7F55-4612-9D7F-20E5FEFA5E77}" destId="{71FC7EDA-54E8-410C-85D0-39BD3863041C}" srcOrd="2" destOrd="0" parTransId="{86FE934C-F4AC-4DFA-AE8A-03153FF47925}" sibTransId="{159E1D75-DE8D-4094-8C57-CF5A68071969}"/>
    <dgm:cxn modelId="{D0362B5C-872F-439D-A4F0-42A5BA924A7A}" type="presOf" srcId="{B4F7D72F-064F-4BAA-AD64-58AF2EB2DDD0}" destId="{073D417E-BF86-4656-9B69-604E4D5A7DB8}" srcOrd="0" destOrd="0" presId="urn:microsoft.com/office/officeart/2005/8/layout/vList2"/>
    <dgm:cxn modelId="{2AECCE47-B50D-44E6-8474-437225BB95D2}" srcId="{AD95CBA5-7F55-4612-9D7F-20E5FEFA5E77}" destId="{B8E3BE8E-2C88-4AC2-AE7A-654C8B3EB1B5}" srcOrd="0" destOrd="0" parTransId="{C03504BF-AF59-4822-A5F1-B1C1D2214150}" sibTransId="{AD17270D-AF7E-4D6F-BAA7-046D40B5F0F9}"/>
    <dgm:cxn modelId="{31ED036C-DC2A-4C69-8F5A-9F685B83DC6B}" type="presOf" srcId="{AD95CBA5-7F55-4612-9D7F-20E5FEFA5E77}" destId="{8FDD5187-46A3-470A-B49E-87DDD1B40B0E}" srcOrd="0" destOrd="0" presId="urn:microsoft.com/office/officeart/2005/8/layout/vList2"/>
    <dgm:cxn modelId="{CF8D45A8-A5B4-4620-9929-0D03B1CB4106}" type="presOf" srcId="{B8E3BE8E-2C88-4AC2-AE7A-654C8B3EB1B5}" destId="{E18A10B8-0899-4ECB-AEB9-ECA92127F1A4}" srcOrd="0" destOrd="0" presId="urn:microsoft.com/office/officeart/2005/8/layout/vList2"/>
    <dgm:cxn modelId="{0013A3DF-E8CD-4ECF-9FE8-B3495451C6A7}" type="presOf" srcId="{71FC7EDA-54E8-410C-85D0-39BD3863041C}" destId="{A2C1B7BF-1C68-40CB-BE24-FA28854DE8F1}" srcOrd="0" destOrd="0" presId="urn:microsoft.com/office/officeart/2005/8/layout/vList2"/>
    <dgm:cxn modelId="{DFF6CCE4-749B-463C-A1A1-89F7344D11DA}" type="presParOf" srcId="{8FDD5187-46A3-470A-B49E-87DDD1B40B0E}" destId="{E18A10B8-0899-4ECB-AEB9-ECA92127F1A4}" srcOrd="0" destOrd="0" presId="urn:microsoft.com/office/officeart/2005/8/layout/vList2"/>
    <dgm:cxn modelId="{F5AC7CFF-C733-4BE8-8BE5-286A4919D54D}" type="presParOf" srcId="{8FDD5187-46A3-470A-B49E-87DDD1B40B0E}" destId="{B55EED47-0560-425E-AB05-09A9BF57DD4C}" srcOrd="1" destOrd="0" presId="urn:microsoft.com/office/officeart/2005/8/layout/vList2"/>
    <dgm:cxn modelId="{61BAB806-862D-4C37-8DD2-492A20B50ED5}" type="presParOf" srcId="{8FDD5187-46A3-470A-B49E-87DDD1B40B0E}" destId="{073D417E-BF86-4656-9B69-604E4D5A7DB8}" srcOrd="2" destOrd="0" presId="urn:microsoft.com/office/officeart/2005/8/layout/vList2"/>
    <dgm:cxn modelId="{48954794-81F9-47C5-9E2A-92B281643F67}" type="presParOf" srcId="{8FDD5187-46A3-470A-B49E-87DDD1B40B0E}" destId="{9400FCAB-3C47-4D78-BA4C-EC283546B463}" srcOrd="3" destOrd="0" presId="urn:microsoft.com/office/officeart/2005/8/layout/vList2"/>
    <dgm:cxn modelId="{A2602FC6-B86A-49C8-A69B-8B88A3BB801D}" type="presParOf" srcId="{8FDD5187-46A3-470A-B49E-87DDD1B40B0E}" destId="{A2C1B7BF-1C68-40CB-BE24-FA28854DE8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0FDEFD-253F-4FD4-B9A5-515F253B374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7E0C26-4C61-479D-A718-3F97C20E5CFF}">
      <dgm:prSet/>
      <dgm:spPr/>
      <dgm:t>
        <a:bodyPr/>
        <a:lstStyle/>
        <a:p>
          <a:r>
            <a:rPr lang="zh-CN" dirty="0"/>
            <a:t>能够匹配</a:t>
          </a:r>
          <a:r>
            <a:rPr lang="en-US" dirty="0"/>
            <a:t>DFA</a:t>
          </a:r>
          <a:r>
            <a:rPr lang="zh-CN" dirty="0"/>
            <a:t>和</a:t>
          </a:r>
          <a:r>
            <a:rPr lang="en-US" dirty="0"/>
            <a:t>NFA</a:t>
          </a:r>
          <a:endParaRPr lang="zh-CN" dirty="0"/>
        </a:p>
      </dgm:t>
    </dgm:pt>
    <dgm:pt modelId="{362681FC-900B-4D43-BB5D-B36456091B02}" type="parTrans" cxnId="{FBDE7AD8-B08F-4D9A-AEF3-435D84B28638}">
      <dgm:prSet/>
      <dgm:spPr/>
      <dgm:t>
        <a:bodyPr/>
        <a:lstStyle/>
        <a:p>
          <a:endParaRPr lang="zh-CN" altLang="en-US"/>
        </a:p>
      </dgm:t>
    </dgm:pt>
    <dgm:pt modelId="{35D53730-3349-478A-B62C-F91929CEE87C}" type="sibTrans" cxnId="{FBDE7AD8-B08F-4D9A-AEF3-435D84B28638}">
      <dgm:prSet/>
      <dgm:spPr/>
      <dgm:t>
        <a:bodyPr/>
        <a:lstStyle/>
        <a:p>
          <a:endParaRPr lang="zh-CN" altLang="en-US"/>
        </a:p>
      </dgm:t>
    </dgm:pt>
    <dgm:pt modelId="{09A10EBB-2AC8-46F6-89E8-98C95F3A5CD2}">
      <dgm:prSet/>
      <dgm:spPr/>
      <dgm:t>
        <a:bodyPr/>
        <a:lstStyle/>
        <a:p>
          <a:r>
            <a:rPr lang="zh-CN" dirty="0"/>
            <a:t>能够及时给出匹配结果</a:t>
          </a:r>
        </a:p>
      </dgm:t>
    </dgm:pt>
    <dgm:pt modelId="{3BCF6562-FCDF-4838-93CE-9E59DC72C8BB}" type="parTrans" cxnId="{36DFD88D-F014-455F-B3E1-2DA114C01D20}">
      <dgm:prSet/>
      <dgm:spPr/>
      <dgm:t>
        <a:bodyPr/>
        <a:lstStyle/>
        <a:p>
          <a:endParaRPr lang="zh-CN" altLang="en-US"/>
        </a:p>
      </dgm:t>
    </dgm:pt>
    <dgm:pt modelId="{18D0BFBE-0E68-4CB7-BA15-5554910E4D12}" type="sibTrans" cxnId="{36DFD88D-F014-455F-B3E1-2DA114C01D20}">
      <dgm:prSet/>
      <dgm:spPr/>
      <dgm:t>
        <a:bodyPr/>
        <a:lstStyle/>
        <a:p>
          <a:endParaRPr lang="zh-CN" altLang="en-US"/>
        </a:p>
      </dgm:t>
    </dgm:pt>
    <dgm:pt modelId="{F62355DC-5E90-42F0-92ED-247E6DB08AD5}" type="pres">
      <dgm:prSet presAssocID="{E80FDEFD-253F-4FD4-B9A5-515F253B3748}" presName="Name0" presStyleCnt="0">
        <dgm:presLayoutVars>
          <dgm:dir/>
          <dgm:animLvl val="lvl"/>
          <dgm:resizeHandles val="exact"/>
        </dgm:presLayoutVars>
      </dgm:prSet>
      <dgm:spPr/>
    </dgm:pt>
    <dgm:pt modelId="{4B6305CB-C46A-4080-8FFB-AD16214789E3}" type="pres">
      <dgm:prSet presAssocID="{9B7E0C26-4C61-479D-A718-3F97C20E5CFF}" presName="linNode" presStyleCnt="0"/>
      <dgm:spPr/>
    </dgm:pt>
    <dgm:pt modelId="{62FB5BE4-C989-49C2-A8BB-CC80ABB78068}" type="pres">
      <dgm:prSet presAssocID="{9B7E0C26-4C61-479D-A718-3F97C20E5CF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2792003-5E1D-4A87-AA75-A2E911ED71F8}" type="pres">
      <dgm:prSet presAssocID="{35D53730-3349-478A-B62C-F91929CEE87C}" presName="sp" presStyleCnt="0"/>
      <dgm:spPr/>
    </dgm:pt>
    <dgm:pt modelId="{2FE268FB-490A-4D7B-94C6-7F35222FB92E}" type="pres">
      <dgm:prSet presAssocID="{09A10EBB-2AC8-46F6-89E8-98C95F3A5CD2}" presName="linNode" presStyleCnt="0"/>
      <dgm:spPr/>
    </dgm:pt>
    <dgm:pt modelId="{857918F6-4AA7-416D-9BCB-9419FF161552}" type="pres">
      <dgm:prSet presAssocID="{09A10EBB-2AC8-46F6-89E8-98C95F3A5CD2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D30A217-B53E-4895-AEBE-C6B618288E1A}" type="presOf" srcId="{9B7E0C26-4C61-479D-A718-3F97C20E5CFF}" destId="{62FB5BE4-C989-49C2-A8BB-CC80ABB78068}" srcOrd="0" destOrd="0" presId="urn:microsoft.com/office/officeart/2005/8/layout/vList5"/>
    <dgm:cxn modelId="{0F12651A-F6A2-48EF-903F-24C7869BED42}" type="presOf" srcId="{E80FDEFD-253F-4FD4-B9A5-515F253B3748}" destId="{F62355DC-5E90-42F0-92ED-247E6DB08AD5}" srcOrd="0" destOrd="0" presId="urn:microsoft.com/office/officeart/2005/8/layout/vList5"/>
    <dgm:cxn modelId="{479D7335-3925-4363-A547-38DC3D9CD89D}" type="presOf" srcId="{09A10EBB-2AC8-46F6-89E8-98C95F3A5CD2}" destId="{857918F6-4AA7-416D-9BCB-9419FF161552}" srcOrd="0" destOrd="0" presId="urn:microsoft.com/office/officeart/2005/8/layout/vList5"/>
    <dgm:cxn modelId="{36DFD88D-F014-455F-B3E1-2DA114C01D20}" srcId="{E80FDEFD-253F-4FD4-B9A5-515F253B3748}" destId="{09A10EBB-2AC8-46F6-89E8-98C95F3A5CD2}" srcOrd="1" destOrd="0" parTransId="{3BCF6562-FCDF-4838-93CE-9E59DC72C8BB}" sibTransId="{18D0BFBE-0E68-4CB7-BA15-5554910E4D12}"/>
    <dgm:cxn modelId="{FBDE7AD8-B08F-4D9A-AEF3-435D84B28638}" srcId="{E80FDEFD-253F-4FD4-B9A5-515F253B3748}" destId="{9B7E0C26-4C61-479D-A718-3F97C20E5CFF}" srcOrd="0" destOrd="0" parTransId="{362681FC-900B-4D43-BB5D-B36456091B02}" sibTransId="{35D53730-3349-478A-B62C-F91929CEE87C}"/>
    <dgm:cxn modelId="{DD85813A-D249-4FBD-8BED-F0A397FDF0C2}" type="presParOf" srcId="{F62355DC-5E90-42F0-92ED-247E6DB08AD5}" destId="{4B6305CB-C46A-4080-8FFB-AD16214789E3}" srcOrd="0" destOrd="0" presId="urn:microsoft.com/office/officeart/2005/8/layout/vList5"/>
    <dgm:cxn modelId="{FBDE18AF-CE34-44FC-B2C7-65B23180C0D8}" type="presParOf" srcId="{4B6305CB-C46A-4080-8FFB-AD16214789E3}" destId="{62FB5BE4-C989-49C2-A8BB-CC80ABB78068}" srcOrd="0" destOrd="0" presId="urn:microsoft.com/office/officeart/2005/8/layout/vList5"/>
    <dgm:cxn modelId="{DA8D1E27-B0CC-4BD9-B105-FEFE4566E3BF}" type="presParOf" srcId="{F62355DC-5E90-42F0-92ED-247E6DB08AD5}" destId="{12792003-5E1D-4A87-AA75-A2E911ED71F8}" srcOrd="1" destOrd="0" presId="urn:microsoft.com/office/officeart/2005/8/layout/vList5"/>
    <dgm:cxn modelId="{F02F0589-C32F-4035-A3F1-EBB6D0E2ACC1}" type="presParOf" srcId="{F62355DC-5E90-42F0-92ED-247E6DB08AD5}" destId="{2FE268FB-490A-4D7B-94C6-7F35222FB92E}" srcOrd="2" destOrd="0" presId="urn:microsoft.com/office/officeart/2005/8/layout/vList5"/>
    <dgm:cxn modelId="{C6A1EE8D-1F9A-46C0-B9BF-95A10E48DBB1}" type="presParOf" srcId="{2FE268FB-490A-4D7B-94C6-7F35222FB92E}" destId="{857918F6-4AA7-416D-9BCB-9419FF1615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42BF-FEB9-4D3D-8391-E7E04BD902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02C5BD-75F5-449A-9AB2-C4122860D655}">
      <dgm:prSet/>
      <dgm:spPr/>
      <dgm:t>
        <a:bodyPr/>
        <a:lstStyle/>
        <a:p>
          <a:r>
            <a:rPr lang="zh-CN" dirty="0"/>
            <a:t>一个匹配</a:t>
          </a:r>
          <a:r>
            <a:rPr lang="en-US" altLang="zh-CN" dirty="0"/>
            <a:t>/</a:t>
          </a:r>
          <a:r>
            <a:rPr lang="en-US" dirty="0" err="1"/>
            <a:t>a|b|c</a:t>
          </a:r>
          <a:r>
            <a:rPr lang="en-US" altLang="zh-CN" dirty="0"/>
            <a:t>/</a:t>
          </a:r>
          <a:r>
            <a:rPr lang="zh-CN" dirty="0"/>
            <a:t>的自动机</a:t>
          </a:r>
        </a:p>
      </dgm:t>
    </dgm:pt>
    <dgm:pt modelId="{2C444B3C-3DBA-4790-BE1D-BC90571C49E5}" type="parTrans" cxnId="{CA00F52E-AEFE-464B-B5EE-24ED35810402}">
      <dgm:prSet/>
      <dgm:spPr/>
      <dgm:t>
        <a:bodyPr/>
        <a:lstStyle/>
        <a:p>
          <a:endParaRPr lang="zh-CN" altLang="en-US"/>
        </a:p>
      </dgm:t>
    </dgm:pt>
    <dgm:pt modelId="{5FEFF103-4102-415D-B10A-8178BBC1FD1E}" type="sibTrans" cxnId="{CA00F52E-AEFE-464B-B5EE-24ED35810402}">
      <dgm:prSet/>
      <dgm:spPr/>
      <dgm:t>
        <a:bodyPr/>
        <a:lstStyle/>
        <a:p>
          <a:endParaRPr lang="zh-CN" altLang="en-US"/>
        </a:p>
      </dgm:t>
    </dgm:pt>
    <dgm:pt modelId="{06BAD128-BDC3-4379-A745-90A6F4EA0A2D}">
      <dgm:prSet/>
      <dgm:spPr/>
      <dgm:t>
        <a:bodyPr/>
        <a:lstStyle/>
        <a:p>
          <a:r>
            <a:rPr lang="zh-CN" dirty="0"/>
            <a:t>一个匹配</a:t>
          </a:r>
          <a:r>
            <a:rPr lang="en-US" altLang="zh-CN" dirty="0"/>
            <a:t>/</a:t>
          </a:r>
          <a:r>
            <a:rPr lang="en-US" dirty="0" err="1"/>
            <a:t>abc</a:t>
          </a:r>
          <a:r>
            <a:rPr lang="en-US" altLang="zh-CN" dirty="0"/>
            <a:t>/</a:t>
          </a:r>
          <a:r>
            <a:rPr lang="zh-CN" dirty="0"/>
            <a:t>的自动机</a:t>
          </a:r>
        </a:p>
      </dgm:t>
    </dgm:pt>
    <dgm:pt modelId="{DBD547D1-EECF-4B79-AFD4-C5CF2B266168}" type="parTrans" cxnId="{24F75557-B8BC-4093-87C8-DD2FF00A8D4D}">
      <dgm:prSet/>
      <dgm:spPr/>
      <dgm:t>
        <a:bodyPr/>
        <a:lstStyle/>
        <a:p>
          <a:endParaRPr lang="zh-CN" altLang="en-US"/>
        </a:p>
      </dgm:t>
    </dgm:pt>
    <dgm:pt modelId="{F4EF2D5A-A933-4F70-B218-FBE8F2114A6B}" type="sibTrans" cxnId="{24F75557-B8BC-4093-87C8-DD2FF00A8D4D}">
      <dgm:prSet/>
      <dgm:spPr/>
      <dgm:t>
        <a:bodyPr/>
        <a:lstStyle/>
        <a:p>
          <a:endParaRPr lang="zh-CN" altLang="en-US"/>
        </a:p>
      </dgm:t>
    </dgm:pt>
    <dgm:pt modelId="{DF6E56F9-902F-415B-B285-71E553A90B31}">
      <dgm:prSet/>
      <dgm:spPr/>
      <dgm:t>
        <a:bodyPr/>
        <a:lstStyle/>
        <a:p>
          <a:r>
            <a:rPr lang="zh-CN" dirty="0"/>
            <a:t>一个匹配</a:t>
          </a:r>
          <a:r>
            <a:rPr lang="en-US" altLang="zh-CN" dirty="0"/>
            <a:t>/</a:t>
          </a:r>
          <a:r>
            <a:rPr lang="en-US" dirty="0"/>
            <a:t>a*</a:t>
          </a:r>
          <a:r>
            <a:rPr lang="en-US" altLang="zh-CN" dirty="0"/>
            <a:t>/</a:t>
          </a:r>
          <a:r>
            <a:rPr lang="zh-CN" dirty="0"/>
            <a:t>的自动机</a:t>
          </a:r>
        </a:p>
      </dgm:t>
    </dgm:pt>
    <dgm:pt modelId="{FD45468F-FE13-4E51-A8F3-69B1FA7C1523}" type="parTrans" cxnId="{92A9D131-CE3E-461D-AE43-490494BB5979}">
      <dgm:prSet/>
      <dgm:spPr/>
      <dgm:t>
        <a:bodyPr/>
        <a:lstStyle/>
        <a:p>
          <a:endParaRPr lang="zh-CN" altLang="en-US"/>
        </a:p>
      </dgm:t>
    </dgm:pt>
    <dgm:pt modelId="{5601B219-8A55-4A69-A47F-436A3B6B7EC3}" type="sibTrans" cxnId="{92A9D131-CE3E-461D-AE43-490494BB5979}">
      <dgm:prSet/>
      <dgm:spPr/>
      <dgm:t>
        <a:bodyPr/>
        <a:lstStyle/>
        <a:p>
          <a:endParaRPr lang="zh-CN" altLang="en-US"/>
        </a:p>
      </dgm:t>
    </dgm:pt>
    <dgm:pt modelId="{C58C0083-82BC-4E32-880D-B707E6AB2E1A}" type="pres">
      <dgm:prSet presAssocID="{0C9042BF-FEB9-4D3D-8391-E7E04BD90262}" presName="linear" presStyleCnt="0">
        <dgm:presLayoutVars>
          <dgm:animLvl val="lvl"/>
          <dgm:resizeHandles val="exact"/>
        </dgm:presLayoutVars>
      </dgm:prSet>
      <dgm:spPr/>
    </dgm:pt>
    <dgm:pt modelId="{0DD9C5CD-E9A2-413E-BE61-FAE2CA0D57B3}" type="pres">
      <dgm:prSet presAssocID="{4702C5BD-75F5-449A-9AB2-C4122860D6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9B98D0-0832-4332-827B-944F16579F6B}" type="pres">
      <dgm:prSet presAssocID="{5FEFF103-4102-415D-B10A-8178BBC1FD1E}" presName="spacer" presStyleCnt="0"/>
      <dgm:spPr/>
    </dgm:pt>
    <dgm:pt modelId="{401A12D2-29B4-4777-862A-0692CA3B8478}" type="pres">
      <dgm:prSet presAssocID="{06BAD128-BDC3-4379-A745-90A6F4EA0A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3CCAA3-7A39-44D6-9C63-12E1F6373DFB}" type="pres">
      <dgm:prSet presAssocID="{F4EF2D5A-A933-4F70-B218-FBE8F2114A6B}" presName="spacer" presStyleCnt="0"/>
      <dgm:spPr/>
    </dgm:pt>
    <dgm:pt modelId="{54B381C6-A5A4-4E46-A72E-65139DD9FB8E}" type="pres">
      <dgm:prSet presAssocID="{DF6E56F9-902F-415B-B285-71E553A90B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9D700E-93A4-4020-8934-1702E5766FB8}" type="presOf" srcId="{0C9042BF-FEB9-4D3D-8391-E7E04BD90262}" destId="{C58C0083-82BC-4E32-880D-B707E6AB2E1A}" srcOrd="0" destOrd="0" presId="urn:microsoft.com/office/officeart/2005/8/layout/vList2"/>
    <dgm:cxn modelId="{160A201C-B39F-4820-A844-4B4BC8A5D4D3}" type="presOf" srcId="{DF6E56F9-902F-415B-B285-71E553A90B31}" destId="{54B381C6-A5A4-4E46-A72E-65139DD9FB8E}" srcOrd="0" destOrd="0" presId="urn:microsoft.com/office/officeart/2005/8/layout/vList2"/>
    <dgm:cxn modelId="{CA00F52E-AEFE-464B-B5EE-24ED35810402}" srcId="{0C9042BF-FEB9-4D3D-8391-E7E04BD90262}" destId="{4702C5BD-75F5-449A-9AB2-C4122860D655}" srcOrd="0" destOrd="0" parTransId="{2C444B3C-3DBA-4790-BE1D-BC90571C49E5}" sibTransId="{5FEFF103-4102-415D-B10A-8178BBC1FD1E}"/>
    <dgm:cxn modelId="{92A9D131-CE3E-461D-AE43-490494BB5979}" srcId="{0C9042BF-FEB9-4D3D-8391-E7E04BD90262}" destId="{DF6E56F9-902F-415B-B285-71E553A90B31}" srcOrd="2" destOrd="0" parTransId="{FD45468F-FE13-4E51-A8F3-69B1FA7C1523}" sibTransId="{5601B219-8A55-4A69-A47F-436A3B6B7EC3}"/>
    <dgm:cxn modelId="{9CBE6335-C5CF-4293-8E88-9F4B77D1E7E3}" type="presOf" srcId="{06BAD128-BDC3-4379-A745-90A6F4EA0A2D}" destId="{401A12D2-29B4-4777-862A-0692CA3B8478}" srcOrd="0" destOrd="0" presId="urn:microsoft.com/office/officeart/2005/8/layout/vList2"/>
    <dgm:cxn modelId="{24F75557-B8BC-4093-87C8-DD2FF00A8D4D}" srcId="{0C9042BF-FEB9-4D3D-8391-E7E04BD90262}" destId="{06BAD128-BDC3-4379-A745-90A6F4EA0A2D}" srcOrd="1" destOrd="0" parTransId="{DBD547D1-EECF-4B79-AFD4-C5CF2B266168}" sibTransId="{F4EF2D5A-A933-4F70-B218-FBE8F2114A6B}"/>
    <dgm:cxn modelId="{7A6273B3-02FB-43CE-9D8E-57DA08F61938}" type="presOf" srcId="{4702C5BD-75F5-449A-9AB2-C4122860D655}" destId="{0DD9C5CD-E9A2-413E-BE61-FAE2CA0D57B3}" srcOrd="0" destOrd="0" presId="urn:microsoft.com/office/officeart/2005/8/layout/vList2"/>
    <dgm:cxn modelId="{17E7F358-AEF7-4A2E-A76C-197D2F07104E}" type="presParOf" srcId="{C58C0083-82BC-4E32-880D-B707E6AB2E1A}" destId="{0DD9C5CD-E9A2-413E-BE61-FAE2CA0D57B3}" srcOrd="0" destOrd="0" presId="urn:microsoft.com/office/officeart/2005/8/layout/vList2"/>
    <dgm:cxn modelId="{4775E127-E28F-4648-8C5E-9412AEAFABF3}" type="presParOf" srcId="{C58C0083-82BC-4E32-880D-B707E6AB2E1A}" destId="{749B98D0-0832-4332-827B-944F16579F6B}" srcOrd="1" destOrd="0" presId="urn:microsoft.com/office/officeart/2005/8/layout/vList2"/>
    <dgm:cxn modelId="{51A77D16-CB96-44F1-A22E-E929522CA2A7}" type="presParOf" srcId="{C58C0083-82BC-4E32-880D-B707E6AB2E1A}" destId="{401A12D2-29B4-4777-862A-0692CA3B8478}" srcOrd="2" destOrd="0" presId="urn:microsoft.com/office/officeart/2005/8/layout/vList2"/>
    <dgm:cxn modelId="{4A14122D-0082-4E95-AE01-AC69AD97E1D1}" type="presParOf" srcId="{C58C0083-82BC-4E32-880D-B707E6AB2E1A}" destId="{2C3CCAA3-7A39-44D6-9C63-12E1F6373DFB}" srcOrd="3" destOrd="0" presId="urn:microsoft.com/office/officeart/2005/8/layout/vList2"/>
    <dgm:cxn modelId="{4D650224-D2E4-4599-9C3A-2FB1124E7799}" type="presParOf" srcId="{C58C0083-82BC-4E32-880D-B707E6AB2E1A}" destId="{54B381C6-A5A4-4E46-A72E-65139DD9F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DC9CD4-1134-4C40-8FC1-40CBF074191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5D6479-ED2F-4C70-8BAA-51A5B7D566AC}">
      <dgm:prSet/>
      <dgm:spPr/>
      <dgm:t>
        <a:bodyPr/>
        <a:lstStyle/>
        <a:p>
          <a:r>
            <a:rPr lang="zh-CN" dirty="0"/>
            <a:t>一门十分小的语言</a:t>
          </a:r>
        </a:p>
      </dgm:t>
    </dgm:pt>
    <dgm:pt modelId="{04189D07-AE07-4454-BEC3-33F01C1DD9D8}" type="parTrans" cxnId="{621F180F-43D4-4057-A923-492EBC5A31B9}">
      <dgm:prSet/>
      <dgm:spPr/>
      <dgm:t>
        <a:bodyPr/>
        <a:lstStyle/>
        <a:p>
          <a:endParaRPr lang="zh-CN" altLang="en-US"/>
        </a:p>
      </dgm:t>
    </dgm:pt>
    <dgm:pt modelId="{E3AE13CE-8962-4928-B18E-7049DFDBEDF1}" type="sibTrans" cxnId="{621F180F-43D4-4057-A923-492EBC5A31B9}">
      <dgm:prSet/>
      <dgm:spPr/>
      <dgm:t>
        <a:bodyPr/>
        <a:lstStyle/>
        <a:p>
          <a:endParaRPr lang="zh-CN" altLang="en-US"/>
        </a:p>
      </dgm:t>
    </dgm:pt>
    <dgm:pt modelId="{24A98E8E-4446-4F44-A4E8-444041C5B2A9}">
      <dgm:prSet/>
      <dgm:spPr/>
      <dgm:t>
        <a:bodyPr/>
        <a:lstStyle/>
        <a:p>
          <a:r>
            <a:rPr lang="zh-CN" dirty="0"/>
            <a:t>具备赋值、循环、定义变量的功能</a:t>
          </a:r>
        </a:p>
      </dgm:t>
    </dgm:pt>
    <dgm:pt modelId="{01E982BA-45F6-42C9-BEB1-80546B48162B}" type="parTrans" cxnId="{75FD5150-3BE9-4FDA-A2DD-C1CD8D2739C4}">
      <dgm:prSet/>
      <dgm:spPr/>
      <dgm:t>
        <a:bodyPr/>
        <a:lstStyle/>
        <a:p>
          <a:endParaRPr lang="zh-CN" altLang="en-US"/>
        </a:p>
      </dgm:t>
    </dgm:pt>
    <dgm:pt modelId="{51FE84E0-1A7F-4D08-950E-0C74A8267138}" type="sibTrans" cxnId="{75FD5150-3BE9-4FDA-A2DD-C1CD8D2739C4}">
      <dgm:prSet/>
      <dgm:spPr/>
      <dgm:t>
        <a:bodyPr/>
        <a:lstStyle/>
        <a:p>
          <a:endParaRPr lang="zh-CN" altLang="en-US"/>
        </a:p>
      </dgm:t>
    </dgm:pt>
    <dgm:pt modelId="{09107D8E-B829-4469-AF33-196D743C99B8}">
      <dgm:prSet/>
      <dgm:spPr/>
      <dgm:t>
        <a:bodyPr/>
        <a:lstStyle/>
        <a:p>
          <a:r>
            <a:rPr lang="zh-CN" altLang="en-US" dirty="0"/>
            <a:t>只有</a:t>
          </a:r>
          <a:r>
            <a:rPr lang="zh-CN" dirty="0"/>
            <a:t>整形和布尔型</a:t>
          </a:r>
        </a:p>
      </dgm:t>
    </dgm:pt>
    <dgm:pt modelId="{0A6DE16B-85BD-48D7-8C09-34228632F3E2}" type="parTrans" cxnId="{B5016204-97DD-466E-BFBC-6D7B61BE014F}">
      <dgm:prSet/>
      <dgm:spPr/>
      <dgm:t>
        <a:bodyPr/>
        <a:lstStyle/>
        <a:p>
          <a:endParaRPr lang="zh-CN" altLang="en-US"/>
        </a:p>
      </dgm:t>
    </dgm:pt>
    <dgm:pt modelId="{AF560D0E-81F3-4278-B406-D8DC7758E9A2}" type="sibTrans" cxnId="{B5016204-97DD-466E-BFBC-6D7B61BE014F}">
      <dgm:prSet/>
      <dgm:spPr/>
      <dgm:t>
        <a:bodyPr/>
        <a:lstStyle/>
        <a:p>
          <a:endParaRPr lang="zh-CN" altLang="en-US"/>
        </a:p>
      </dgm:t>
    </dgm:pt>
    <dgm:pt modelId="{833029D2-6279-4C46-8E31-4AA7EC54FE11}" type="pres">
      <dgm:prSet presAssocID="{34DC9CD4-1134-4C40-8FC1-40CBF074191C}" presName="Name0" presStyleCnt="0">
        <dgm:presLayoutVars>
          <dgm:dir/>
          <dgm:resizeHandles val="exact"/>
        </dgm:presLayoutVars>
      </dgm:prSet>
      <dgm:spPr/>
    </dgm:pt>
    <dgm:pt modelId="{25FAA4DE-3833-4489-BD35-7D597220412A}" type="pres">
      <dgm:prSet presAssocID="{535D6479-ED2F-4C70-8BAA-51A5B7D566AC}" presName="node" presStyleLbl="node1" presStyleIdx="0" presStyleCnt="3">
        <dgm:presLayoutVars>
          <dgm:bulletEnabled val="1"/>
        </dgm:presLayoutVars>
      </dgm:prSet>
      <dgm:spPr/>
    </dgm:pt>
    <dgm:pt modelId="{38564CBB-C7AC-44A7-B88B-CEB236CD966B}" type="pres">
      <dgm:prSet presAssocID="{E3AE13CE-8962-4928-B18E-7049DFDBEDF1}" presName="sibTrans" presStyleCnt="0"/>
      <dgm:spPr/>
    </dgm:pt>
    <dgm:pt modelId="{C0A4D585-C750-4347-AAD5-F619581F04E8}" type="pres">
      <dgm:prSet presAssocID="{24A98E8E-4446-4F44-A4E8-444041C5B2A9}" presName="node" presStyleLbl="node1" presStyleIdx="1" presStyleCnt="3">
        <dgm:presLayoutVars>
          <dgm:bulletEnabled val="1"/>
        </dgm:presLayoutVars>
      </dgm:prSet>
      <dgm:spPr/>
    </dgm:pt>
    <dgm:pt modelId="{3D5D98D5-E6D9-4149-84B9-A912B5950558}" type="pres">
      <dgm:prSet presAssocID="{51FE84E0-1A7F-4D08-950E-0C74A8267138}" presName="sibTrans" presStyleCnt="0"/>
      <dgm:spPr/>
    </dgm:pt>
    <dgm:pt modelId="{00284742-07D6-4027-BF82-E37D1F971830}" type="pres">
      <dgm:prSet presAssocID="{09107D8E-B829-4469-AF33-196D743C99B8}" presName="node" presStyleLbl="node1" presStyleIdx="2" presStyleCnt="3">
        <dgm:presLayoutVars>
          <dgm:bulletEnabled val="1"/>
        </dgm:presLayoutVars>
      </dgm:prSet>
      <dgm:spPr/>
    </dgm:pt>
  </dgm:ptLst>
  <dgm:cxnLst>
    <dgm:cxn modelId="{B5016204-97DD-466E-BFBC-6D7B61BE014F}" srcId="{34DC9CD4-1134-4C40-8FC1-40CBF074191C}" destId="{09107D8E-B829-4469-AF33-196D743C99B8}" srcOrd="2" destOrd="0" parTransId="{0A6DE16B-85BD-48D7-8C09-34228632F3E2}" sibTransId="{AF560D0E-81F3-4278-B406-D8DC7758E9A2}"/>
    <dgm:cxn modelId="{A27DC707-E5B4-4BA0-9BDE-ED9110D98DE9}" type="presOf" srcId="{09107D8E-B829-4469-AF33-196D743C99B8}" destId="{00284742-07D6-4027-BF82-E37D1F971830}" srcOrd="0" destOrd="0" presId="urn:microsoft.com/office/officeart/2005/8/layout/hList6"/>
    <dgm:cxn modelId="{621F180F-43D4-4057-A923-492EBC5A31B9}" srcId="{34DC9CD4-1134-4C40-8FC1-40CBF074191C}" destId="{535D6479-ED2F-4C70-8BAA-51A5B7D566AC}" srcOrd="0" destOrd="0" parTransId="{04189D07-AE07-4454-BEC3-33F01C1DD9D8}" sibTransId="{E3AE13CE-8962-4928-B18E-7049DFDBEDF1}"/>
    <dgm:cxn modelId="{D8038164-84ED-40B4-9899-A94FDC55A2A9}" type="presOf" srcId="{24A98E8E-4446-4F44-A4E8-444041C5B2A9}" destId="{C0A4D585-C750-4347-AAD5-F619581F04E8}" srcOrd="0" destOrd="0" presId="urn:microsoft.com/office/officeart/2005/8/layout/hList6"/>
    <dgm:cxn modelId="{75FD5150-3BE9-4FDA-A2DD-C1CD8D2739C4}" srcId="{34DC9CD4-1134-4C40-8FC1-40CBF074191C}" destId="{24A98E8E-4446-4F44-A4E8-444041C5B2A9}" srcOrd="1" destOrd="0" parTransId="{01E982BA-45F6-42C9-BEB1-80546B48162B}" sibTransId="{51FE84E0-1A7F-4D08-950E-0C74A8267138}"/>
    <dgm:cxn modelId="{23B64C95-A146-4235-876E-CF07762D9158}" type="presOf" srcId="{34DC9CD4-1134-4C40-8FC1-40CBF074191C}" destId="{833029D2-6279-4C46-8E31-4AA7EC54FE11}" srcOrd="0" destOrd="0" presId="urn:microsoft.com/office/officeart/2005/8/layout/hList6"/>
    <dgm:cxn modelId="{6099AAA9-24D0-4FA5-919D-C5C344281B2D}" type="presOf" srcId="{535D6479-ED2F-4C70-8BAA-51A5B7D566AC}" destId="{25FAA4DE-3833-4489-BD35-7D597220412A}" srcOrd="0" destOrd="0" presId="urn:microsoft.com/office/officeart/2005/8/layout/hList6"/>
    <dgm:cxn modelId="{1237C8C4-DD80-4CAA-BCAB-38B36E9679F8}" type="presParOf" srcId="{833029D2-6279-4C46-8E31-4AA7EC54FE11}" destId="{25FAA4DE-3833-4489-BD35-7D597220412A}" srcOrd="0" destOrd="0" presId="urn:microsoft.com/office/officeart/2005/8/layout/hList6"/>
    <dgm:cxn modelId="{BE15D700-C5D9-45B7-B7CF-49DA5F6AC74B}" type="presParOf" srcId="{833029D2-6279-4C46-8E31-4AA7EC54FE11}" destId="{38564CBB-C7AC-44A7-B88B-CEB236CD966B}" srcOrd="1" destOrd="0" presId="urn:microsoft.com/office/officeart/2005/8/layout/hList6"/>
    <dgm:cxn modelId="{98809B5B-B867-4F6D-A2FD-DE8500980148}" type="presParOf" srcId="{833029D2-6279-4C46-8E31-4AA7EC54FE11}" destId="{C0A4D585-C750-4347-AAD5-F619581F04E8}" srcOrd="2" destOrd="0" presId="urn:microsoft.com/office/officeart/2005/8/layout/hList6"/>
    <dgm:cxn modelId="{77ED3604-8067-4585-8CC6-CCF8ADB8D103}" type="presParOf" srcId="{833029D2-6279-4C46-8E31-4AA7EC54FE11}" destId="{3D5D98D5-E6D9-4149-84B9-A912B5950558}" srcOrd="3" destOrd="0" presId="urn:microsoft.com/office/officeart/2005/8/layout/hList6"/>
    <dgm:cxn modelId="{186ACB93-62E6-45AA-A1CD-A2DCEE667E6F}" type="presParOf" srcId="{833029D2-6279-4C46-8E31-4AA7EC54FE11}" destId="{00284742-07D6-4027-BF82-E37D1F97183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4324D-4A9C-4B5D-8E2F-BF41DAE80ED0}">
      <dsp:nvSpPr>
        <dsp:cNvPr id="0" name=""/>
        <dsp:cNvSpPr/>
      </dsp:nvSpPr>
      <dsp:spPr>
        <a:xfrm>
          <a:off x="716165" y="338"/>
          <a:ext cx="853214" cy="8532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97FB05-3442-49AA-A930-A5188BCCF0CC}">
      <dsp:nvSpPr>
        <dsp:cNvPr id="0" name=""/>
        <dsp:cNvSpPr/>
      </dsp:nvSpPr>
      <dsp:spPr>
        <a:xfrm>
          <a:off x="1142773" y="130449"/>
          <a:ext cx="4552209" cy="5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自动机与正则表达式模块</a:t>
          </a:r>
        </a:p>
      </dsp:txBody>
      <dsp:txXfrm>
        <a:off x="1142773" y="130449"/>
        <a:ext cx="4552209" cy="592992"/>
      </dsp:txXfrm>
    </dsp:sp>
    <dsp:sp modelId="{8735136F-8E58-462D-9ACA-F6439176CC8E}">
      <dsp:nvSpPr>
        <dsp:cNvPr id="0" name=""/>
        <dsp:cNvSpPr/>
      </dsp:nvSpPr>
      <dsp:spPr>
        <a:xfrm>
          <a:off x="716165" y="853552"/>
          <a:ext cx="853214" cy="8532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1988DB-3F3A-410B-B84A-F61588B809D8}">
      <dsp:nvSpPr>
        <dsp:cNvPr id="0" name=""/>
        <dsp:cNvSpPr/>
      </dsp:nvSpPr>
      <dsp:spPr>
        <a:xfrm>
          <a:off x="1142773" y="853552"/>
          <a:ext cx="4552209" cy="85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Iki</a:t>
          </a:r>
          <a:r>
            <a:rPr lang="zh-CN" altLang="en-US" sz="3200" kern="1200" dirty="0"/>
            <a:t>语言前端编译模块</a:t>
          </a:r>
        </a:p>
      </dsp:txBody>
      <dsp:txXfrm>
        <a:off x="1142773" y="853552"/>
        <a:ext cx="4552209" cy="853214"/>
      </dsp:txXfrm>
    </dsp:sp>
    <dsp:sp modelId="{A6E584FA-389E-4AFA-8F54-DBD9056155B6}">
      <dsp:nvSpPr>
        <dsp:cNvPr id="0" name=""/>
        <dsp:cNvSpPr/>
      </dsp:nvSpPr>
      <dsp:spPr>
        <a:xfrm>
          <a:off x="716165" y="1706767"/>
          <a:ext cx="853214" cy="8532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993785-C247-4006-AF2F-F04BBF3C0A44}">
      <dsp:nvSpPr>
        <dsp:cNvPr id="0" name=""/>
        <dsp:cNvSpPr/>
      </dsp:nvSpPr>
      <dsp:spPr>
        <a:xfrm>
          <a:off x="1142773" y="1706767"/>
          <a:ext cx="4552209" cy="85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LL(1)</a:t>
          </a:r>
          <a:r>
            <a:rPr lang="zh-CN" altLang="en-US" sz="3200" kern="1200" dirty="0"/>
            <a:t>分析表生成模块</a:t>
          </a:r>
        </a:p>
      </dsp:txBody>
      <dsp:txXfrm>
        <a:off x="1142773" y="1706767"/>
        <a:ext cx="4552209" cy="8532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DE4C2-38D5-4F6D-8D64-44AEC6636BC5}">
      <dsp:nvSpPr>
        <dsp:cNvPr id="0" name=""/>
        <dsp:cNvSpPr/>
      </dsp:nvSpPr>
      <dsp:spPr>
        <a:xfrm>
          <a:off x="0" y="4082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展示程序</a:t>
          </a:r>
          <a:r>
            <a:rPr lang="en-US" sz="3900" kern="1200" dirty="0"/>
            <a:t>Token</a:t>
          </a:r>
          <a:r>
            <a:rPr lang="zh-CN" sz="3900" kern="1200" dirty="0"/>
            <a:t>序列</a:t>
          </a:r>
        </a:p>
      </dsp:txBody>
      <dsp:txXfrm>
        <a:off x="49004" y="89831"/>
        <a:ext cx="9503192" cy="905852"/>
      </dsp:txXfrm>
    </dsp:sp>
    <dsp:sp modelId="{D1AFA1D2-90B8-4C3A-BFAD-B0A4CD788ECD}">
      <dsp:nvSpPr>
        <dsp:cNvPr id="0" name=""/>
        <dsp:cNvSpPr/>
      </dsp:nvSpPr>
      <dsp:spPr>
        <a:xfrm>
          <a:off x="0" y="115700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展示程序的</a:t>
          </a:r>
          <a:r>
            <a:rPr lang="en-US" sz="3900" kern="1200"/>
            <a:t>AST</a:t>
          </a:r>
          <a:endParaRPr lang="zh-CN" sz="3900" kern="1200"/>
        </a:p>
      </dsp:txBody>
      <dsp:txXfrm>
        <a:off x="49004" y="1206011"/>
        <a:ext cx="9503192" cy="905852"/>
      </dsp:txXfrm>
    </dsp:sp>
    <dsp:sp modelId="{D906F25A-04FF-4576-84C0-BF49C3A780A8}">
      <dsp:nvSpPr>
        <dsp:cNvPr id="0" name=""/>
        <dsp:cNvSpPr/>
      </dsp:nvSpPr>
      <dsp:spPr>
        <a:xfrm>
          <a:off x="0" y="227318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展示程序声明的变量</a:t>
          </a:r>
        </a:p>
      </dsp:txBody>
      <dsp:txXfrm>
        <a:off x="49004" y="2322191"/>
        <a:ext cx="9503192" cy="9058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2353-A99D-4206-AE63-FA8C616DFCDD}">
      <dsp:nvSpPr>
        <dsp:cNvPr id="0" name=""/>
        <dsp:cNvSpPr/>
      </dsp:nvSpPr>
      <dsp:spPr>
        <a:xfrm>
          <a:off x="0" y="4073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简单例子</a:t>
          </a:r>
        </a:p>
      </dsp:txBody>
      <dsp:txXfrm>
        <a:off x="36439" y="77176"/>
        <a:ext cx="9528322" cy="673582"/>
      </dsp:txXfrm>
    </dsp:sp>
    <dsp:sp modelId="{22D40964-9166-4531-B279-CD5CE8FD1FE0}">
      <dsp:nvSpPr>
        <dsp:cNvPr id="0" name=""/>
        <dsp:cNvSpPr/>
      </dsp:nvSpPr>
      <dsp:spPr>
        <a:xfrm>
          <a:off x="0" y="87071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带有循环的例子</a:t>
          </a:r>
        </a:p>
      </dsp:txBody>
      <dsp:txXfrm>
        <a:off x="36439" y="907156"/>
        <a:ext cx="9528322" cy="673582"/>
      </dsp:txXfrm>
    </dsp:sp>
    <dsp:sp modelId="{7E749D6A-B563-4857-95EB-8888F9469131}">
      <dsp:nvSpPr>
        <dsp:cNvPr id="0" name=""/>
        <dsp:cNvSpPr/>
      </dsp:nvSpPr>
      <dsp:spPr>
        <a:xfrm>
          <a:off x="0" y="170069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语法错误的例子</a:t>
          </a:r>
        </a:p>
      </dsp:txBody>
      <dsp:txXfrm>
        <a:off x="36439" y="1737136"/>
        <a:ext cx="9528322" cy="673582"/>
      </dsp:txXfrm>
    </dsp:sp>
    <dsp:sp modelId="{35820EE0-C2C4-4471-B5FA-5728A3F69FD3}">
      <dsp:nvSpPr>
        <dsp:cNvPr id="0" name=""/>
        <dsp:cNvSpPr/>
      </dsp:nvSpPr>
      <dsp:spPr>
        <a:xfrm>
          <a:off x="0" y="253067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词法错误的例子</a:t>
          </a:r>
        </a:p>
      </dsp:txBody>
      <dsp:txXfrm>
        <a:off x="36439" y="2567116"/>
        <a:ext cx="9528322" cy="67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7D5E9-A70B-4F79-9ACB-0400EE30E47E}">
      <dsp:nvSpPr>
        <dsp:cNvPr id="0" name=""/>
        <dsp:cNvSpPr/>
      </dsp:nvSpPr>
      <dsp:spPr>
        <a:xfrm>
          <a:off x="0" y="4073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绘制自动机</a:t>
          </a:r>
        </a:p>
      </dsp:txBody>
      <dsp:txXfrm>
        <a:off x="36439" y="77176"/>
        <a:ext cx="9528322" cy="673582"/>
      </dsp:txXfrm>
    </dsp:sp>
    <dsp:sp modelId="{B3302297-E9D5-49F8-9E72-7DFB0A7179AD}">
      <dsp:nvSpPr>
        <dsp:cNvPr id="0" name=""/>
        <dsp:cNvSpPr/>
      </dsp:nvSpPr>
      <dsp:spPr>
        <a:xfrm>
          <a:off x="0" y="87071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查看自动机的属性</a:t>
          </a:r>
        </a:p>
      </dsp:txBody>
      <dsp:txXfrm>
        <a:off x="36439" y="907156"/>
        <a:ext cx="9528322" cy="673582"/>
      </dsp:txXfrm>
    </dsp:sp>
    <dsp:sp modelId="{45F364B3-EC67-4ECD-86FE-7CF0763F82D3}">
      <dsp:nvSpPr>
        <dsp:cNvPr id="0" name=""/>
        <dsp:cNvSpPr/>
      </dsp:nvSpPr>
      <dsp:spPr>
        <a:xfrm>
          <a:off x="0" y="170069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使用自动机匹配字符串</a:t>
          </a:r>
        </a:p>
      </dsp:txBody>
      <dsp:txXfrm>
        <a:off x="36439" y="1737136"/>
        <a:ext cx="9528322" cy="673582"/>
      </dsp:txXfrm>
    </dsp:sp>
    <dsp:sp modelId="{3541C271-9F9D-44F4-A28B-0707F87F67D5}">
      <dsp:nvSpPr>
        <dsp:cNvPr id="0" name=""/>
        <dsp:cNvSpPr/>
      </dsp:nvSpPr>
      <dsp:spPr>
        <a:xfrm>
          <a:off x="0" y="2530677"/>
          <a:ext cx="9601200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输入正则表达式生成自动机</a:t>
          </a:r>
          <a:endParaRPr lang="zh-CN" sz="2900" kern="1200" dirty="0"/>
        </a:p>
      </dsp:txBody>
      <dsp:txXfrm>
        <a:off x="36439" y="2567116"/>
        <a:ext cx="9528322" cy="673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CB89-08F5-4848-88CA-CAF0F9AA66CA}">
      <dsp:nvSpPr>
        <dsp:cNvPr id="0" name=""/>
        <dsp:cNvSpPr/>
      </dsp:nvSpPr>
      <dsp:spPr>
        <a:xfrm>
          <a:off x="686435" y="0"/>
          <a:ext cx="637032" cy="637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1E189-40F2-4E0D-8F74-BEF83E2F4349}">
      <dsp:nvSpPr>
        <dsp:cNvPr id="0" name=""/>
        <dsp:cNvSpPr/>
      </dsp:nvSpPr>
      <dsp:spPr>
        <a:xfrm>
          <a:off x="750138" y="63703"/>
          <a:ext cx="509625" cy="509625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AF9B-19C1-4DCA-8D85-DB8999C50A2A}">
      <dsp:nvSpPr>
        <dsp:cNvPr id="0" name=""/>
        <dsp:cNvSpPr/>
      </dsp:nvSpPr>
      <dsp:spPr>
        <a:xfrm>
          <a:off x="1456182" y="637032"/>
          <a:ext cx="1884553" cy="268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编辑自动机节点的名字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编辑自动机边的转换条件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调整自动机的位置</a:t>
          </a:r>
        </a:p>
      </dsp:txBody>
      <dsp:txXfrm>
        <a:off x="1456182" y="637032"/>
        <a:ext cx="1884553" cy="2680843"/>
      </dsp:txXfrm>
    </dsp:sp>
    <dsp:sp modelId="{BF9F0FC1-CDC4-4A93-A7EE-9267D474AC57}">
      <dsp:nvSpPr>
        <dsp:cNvPr id="0" name=""/>
        <dsp:cNvSpPr/>
      </dsp:nvSpPr>
      <dsp:spPr>
        <a:xfrm>
          <a:off x="1456182" y="0"/>
          <a:ext cx="1884553" cy="63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编辑模式</a:t>
          </a:r>
        </a:p>
      </dsp:txBody>
      <dsp:txXfrm>
        <a:off x="1456182" y="0"/>
        <a:ext cx="1884553" cy="637032"/>
      </dsp:txXfrm>
    </dsp:sp>
    <dsp:sp modelId="{FA3E9887-2D0D-4346-8D6D-9558E58D1A56}">
      <dsp:nvSpPr>
        <dsp:cNvPr id="0" name=""/>
        <dsp:cNvSpPr/>
      </dsp:nvSpPr>
      <dsp:spPr>
        <a:xfrm>
          <a:off x="3473450" y="0"/>
          <a:ext cx="637032" cy="637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691A5-F45F-476A-B793-C77F1E99C485}">
      <dsp:nvSpPr>
        <dsp:cNvPr id="0" name=""/>
        <dsp:cNvSpPr/>
      </dsp:nvSpPr>
      <dsp:spPr>
        <a:xfrm>
          <a:off x="3537153" y="63703"/>
          <a:ext cx="509625" cy="509625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54040-DFD7-40E0-B3FC-169B36328C37}">
      <dsp:nvSpPr>
        <dsp:cNvPr id="0" name=""/>
        <dsp:cNvSpPr/>
      </dsp:nvSpPr>
      <dsp:spPr>
        <a:xfrm>
          <a:off x="4243197" y="637032"/>
          <a:ext cx="1884553" cy="268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删除自动机的边和节点</a:t>
          </a:r>
        </a:p>
      </dsp:txBody>
      <dsp:txXfrm>
        <a:off x="4243197" y="637032"/>
        <a:ext cx="1884553" cy="2680843"/>
      </dsp:txXfrm>
    </dsp:sp>
    <dsp:sp modelId="{2CC8972C-85AF-47BE-9229-2F6BB53F0087}">
      <dsp:nvSpPr>
        <dsp:cNvPr id="0" name=""/>
        <dsp:cNvSpPr/>
      </dsp:nvSpPr>
      <dsp:spPr>
        <a:xfrm>
          <a:off x="4243197" y="0"/>
          <a:ext cx="1884553" cy="63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删除模式</a:t>
          </a:r>
        </a:p>
      </dsp:txBody>
      <dsp:txXfrm>
        <a:off x="4243197" y="0"/>
        <a:ext cx="1884553" cy="637032"/>
      </dsp:txXfrm>
    </dsp:sp>
    <dsp:sp modelId="{26E7B2FD-66A7-497F-A4A2-E83011541FE6}">
      <dsp:nvSpPr>
        <dsp:cNvPr id="0" name=""/>
        <dsp:cNvSpPr/>
      </dsp:nvSpPr>
      <dsp:spPr>
        <a:xfrm>
          <a:off x="6260464" y="0"/>
          <a:ext cx="637032" cy="637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2DDCE-A557-49EE-B416-DA31502BF737}">
      <dsp:nvSpPr>
        <dsp:cNvPr id="0" name=""/>
        <dsp:cNvSpPr/>
      </dsp:nvSpPr>
      <dsp:spPr>
        <a:xfrm>
          <a:off x="6324168" y="63703"/>
          <a:ext cx="509625" cy="509625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88C85-1042-4C17-B62A-B50D57280CCC}">
      <dsp:nvSpPr>
        <dsp:cNvPr id="0" name=""/>
        <dsp:cNvSpPr/>
      </dsp:nvSpPr>
      <dsp:spPr>
        <a:xfrm>
          <a:off x="7030212" y="637032"/>
          <a:ext cx="1884553" cy="268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创建边和节点</a:t>
          </a:r>
          <a:endParaRPr lang="en-US" altLang="zh-CN" sz="2300" kern="1200" dirty="0"/>
        </a:p>
      </dsp:txBody>
      <dsp:txXfrm>
        <a:off x="7030212" y="637032"/>
        <a:ext cx="1884553" cy="2680843"/>
      </dsp:txXfrm>
    </dsp:sp>
    <dsp:sp modelId="{21473263-72A0-4AE0-81F1-4973631432C7}">
      <dsp:nvSpPr>
        <dsp:cNvPr id="0" name=""/>
        <dsp:cNvSpPr/>
      </dsp:nvSpPr>
      <dsp:spPr>
        <a:xfrm>
          <a:off x="7030212" y="0"/>
          <a:ext cx="1884553" cy="63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创建模式</a:t>
          </a:r>
          <a:endParaRPr lang="en-US" altLang="zh-CN" sz="3100" kern="1200" dirty="0"/>
        </a:p>
      </dsp:txBody>
      <dsp:txXfrm>
        <a:off x="7030212" y="0"/>
        <a:ext cx="1884553" cy="637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894C1-7909-4A94-A69A-8221A87F5CE2}">
      <dsp:nvSpPr>
        <dsp:cNvPr id="0" name=""/>
        <dsp:cNvSpPr/>
      </dsp:nvSpPr>
      <dsp:spPr>
        <a:xfrm>
          <a:off x="0" y="0"/>
          <a:ext cx="9601200" cy="77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“起始”节点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整个自动机只有一个，作为匹配字符串的起点</a:t>
          </a:r>
        </a:p>
      </dsp:txBody>
      <dsp:txXfrm>
        <a:off x="1997354" y="0"/>
        <a:ext cx="7603845" cy="771146"/>
      </dsp:txXfrm>
    </dsp:sp>
    <dsp:sp modelId="{6B3D4FC4-1A36-40ED-924B-8D8D5B71B0DA}">
      <dsp:nvSpPr>
        <dsp:cNvPr id="0" name=""/>
        <dsp:cNvSpPr/>
      </dsp:nvSpPr>
      <dsp:spPr>
        <a:xfrm>
          <a:off x="77114" y="77114"/>
          <a:ext cx="1920240" cy="616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64000" b="-6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891C0-CE37-4D17-828F-839D1CD4D195}">
      <dsp:nvSpPr>
        <dsp:cNvPr id="0" name=""/>
        <dsp:cNvSpPr/>
      </dsp:nvSpPr>
      <dsp:spPr>
        <a:xfrm>
          <a:off x="0" y="848261"/>
          <a:ext cx="9601200" cy="77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“终止”节点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如果匹配结束后自动机处于改节点（状态）上卖弄，则匹配成功</a:t>
          </a:r>
        </a:p>
      </dsp:txBody>
      <dsp:txXfrm>
        <a:off x="1997354" y="848261"/>
        <a:ext cx="7603845" cy="771146"/>
      </dsp:txXfrm>
    </dsp:sp>
    <dsp:sp modelId="{B68229DA-A7C4-4B6C-96C8-81C5A95FEE2A}">
      <dsp:nvSpPr>
        <dsp:cNvPr id="0" name=""/>
        <dsp:cNvSpPr/>
      </dsp:nvSpPr>
      <dsp:spPr>
        <a:xfrm>
          <a:off x="77114" y="925376"/>
          <a:ext cx="1920240" cy="616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73000" b="-7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708C3-F792-494E-BC09-DED6FF757AF0}">
      <dsp:nvSpPr>
        <dsp:cNvPr id="0" name=""/>
        <dsp:cNvSpPr/>
      </dsp:nvSpPr>
      <dsp:spPr>
        <a:xfrm>
          <a:off x="0" y="1696522"/>
          <a:ext cx="9601200" cy="77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“平常”节点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不属于以上两个节点的节点</a:t>
          </a:r>
        </a:p>
      </dsp:txBody>
      <dsp:txXfrm>
        <a:off x="1997354" y="1696522"/>
        <a:ext cx="7603845" cy="771146"/>
      </dsp:txXfrm>
    </dsp:sp>
    <dsp:sp modelId="{85E99DF2-8798-416F-B22F-C8439E8D5B7B}">
      <dsp:nvSpPr>
        <dsp:cNvPr id="0" name=""/>
        <dsp:cNvSpPr/>
      </dsp:nvSpPr>
      <dsp:spPr>
        <a:xfrm>
          <a:off x="77114" y="1773637"/>
          <a:ext cx="1920240" cy="616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73000" b="-7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64051-63F1-4D2D-A471-892BFA427A74}">
      <dsp:nvSpPr>
        <dsp:cNvPr id="0" name=""/>
        <dsp:cNvSpPr/>
      </dsp:nvSpPr>
      <dsp:spPr>
        <a:xfrm>
          <a:off x="0" y="2544784"/>
          <a:ext cx="9601200" cy="77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“起始</a:t>
          </a:r>
          <a:r>
            <a:rPr lang="en-US" sz="1900" kern="1200"/>
            <a:t>-</a:t>
          </a:r>
          <a:r>
            <a:rPr lang="zh-CN" sz="1900" kern="1200"/>
            <a:t>终止”节点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同时是“起始”节点和“终止”节点的节点</a:t>
          </a:r>
        </a:p>
      </dsp:txBody>
      <dsp:txXfrm>
        <a:off x="1997354" y="2544784"/>
        <a:ext cx="7603845" cy="771146"/>
      </dsp:txXfrm>
    </dsp:sp>
    <dsp:sp modelId="{6BCEA8F1-3BA1-4A62-95AD-B1E3F7E6DA1C}">
      <dsp:nvSpPr>
        <dsp:cNvPr id="0" name=""/>
        <dsp:cNvSpPr/>
      </dsp:nvSpPr>
      <dsp:spPr>
        <a:xfrm>
          <a:off x="77114" y="2621898"/>
          <a:ext cx="1920240" cy="616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70000" b="-7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259CE-6798-4F47-AD16-898A11ED9E69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B440-17AA-430C-AF90-6EAE987C76B7}">
      <dsp:nvSpPr>
        <dsp:cNvPr id="0" name=""/>
        <dsp:cNvSpPr/>
      </dsp:nvSpPr>
      <dsp:spPr>
        <a:xfrm>
          <a:off x="1845" y="995362"/>
          <a:ext cx="2254690" cy="1327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EMPTY</a:t>
          </a:r>
          <a:endParaRPr lang="en-US" altLang="zh-CN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空</a:t>
          </a:r>
          <a:r>
            <a:rPr lang="zh-CN" altLang="en-US" sz="2100" kern="1200" dirty="0"/>
            <a:t>白的</a:t>
          </a:r>
          <a:r>
            <a:rPr lang="zh-CN" sz="2100" kern="1200" dirty="0"/>
            <a:t>自动机</a:t>
          </a:r>
        </a:p>
      </dsp:txBody>
      <dsp:txXfrm>
        <a:off x="66631" y="1060148"/>
        <a:ext cx="2125118" cy="1197578"/>
      </dsp:txXfrm>
    </dsp:sp>
    <dsp:sp modelId="{F4DFAD82-6B33-4C5C-993F-48FBA6063829}">
      <dsp:nvSpPr>
        <dsp:cNvPr id="0" name=""/>
        <dsp:cNvSpPr/>
      </dsp:nvSpPr>
      <dsp:spPr>
        <a:xfrm>
          <a:off x="2449451" y="995362"/>
          <a:ext cx="2254690" cy="1327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INVALID</a:t>
          </a:r>
          <a:endParaRPr lang="en-US" altLang="zh-CN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表示自动机不合法</a:t>
          </a:r>
        </a:p>
      </dsp:txBody>
      <dsp:txXfrm>
        <a:off x="2514237" y="1060148"/>
        <a:ext cx="2125118" cy="1197578"/>
      </dsp:txXfrm>
    </dsp:sp>
    <dsp:sp modelId="{6453D2DE-4F6D-4265-A46F-D371FDD2342E}">
      <dsp:nvSpPr>
        <dsp:cNvPr id="0" name=""/>
        <dsp:cNvSpPr/>
      </dsp:nvSpPr>
      <dsp:spPr>
        <a:xfrm>
          <a:off x="4897057" y="995362"/>
          <a:ext cx="2254690" cy="1327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NFA</a:t>
          </a:r>
          <a:endParaRPr lang="en-US" altLang="zh-CN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非确定状态的有限自动机</a:t>
          </a:r>
        </a:p>
      </dsp:txBody>
      <dsp:txXfrm>
        <a:off x="4961843" y="1060148"/>
        <a:ext cx="2125118" cy="1197578"/>
      </dsp:txXfrm>
    </dsp:sp>
    <dsp:sp modelId="{7FB5A0B3-56FE-41B8-A610-1F7D2DB7320F}">
      <dsp:nvSpPr>
        <dsp:cNvPr id="0" name=""/>
        <dsp:cNvSpPr/>
      </dsp:nvSpPr>
      <dsp:spPr>
        <a:xfrm>
          <a:off x="7344663" y="995362"/>
          <a:ext cx="2254690" cy="1327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DFA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确定状态的有限自动机</a:t>
          </a:r>
        </a:p>
      </dsp:txBody>
      <dsp:txXfrm>
        <a:off x="7409449" y="1060148"/>
        <a:ext cx="2125118" cy="1197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A10B8-0899-4ECB-AEB9-ECA92127F1A4}">
      <dsp:nvSpPr>
        <dsp:cNvPr id="0" name=""/>
        <dsp:cNvSpPr/>
      </dsp:nvSpPr>
      <dsp:spPr>
        <a:xfrm>
          <a:off x="0" y="4082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构建一个</a:t>
          </a:r>
          <a:r>
            <a:rPr lang="en-US" sz="3900" kern="1200" dirty="0"/>
            <a:t>NFA</a:t>
          </a:r>
          <a:endParaRPr lang="zh-CN" sz="3900" kern="1200" dirty="0"/>
        </a:p>
      </dsp:txBody>
      <dsp:txXfrm>
        <a:off x="49004" y="89831"/>
        <a:ext cx="9503192" cy="905852"/>
      </dsp:txXfrm>
    </dsp:sp>
    <dsp:sp modelId="{073D417E-BF86-4656-9B69-604E4D5A7DB8}">
      <dsp:nvSpPr>
        <dsp:cNvPr id="0" name=""/>
        <dsp:cNvSpPr/>
      </dsp:nvSpPr>
      <dsp:spPr>
        <a:xfrm>
          <a:off x="0" y="115700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构建一个</a:t>
          </a:r>
          <a:r>
            <a:rPr lang="en-US" sz="3900" kern="1200" dirty="0"/>
            <a:t>DFA</a:t>
          </a:r>
          <a:endParaRPr lang="zh-CN" sz="3900" kern="1200" dirty="0"/>
        </a:p>
      </dsp:txBody>
      <dsp:txXfrm>
        <a:off x="49004" y="1206011"/>
        <a:ext cx="9503192" cy="905852"/>
      </dsp:txXfrm>
    </dsp:sp>
    <dsp:sp modelId="{A2C1B7BF-1C68-40CB-BE24-FA28854DE8F1}">
      <dsp:nvSpPr>
        <dsp:cNvPr id="0" name=""/>
        <dsp:cNvSpPr/>
      </dsp:nvSpPr>
      <dsp:spPr>
        <a:xfrm>
          <a:off x="0" y="227318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构建一个非法的自动机</a:t>
          </a:r>
        </a:p>
      </dsp:txBody>
      <dsp:txXfrm>
        <a:off x="49004" y="2322191"/>
        <a:ext cx="9503192" cy="905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B5BE4-C989-49C2-A8BB-CC80ABB78068}">
      <dsp:nvSpPr>
        <dsp:cNvPr id="0" name=""/>
        <dsp:cNvSpPr/>
      </dsp:nvSpPr>
      <dsp:spPr>
        <a:xfrm>
          <a:off x="3072383" y="40"/>
          <a:ext cx="3456432" cy="1618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 dirty="0"/>
            <a:t>能够匹配</a:t>
          </a:r>
          <a:r>
            <a:rPr lang="en-US" sz="4200" kern="1200" dirty="0"/>
            <a:t>DFA</a:t>
          </a:r>
          <a:r>
            <a:rPr lang="zh-CN" sz="4200" kern="1200" dirty="0"/>
            <a:t>和</a:t>
          </a:r>
          <a:r>
            <a:rPr lang="en-US" sz="4200" kern="1200" dirty="0"/>
            <a:t>NFA</a:t>
          </a:r>
          <a:endParaRPr lang="zh-CN" sz="4200" kern="1200" dirty="0"/>
        </a:p>
      </dsp:txBody>
      <dsp:txXfrm>
        <a:off x="3151389" y="79046"/>
        <a:ext cx="3298420" cy="1460424"/>
      </dsp:txXfrm>
    </dsp:sp>
    <dsp:sp modelId="{857918F6-4AA7-416D-9BCB-9419FF161552}">
      <dsp:nvSpPr>
        <dsp:cNvPr id="0" name=""/>
        <dsp:cNvSpPr/>
      </dsp:nvSpPr>
      <dsp:spPr>
        <a:xfrm>
          <a:off x="3072383" y="1699398"/>
          <a:ext cx="3456432" cy="1618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 dirty="0"/>
            <a:t>能够及时给出匹配结果</a:t>
          </a:r>
        </a:p>
      </dsp:txBody>
      <dsp:txXfrm>
        <a:off x="3151389" y="1778404"/>
        <a:ext cx="3298420" cy="1460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C5CD-E9A2-413E-BE61-FAE2CA0D57B3}">
      <dsp:nvSpPr>
        <dsp:cNvPr id="0" name=""/>
        <dsp:cNvSpPr/>
      </dsp:nvSpPr>
      <dsp:spPr>
        <a:xfrm>
          <a:off x="0" y="4082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一个匹配</a:t>
          </a:r>
          <a:r>
            <a:rPr lang="en-US" altLang="zh-CN" sz="3900" kern="1200" dirty="0"/>
            <a:t>/</a:t>
          </a:r>
          <a:r>
            <a:rPr lang="en-US" sz="3900" kern="1200" dirty="0" err="1"/>
            <a:t>a|b|c</a:t>
          </a:r>
          <a:r>
            <a:rPr lang="en-US" altLang="zh-CN" sz="3900" kern="1200" dirty="0"/>
            <a:t>/</a:t>
          </a:r>
          <a:r>
            <a:rPr lang="zh-CN" sz="3900" kern="1200" dirty="0"/>
            <a:t>的自动机</a:t>
          </a:r>
        </a:p>
      </dsp:txBody>
      <dsp:txXfrm>
        <a:off x="49004" y="89831"/>
        <a:ext cx="9503192" cy="905852"/>
      </dsp:txXfrm>
    </dsp:sp>
    <dsp:sp modelId="{401A12D2-29B4-4777-862A-0692CA3B8478}">
      <dsp:nvSpPr>
        <dsp:cNvPr id="0" name=""/>
        <dsp:cNvSpPr/>
      </dsp:nvSpPr>
      <dsp:spPr>
        <a:xfrm>
          <a:off x="0" y="115700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一个匹配</a:t>
          </a:r>
          <a:r>
            <a:rPr lang="en-US" altLang="zh-CN" sz="3900" kern="1200" dirty="0"/>
            <a:t>/</a:t>
          </a:r>
          <a:r>
            <a:rPr lang="en-US" sz="3900" kern="1200" dirty="0" err="1"/>
            <a:t>abc</a:t>
          </a:r>
          <a:r>
            <a:rPr lang="en-US" altLang="zh-CN" sz="3900" kern="1200" dirty="0"/>
            <a:t>/</a:t>
          </a:r>
          <a:r>
            <a:rPr lang="zh-CN" sz="3900" kern="1200" dirty="0"/>
            <a:t>的自动机</a:t>
          </a:r>
        </a:p>
      </dsp:txBody>
      <dsp:txXfrm>
        <a:off x="49004" y="1206011"/>
        <a:ext cx="9503192" cy="905852"/>
      </dsp:txXfrm>
    </dsp:sp>
    <dsp:sp modelId="{54B381C6-A5A4-4E46-A72E-65139DD9FB8E}">
      <dsp:nvSpPr>
        <dsp:cNvPr id="0" name=""/>
        <dsp:cNvSpPr/>
      </dsp:nvSpPr>
      <dsp:spPr>
        <a:xfrm>
          <a:off x="0" y="2273187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一个匹配</a:t>
          </a:r>
          <a:r>
            <a:rPr lang="en-US" altLang="zh-CN" sz="3900" kern="1200" dirty="0"/>
            <a:t>/</a:t>
          </a:r>
          <a:r>
            <a:rPr lang="en-US" sz="3900" kern="1200" dirty="0"/>
            <a:t>a*</a:t>
          </a:r>
          <a:r>
            <a:rPr lang="en-US" altLang="zh-CN" sz="3900" kern="1200" dirty="0"/>
            <a:t>/</a:t>
          </a:r>
          <a:r>
            <a:rPr lang="zh-CN" sz="3900" kern="1200" dirty="0"/>
            <a:t>的自动机</a:t>
          </a:r>
        </a:p>
      </dsp:txBody>
      <dsp:txXfrm>
        <a:off x="49004" y="2322191"/>
        <a:ext cx="9503192" cy="905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AA4DE-3833-4489-BD35-7D597220412A}">
      <dsp:nvSpPr>
        <dsp:cNvPr id="0" name=""/>
        <dsp:cNvSpPr/>
      </dsp:nvSpPr>
      <dsp:spPr>
        <a:xfrm rot="16200000">
          <a:off x="-553672" y="554620"/>
          <a:ext cx="3575665" cy="24664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296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/>
            <a:t>一门十分小的语言</a:t>
          </a:r>
        </a:p>
      </dsp:txBody>
      <dsp:txXfrm rot="5400000">
        <a:off x="949" y="715132"/>
        <a:ext cx="2466423" cy="2145399"/>
      </dsp:txXfrm>
    </dsp:sp>
    <dsp:sp modelId="{C0A4D585-C750-4347-AAD5-F619581F04E8}">
      <dsp:nvSpPr>
        <dsp:cNvPr id="0" name=""/>
        <dsp:cNvSpPr/>
      </dsp:nvSpPr>
      <dsp:spPr>
        <a:xfrm rot="16200000">
          <a:off x="2097732" y="554620"/>
          <a:ext cx="3575665" cy="24664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296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/>
            <a:t>具备赋值、循环、定义变量的功能</a:t>
          </a:r>
        </a:p>
      </dsp:txBody>
      <dsp:txXfrm rot="5400000">
        <a:off x="2652353" y="715132"/>
        <a:ext cx="2466423" cy="2145399"/>
      </dsp:txXfrm>
    </dsp:sp>
    <dsp:sp modelId="{00284742-07D6-4027-BF82-E37D1F971830}">
      <dsp:nvSpPr>
        <dsp:cNvPr id="0" name=""/>
        <dsp:cNvSpPr/>
      </dsp:nvSpPr>
      <dsp:spPr>
        <a:xfrm rot="16200000">
          <a:off x="4749137" y="554620"/>
          <a:ext cx="3575665" cy="24664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296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只有</a:t>
          </a:r>
          <a:r>
            <a:rPr lang="zh-CN" sz="3500" kern="1200" dirty="0"/>
            <a:t>整形和布尔型</a:t>
          </a:r>
        </a:p>
      </dsp:txBody>
      <dsp:txXfrm rot="5400000">
        <a:off x="5303758" y="715132"/>
        <a:ext cx="2466423" cy="214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693D-CE7B-4265-BF5D-450988907C63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2B38-E823-4973-BF7E-3B132E656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1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C2B38-E823-4973-BF7E-3B132E656D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6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7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4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3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6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3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9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3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A23D6F-96D7-4FDF-BE4D-51A604E23CD6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D0EF3-D29B-4FF8-984A-8F4A07F1C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44AE3-7DF6-4FEB-8AC6-4563ED564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可视化编译器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A02FC-05D9-486B-80E8-343F76146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自动机与正则表达式相关模块的设计和实现</a:t>
            </a:r>
          </a:p>
        </p:txBody>
      </p:sp>
    </p:spTree>
    <p:extLst>
      <p:ext uri="{BB962C8B-B14F-4D97-AF65-F5344CB8AC3E}">
        <p14:creationId xmlns:p14="http://schemas.microsoft.com/office/powerpoint/2010/main" val="33691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89006-9FE2-479F-87C3-A3AECB1D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动态响应，即使变化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EE43BAA-B689-46FD-A90A-F54B04061E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6120" y="2427993"/>
            <a:ext cx="5181600" cy="3227881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921773B-117C-4019-8FE5-AC1F8997FE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793289"/>
            <a:ext cx="4718050" cy="28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3682-15B6-4153-A051-66C3948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属性面板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EFF58B-F485-4CA1-B420-7BD6B4ABE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8472" y="2560638"/>
            <a:ext cx="2698256" cy="330993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7D491-DF4D-4C47-94A0-C2F61413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自动机类型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41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859598-A23A-40B3-BBB9-4D6D7C1B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E375BA1-3412-4D6F-B10B-FB92275E7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675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35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CEFA9C-70E3-444D-AFB7-79611AE5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匹配字符串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0B7C898-6FA0-4B4C-B62B-75568C3AB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887" y="2557463"/>
            <a:ext cx="68842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3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38F1-198B-49E1-B079-D7F84C74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字符串匹配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DD262D4-8BF6-45BF-9F3C-847E8A5A9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891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17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7483-ADD3-4879-A483-7876962B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8306F5-D2BC-4B16-AE87-9B2B283DB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3432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42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3AB56-4DA9-4F93-B4A8-B5E89AA2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输入正则表达式生成自动机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906FFE-F7ED-4AC2-B054-EAC77ECD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794" y="2557463"/>
            <a:ext cx="689041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3AB56-4DA9-4F93-B4A8-B5E89AA2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生成面板的界面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906FFE-F7ED-4AC2-B054-EAC77ECD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794" y="2557463"/>
            <a:ext cx="6890411" cy="331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1AD376-67F9-44C3-8FEE-1358AB36707C}"/>
              </a:ext>
            </a:extLst>
          </p:cNvPr>
          <p:cNvSpPr txBox="1"/>
          <p:nvPr/>
        </p:nvSpPr>
        <p:spPr>
          <a:xfrm>
            <a:off x="6177280" y="263144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在此输入正正则表达式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ED0DC0D-9A80-4906-8911-81D8BDFBFED9}"/>
              </a:ext>
            </a:extLst>
          </p:cNvPr>
          <p:cNvSpPr/>
          <p:nvPr/>
        </p:nvSpPr>
        <p:spPr>
          <a:xfrm rot="14277057">
            <a:off x="3119120" y="2781856"/>
            <a:ext cx="4267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68CA6EF-95E1-45F1-9C2C-8184EEF4BA3C}"/>
              </a:ext>
            </a:extLst>
          </p:cNvPr>
          <p:cNvSpPr/>
          <p:nvPr/>
        </p:nvSpPr>
        <p:spPr>
          <a:xfrm rot="18172476">
            <a:off x="4014765" y="2780531"/>
            <a:ext cx="539482" cy="371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FE2941-4F31-4978-AC6A-2553E524015A}"/>
              </a:ext>
            </a:extLst>
          </p:cNvPr>
          <p:cNvSpPr txBox="1"/>
          <p:nvPr/>
        </p:nvSpPr>
        <p:spPr>
          <a:xfrm>
            <a:off x="3238054" y="319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点击生成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22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3AB56-4DA9-4F93-B4A8-B5E89AA2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生成面板的界面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866D59A-EAE3-4676-AEB7-36E5B245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83" y="2557463"/>
            <a:ext cx="6859833" cy="331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1AD376-67F9-44C3-8FEE-1358AB36707C}"/>
              </a:ext>
            </a:extLst>
          </p:cNvPr>
          <p:cNvSpPr txBox="1"/>
          <p:nvPr/>
        </p:nvSpPr>
        <p:spPr>
          <a:xfrm>
            <a:off x="6177280" y="263144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在此输入正正则表达式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ED0DC0D-9A80-4906-8911-81D8BDFBFED9}"/>
              </a:ext>
            </a:extLst>
          </p:cNvPr>
          <p:cNvSpPr/>
          <p:nvPr/>
        </p:nvSpPr>
        <p:spPr>
          <a:xfrm rot="14277057">
            <a:off x="3119120" y="2781856"/>
            <a:ext cx="4267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68CA6EF-95E1-45F1-9C2C-8184EEF4BA3C}"/>
              </a:ext>
            </a:extLst>
          </p:cNvPr>
          <p:cNvSpPr/>
          <p:nvPr/>
        </p:nvSpPr>
        <p:spPr>
          <a:xfrm rot="18172476">
            <a:off x="4014765" y="2780531"/>
            <a:ext cx="539482" cy="371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FE2941-4F31-4978-AC6A-2553E524015A}"/>
              </a:ext>
            </a:extLst>
          </p:cNvPr>
          <p:cNvSpPr txBox="1"/>
          <p:nvPr/>
        </p:nvSpPr>
        <p:spPr>
          <a:xfrm>
            <a:off x="3238054" y="31956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点击生成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194B95-AC1B-4FA1-A029-D2E1A0413BB6}"/>
              </a:ext>
            </a:extLst>
          </p:cNvPr>
          <p:cNvSpPr txBox="1"/>
          <p:nvPr/>
        </p:nvSpPr>
        <p:spPr>
          <a:xfrm>
            <a:off x="5821680" y="51308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叮！生成！</a:t>
            </a:r>
          </a:p>
        </p:txBody>
      </p:sp>
    </p:spTree>
    <p:extLst>
      <p:ext uri="{BB962C8B-B14F-4D97-AF65-F5344CB8AC3E}">
        <p14:creationId xmlns:p14="http://schemas.microsoft.com/office/powerpoint/2010/main" val="38559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549B09-B684-4C73-85D6-4E227A58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Iki</a:t>
            </a:r>
            <a:r>
              <a:rPr lang="zh-CN" altLang="en-US" dirty="0"/>
              <a:t>语言的编译前端演示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B1815-CB72-4CD8-ADAE-6C22FFFC1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4C6F-567F-44BA-94E0-E1E923F9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281F4-9380-4B0D-ABA9-96054DCD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zh-CN" altLang="en-US" dirty="0"/>
              <a:t>用来演示编译原理相关的概念。包括以下模块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FDC0D8-FE38-4FAD-B1AE-0413FAA7B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169350"/>
              </p:ext>
            </p:extLst>
          </p:nvPr>
        </p:nvGraphicFramePr>
        <p:xfrm>
          <a:off x="3002279" y="3068321"/>
          <a:ext cx="6187440" cy="256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53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B09EB-1791-4336-827F-4A4250E5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 err="1"/>
              <a:t>Iki</a:t>
            </a:r>
            <a:r>
              <a:rPr lang="zh-CN" altLang="en-US" dirty="0"/>
              <a:t>”语言说明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D700D8-1CFD-450B-84F4-6DFB04A71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52585"/>
              </p:ext>
            </p:extLst>
          </p:nvPr>
        </p:nvGraphicFramePr>
        <p:xfrm>
          <a:off x="2210435" y="1915487"/>
          <a:ext cx="7771130" cy="357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66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8E289-C147-41BE-8C66-0DF474B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本模块功能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8F6B203-F932-4DF3-9F65-42FD8D21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3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57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929C-D8CC-4BC2-B200-055A851B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776F4F-134F-4E0D-8FB9-2F3EC5D5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649" y="2557463"/>
            <a:ext cx="834070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929C-D8CC-4BC2-B200-055A851B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776F4F-134F-4E0D-8FB9-2F3EC5D5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617"/>
            <a:ext cx="10515600" cy="418303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B08FAB34-251F-4A8B-8534-F7F6961315F4}"/>
              </a:ext>
            </a:extLst>
          </p:cNvPr>
          <p:cNvSpPr/>
          <p:nvPr/>
        </p:nvSpPr>
        <p:spPr>
          <a:xfrm rot="6385969">
            <a:off x="1529083" y="5441097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C6F1498-8BB4-468E-A189-CED31DF112EA}"/>
              </a:ext>
            </a:extLst>
          </p:cNvPr>
          <p:cNvSpPr/>
          <p:nvPr/>
        </p:nvSpPr>
        <p:spPr>
          <a:xfrm rot="18930538">
            <a:off x="8158482" y="3071748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2A91154-F7B0-4AF5-B895-F396A0A6CE6B}"/>
              </a:ext>
            </a:extLst>
          </p:cNvPr>
          <p:cNvSpPr/>
          <p:nvPr/>
        </p:nvSpPr>
        <p:spPr>
          <a:xfrm rot="16200000">
            <a:off x="7324076" y="3069562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E06D2-6ADC-417B-A744-249FB8B1955B}"/>
              </a:ext>
            </a:extLst>
          </p:cNvPr>
          <p:cNvSpPr txBox="1"/>
          <p:nvPr/>
        </p:nvSpPr>
        <p:spPr>
          <a:xfrm>
            <a:off x="6615504" y="3389602"/>
            <a:ext cx="1807136" cy="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切换按钮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DC7438-8304-4F08-A779-CAFCE9798F53}"/>
              </a:ext>
            </a:extLst>
          </p:cNvPr>
          <p:cNvSpPr/>
          <p:nvPr/>
        </p:nvSpPr>
        <p:spPr>
          <a:xfrm>
            <a:off x="7644116" y="4003040"/>
            <a:ext cx="1717040" cy="7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3A70E-9E6A-4ACC-A833-51BB7C6C7188}"/>
              </a:ext>
            </a:extLst>
          </p:cNvPr>
          <p:cNvSpPr/>
          <p:nvPr/>
        </p:nvSpPr>
        <p:spPr>
          <a:xfrm>
            <a:off x="2316341" y="3572522"/>
            <a:ext cx="1717040" cy="7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输入框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AE328FF-6AD3-4621-846C-71D8788C442D}"/>
              </a:ext>
            </a:extLst>
          </p:cNvPr>
          <p:cNvSpPr/>
          <p:nvPr/>
        </p:nvSpPr>
        <p:spPr>
          <a:xfrm rot="5400000">
            <a:off x="3108821" y="5413054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4AEBB92-17A7-49EE-A91B-AEFD7D713E67}"/>
              </a:ext>
            </a:extLst>
          </p:cNvPr>
          <p:cNvSpPr/>
          <p:nvPr/>
        </p:nvSpPr>
        <p:spPr>
          <a:xfrm rot="5400000">
            <a:off x="4597432" y="5415374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0EF01AC-3ED2-4705-954F-C047B8CE0730}"/>
              </a:ext>
            </a:extLst>
          </p:cNvPr>
          <p:cNvSpPr/>
          <p:nvPr/>
        </p:nvSpPr>
        <p:spPr>
          <a:xfrm rot="3879367">
            <a:off x="6225055" y="5413055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C0FB57-BD7A-4EBB-8D0F-52B4AF01EC4D}"/>
              </a:ext>
            </a:extLst>
          </p:cNvPr>
          <p:cNvSpPr txBox="1"/>
          <p:nvPr/>
        </p:nvSpPr>
        <p:spPr>
          <a:xfrm>
            <a:off x="1584960" y="5014205"/>
            <a:ext cx="49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加载例子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34C0E39-BFF4-48DB-B4BD-9A76A13BA0C6}"/>
              </a:ext>
            </a:extLst>
          </p:cNvPr>
          <p:cNvSpPr/>
          <p:nvPr/>
        </p:nvSpPr>
        <p:spPr>
          <a:xfrm rot="14354151">
            <a:off x="6569942" y="3066791"/>
            <a:ext cx="38608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3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4DFE-79C3-4DAD-8400-F9F203C5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CF1F4-83A5-4581-BDA4-E951A51A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左侧输入</a:t>
            </a:r>
            <a:r>
              <a:rPr lang="en-US" altLang="zh-CN" dirty="0" err="1"/>
              <a:t>Iki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点击切换按钮</a:t>
            </a:r>
            <a:endParaRPr lang="en-US" altLang="zh-CN" dirty="0"/>
          </a:p>
          <a:p>
            <a:r>
              <a:rPr lang="zh-CN" altLang="en-US" dirty="0"/>
              <a:t>左侧显示框显示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06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5D7F-8A43-4326-AB00-A8D6ACE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B93F321-7B79-4C61-AAF4-6D4BA0D57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56" y="2557463"/>
            <a:ext cx="78166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5D7F-8A43-4326-AB00-A8D6ACE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D04B4A-0BCE-4D5D-9336-D9D35DE0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3201988"/>
            <a:ext cx="6981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CC2AC-9BDF-49AA-88AA-2060AD91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D72E59-B598-4945-BC24-EC2F9607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2978150"/>
            <a:ext cx="58197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5477E-17B8-4199-BFDE-44080592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AD830D-FFCB-4F27-B269-163D65BA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300" y="2557463"/>
            <a:ext cx="51973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50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33A1-A206-4EEF-B165-3D6A9419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演示例子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77F50F5-2446-4BDF-868E-18935E2F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1629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66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1B941-66FE-4DEC-A7FD-10D82B87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自动机与正则表达式模块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B01E5-DF04-42BF-9BC5-E33BAECA8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4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80FFF1-7527-4E78-A7AD-BF219F57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First/Follow/Predict/LL(1)</a:t>
            </a:r>
            <a:r>
              <a:rPr lang="zh-CN" altLang="en-US" dirty="0"/>
              <a:t>预测分析表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EE6568-3945-4B74-8EF4-B689ED85C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48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C67A55-9127-45A0-93C2-AE9729C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本模块功能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55264A-0A1D-4026-96F5-ACE1FA44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LL(1)</a:t>
            </a:r>
            <a:r>
              <a:rPr lang="zh-CN" altLang="en-US" dirty="0"/>
              <a:t>文法，生成：</a:t>
            </a:r>
            <a:endParaRPr lang="en-US" altLang="zh-CN" dirty="0"/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en-US" altLang="zh-CN" dirty="0"/>
              <a:t>Predict</a:t>
            </a:r>
            <a:r>
              <a:rPr lang="zh-CN" altLang="en-US" dirty="0"/>
              <a:t>（</a:t>
            </a:r>
            <a:r>
              <a:rPr lang="en-US" altLang="zh-CN" dirty="0"/>
              <a:t>First-S</a:t>
            </a:r>
            <a:r>
              <a:rPr lang="zh-CN" altLang="en-US" dirty="0"/>
              <a:t>集）</a:t>
            </a:r>
            <a:endParaRPr lang="en-US" altLang="zh-CN" dirty="0"/>
          </a:p>
          <a:p>
            <a:pPr lvl="1"/>
            <a:r>
              <a:rPr lang="en-US" altLang="zh-CN" dirty="0"/>
              <a:t>LL(1)</a:t>
            </a:r>
            <a:r>
              <a:rPr lang="zh-CN" altLang="en-US" dirty="0"/>
              <a:t>预测分析表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65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085C4-5BF7-4963-B8FF-1722A6C3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958758-D153-4399-ACB1-23321D34E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84" y="2557463"/>
            <a:ext cx="684803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1502-4977-4F3A-8F47-17D83F7E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DF46F7-627A-4158-98B7-52B29F36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032" y="2557463"/>
            <a:ext cx="235593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B3FF-FA58-425A-8421-FA7A02E5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5E5B9F-B73E-4505-849F-BDCBE28F7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092" y="2557463"/>
            <a:ext cx="267381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4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1BEA-C1E8-4F21-9BD5-90DEC6E4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</a:t>
            </a:r>
            <a:r>
              <a:rPr lang="zh-CN" altLang="en-US" dirty="0"/>
              <a:t>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05CFA0-8FAF-4666-B8E9-6E5CA20AF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12" y="2557463"/>
            <a:ext cx="231957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13A0-2F32-4A9E-B524-E0F4B09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预测分析表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F428A6-3542-4E65-AEFD-A59EEA3E0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36" y="2557463"/>
            <a:ext cx="56471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9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68073-FFBA-4E13-B301-A0B4C06C67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920" y="615156"/>
            <a:ext cx="10932160" cy="56276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6968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E8EF1-101C-4387-BC94-82940C95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C22C085-F5EE-40B9-BF57-333019E27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85354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9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50B5-35D6-4EF5-BB37-7C7389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绘制自动机：编辑面板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2ED7327-6620-48CB-90A2-F686DA3C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56" y="2557463"/>
            <a:ext cx="68374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0347-7AEB-4670-8F55-873DD647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编辑面板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A1B5835-7FE2-421D-8DEE-D97CF84BD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56" y="2557463"/>
            <a:ext cx="68374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8F94-1C15-4A1B-B13A-BB1F289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面板模式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F6694B-0F7B-4774-A34C-771F5D3F4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75940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C5EA-6EB7-4405-B387-9D03B986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09629F4-DCC8-45B6-9464-4146C1542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5989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15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81D3-8D0D-444E-AE4F-171AF49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6BB538-8D5E-4FA6-BAA9-8CD91205A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7035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43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1638</TotalTime>
  <Words>442</Words>
  <Application>Microsoft Office PowerPoint</Application>
  <PresentationFormat>宽屏</PresentationFormat>
  <Paragraphs>114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Arial</vt:lpstr>
      <vt:lpstr>Garamond</vt:lpstr>
      <vt:lpstr>环保</vt:lpstr>
      <vt:lpstr>可视化编译器</vt:lpstr>
      <vt:lpstr>系统描述</vt:lpstr>
      <vt:lpstr>自动机与正则表达式模块</vt:lpstr>
      <vt:lpstr>模块</vt:lpstr>
      <vt:lpstr>绘制自动机：编辑面板</vt:lpstr>
      <vt:lpstr>编辑面板</vt:lpstr>
      <vt:lpstr>面板模式</vt:lpstr>
      <vt:lpstr>节点类型</vt:lpstr>
      <vt:lpstr>自动机类型</vt:lpstr>
      <vt:lpstr>动态响应，即使变化</vt:lpstr>
      <vt:lpstr>属性面板</vt:lpstr>
      <vt:lpstr>演示</vt:lpstr>
      <vt:lpstr>匹配字符串</vt:lpstr>
      <vt:lpstr>字符串匹配</vt:lpstr>
      <vt:lpstr>演示</vt:lpstr>
      <vt:lpstr>输入正则表达式生成自动机</vt:lpstr>
      <vt:lpstr>生成面板的界面</vt:lpstr>
      <vt:lpstr>生成面板的界面</vt:lpstr>
      <vt:lpstr>Iki语言的编译前端演示</vt:lpstr>
      <vt:lpstr>“Iki”语言说明</vt:lpstr>
      <vt:lpstr>本模块功能</vt:lpstr>
      <vt:lpstr>界面</vt:lpstr>
      <vt:lpstr>界面</vt:lpstr>
      <vt:lpstr>使用</vt:lpstr>
      <vt:lpstr>Token序列</vt:lpstr>
      <vt:lpstr>AST</vt:lpstr>
      <vt:lpstr>声明变量</vt:lpstr>
      <vt:lpstr>错误</vt:lpstr>
      <vt:lpstr>演示例子</vt:lpstr>
      <vt:lpstr>First/Follow/Predict/LL(1)预测分析表</vt:lpstr>
      <vt:lpstr>本模块功能</vt:lpstr>
      <vt:lpstr>界面</vt:lpstr>
      <vt:lpstr>First集</vt:lpstr>
      <vt:lpstr>Follow集</vt:lpstr>
      <vt:lpstr>Predict集</vt:lpstr>
      <vt:lpstr>LL(1)预测分析表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编译原理课程可视化工具</dc:title>
  <dc:creator>栋材 黄</dc:creator>
  <cp:lastModifiedBy>栋材 黄</cp:lastModifiedBy>
  <cp:revision>34</cp:revision>
  <dcterms:created xsi:type="dcterms:W3CDTF">2019-05-15T12:37:44Z</dcterms:created>
  <dcterms:modified xsi:type="dcterms:W3CDTF">2019-05-22T10:38:55Z</dcterms:modified>
</cp:coreProperties>
</file>