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4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5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695" r:id="rId3"/>
    <p:sldMasterId id="2147483717" r:id="rId4"/>
    <p:sldMasterId id="2147483743" r:id="rId5"/>
    <p:sldMasterId id="2147483755" r:id="rId6"/>
  </p:sldMasterIdLst>
  <p:notesMasterIdLst>
    <p:notesMasterId r:id="rId74"/>
  </p:notesMasterIdLst>
  <p:sldIdLst>
    <p:sldId id="341" r:id="rId7"/>
    <p:sldId id="448" r:id="rId8"/>
    <p:sldId id="258" r:id="rId9"/>
    <p:sldId id="449" r:id="rId10"/>
    <p:sldId id="450" r:id="rId11"/>
    <p:sldId id="4717" r:id="rId12"/>
    <p:sldId id="1896" r:id="rId13"/>
    <p:sldId id="451" r:id="rId14"/>
    <p:sldId id="1884" r:id="rId15"/>
    <p:sldId id="1891" r:id="rId16"/>
    <p:sldId id="1892" r:id="rId17"/>
    <p:sldId id="1893" r:id="rId18"/>
    <p:sldId id="1894" r:id="rId19"/>
    <p:sldId id="1897" r:id="rId20"/>
    <p:sldId id="1898" r:id="rId21"/>
    <p:sldId id="1899" r:id="rId22"/>
    <p:sldId id="1895" r:id="rId23"/>
    <p:sldId id="1900" r:id="rId24"/>
    <p:sldId id="1901" r:id="rId25"/>
    <p:sldId id="1902" r:id="rId26"/>
    <p:sldId id="1903" r:id="rId27"/>
    <p:sldId id="1904" r:id="rId28"/>
    <p:sldId id="1905" r:id="rId29"/>
    <p:sldId id="1906" r:id="rId30"/>
    <p:sldId id="1907" r:id="rId31"/>
    <p:sldId id="1908" r:id="rId32"/>
    <p:sldId id="1938" r:id="rId33"/>
    <p:sldId id="1909" r:id="rId34"/>
    <p:sldId id="1939" r:id="rId35"/>
    <p:sldId id="1940" r:id="rId36"/>
    <p:sldId id="1941" r:id="rId37"/>
    <p:sldId id="1942" r:id="rId38"/>
    <p:sldId id="1944" r:id="rId39"/>
    <p:sldId id="1943" r:id="rId40"/>
    <p:sldId id="1946" r:id="rId41"/>
    <p:sldId id="1947" r:id="rId42"/>
    <p:sldId id="1948" r:id="rId43"/>
    <p:sldId id="1949" r:id="rId44"/>
    <p:sldId id="1950" r:id="rId45"/>
    <p:sldId id="1952" r:id="rId46"/>
    <p:sldId id="1951" r:id="rId47"/>
    <p:sldId id="1945" r:id="rId48"/>
    <p:sldId id="4710" r:id="rId49"/>
    <p:sldId id="4709" r:id="rId50"/>
    <p:sldId id="4711" r:id="rId51"/>
    <p:sldId id="4712" r:id="rId52"/>
    <p:sldId id="4719" r:id="rId53"/>
    <p:sldId id="4713" r:id="rId54"/>
    <p:sldId id="4734" r:id="rId55"/>
    <p:sldId id="4714" r:id="rId56"/>
    <p:sldId id="4733" r:id="rId57"/>
    <p:sldId id="4735" r:id="rId58"/>
    <p:sldId id="4715" r:id="rId59"/>
    <p:sldId id="4716" r:id="rId60"/>
    <p:sldId id="4718" r:id="rId61"/>
    <p:sldId id="4724" r:id="rId62"/>
    <p:sldId id="4725" r:id="rId63"/>
    <p:sldId id="4720" r:id="rId64"/>
    <p:sldId id="4721" r:id="rId65"/>
    <p:sldId id="4722" r:id="rId66"/>
    <p:sldId id="4723" r:id="rId67"/>
    <p:sldId id="4726" r:id="rId68"/>
    <p:sldId id="4727" r:id="rId69"/>
    <p:sldId id="4728" r:id="rId70"/>
    <p:sldId id="4729" r:id="rId71"/>
    <p:sldId id="4730" r:id="rId72"/>
    <p:sldId id="4732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A61D7E-2C9D-4E7E-977C-2B6EC2434CD7}">
          <p14:sldIdLst>
            <p14:sldId id="341"/>
            <p14:sldId id="448"/>
            <p14:sldId id="258"/>
            <p14:sldId id="449"/>
            <p14:sldId id="450"/>
            <p14:sldId id="4717"/>
            <p14:sldId id="1896"/>
            <p14:sldId id="451"/>
            <p14:sldId id="1884"/>
            <p14:sldId id="1891"/>
            <p14:sldId id="1892"/>
            <p14:sldId id="1893"/>
            <p14:sldId id="1894"/>
            <p14:sldId id="1897"/>
            <p14:sldId id="1898"/>
            <p14:sldId id="1899"/>
            <p14:sldId id="1895"/>
            <p14:sldId id="1900"/>
            <p14:sldId id="1901"/>
            <p14:sldId id="1902"/>
            <p14:sldId id="1903"/>
            <p14:sldId id="1904"/>
            <p14:sldId id="1905"/>
            <p14:sldId id="1906"/>
            <p14:sldId id="1907"/>
            <p14:sldId id="1908"/>
            <p14:sldId id="1938"/>
            <p14:sldId id="1909"/>
            <p14:sldId id="1939"/>
            <p14:sldId id="1940"/>
            <p14:sldId id="1941"/>
            <p14:sldId id="1942"/>
            <p14:sldId id="1944"/>
            <p14:sldId id="1943"/>
            <p14:sldId id="1946"/>
            <p14:sldId id="1947"/>
            <p14:sldId id="1948"/>
            <p14:sldId id="1949"/>
            <p14:sldId id="1950"/>
            <p14:sldId id="1952"/>
            <p14:sldId id="1951"/>
            <p14:sldId id="1945"/>
            <p14:sldId id="4710"/>
            <p14:sldId id="4709"/>
            <p14:sldId id="4711"/>
            <p14:sldId id="4712"/>
            <p14:sldId id="4719"/>
            <p14:sldId id="4713"/>
            <p14:sldId id="4734"/>
            <p14:sldId id="4714"/>
            <p14:sldId id="4733"/>
            <p14:sldId id="4735"/>
            <p14:sldId id="4715"/>
            <p14:sldId id="4716"/>
            <p14:sldId id="4718"/>
            <p14:sldId id="4724"/>
            <p14:sldId id="4725"/>
            <p14:sldId id="4720"/>
            <p14:sldId id="4721"/>
            <p14:sldId id="4722"/>
            <p14:sldId id="4723"/>
            <p14:sldId id="4726"/>
            <p14:sldId id="4727"/>
            <p14:sldId id="4728"/>
            <p14:sldId id="4729"/>
            <p14:sldId id="4730"/>
            <p14:sldId id="47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723"/>
    <a:srgbClr val="000000"/>
    <a:srgbClr val="BB4627"/>
    <a:srgbClr val="A9D18E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76842" autoAdjust="0"/>
  </p:normalViewPr>
  <p:slideViewPr>
    <p:cSldViewPr snapToGrid="0">
      <p:cViewPr varScale="1">
        <p:scale>
          <a:sx n="57" d="100"/>
          <a:sy n="57" d="100"/>
        </p:scale>
        <p:origin x="1080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viewProps" Target="viewProp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5T03:18:19.577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3038 1,'-14'0,"0"2,0 0,1 1,-1 0,1 1,-6 2,-18 5,-115 36,3 7,-34 21,-287 148,397-188,-101 54,3 8,5 6,5 8,-112 102,168-121,4 5,5 4,4 4,5 4,4 3,6 4,-1 13,45-68,2 1,3 2,3 1,3 1,2 1,4 1,3 0,-2 34,11-58,2 1,2 0,2 0,2-1,1 1,3-1,2-1,1 1,2-2,3 1,1-2,1 0,17 24,-8-24,1-1,2-1,1-1,2-2,2-2,12 9,5 0,3-2,2-3,1-2,18 6,37 12,3-5,1-5,3-6,92 17,-26-18,2-7,0-9,2-8,0-8,140-16,-87-11,-2-11,-1-10,-3-11,61-29,-55 4,-3-11,-5-11,100-64,-164 70,-4-7,-5-8,-5-6,115-114,-202 164,-3-3,-3-2,-3-4,-3-2,-4-2,26-54,-54 83,-2-1,-2-1,-2 0,-3-2,-2 0,-3-1,-2-1,-2 0,-3 0,-2 0,-5-51,-3 54,-2 0,-3 0,-2 1,-2 1,-2 0,-3 1,-2 0,-2 2,-2 1,-2 1,-2 1,-2 2,-29-32,18 28,-2 3,-2 1,-2 3,-2 1,-1 3,-2 2,-1 2,-1 3,-2 3,-1 1,-40-10,-14 5,-1 4,-2 5,0 5,0 5,-115 4,10 14,1 9,-154 35,90 1,3 12,3 13,4 12,-182 89,153-39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11-15T03:18:25.678"/>
    </inkml:context>
    <inkml:brush xml:id="br0">
      <inkml:brushProperty name="width" value="0.35" units="cm"/>
      <inkml:brushProperty name="height" value="0.35" units="cm"/>
      <inkml:brushProperty name="color" value="#66CC00"/>
      <inkml:brushProperty name="ignorePressure" value="1"/>
    </inkml:brush>
  </inkml:definitions>
  <inkml:trace contextRef="#ctx0" brushRef="#br0">6273 555,'-7'0,"-1"-2,1 1,0-1,-1 0,1-1,0 0,0 0,1 0,-7-5,-12-5,23 12,-450-199,327 152,-2 5,-94-17,-18 14,-221-13,-247 15,-784 31,1300 19,0 8,-73 20,177-18,1 3,1 5,1 3,1 4,2 3,-26 18,14-1,3 4,2 3,3 5,3 3,2 4,4 3,-15 24,44-43,3 2,3 1,2 2,3 2,2 2,4 1,2 1,3 1,2 2,4 0,-1 21,13-49,2 1,2-1,2 1,1-1,2 1,2-1,1 1,3-1,1-1,10 28,-8-37,1 0,2 0,0-1,2-1,1-1,2 0,0-1,2-1,1-1,0-1,2-1,1 0,16 9,19 7,0-4,3-2,0-2,2-4,1-2,1-4,1-2,23 1,134 17,203 5,-399-39,345 25,770 73,277 49,-910-119,404-31,-722-12,69-17,-149 11,0-5,-2-5,7-7,-51 13,-2-4,-1-2,-1-3,-2-3,29-22,-49 27,-2-1,-1-2,-1-2,-2-1,-2-2,-1-2,-2 0,1-6,-13 16,-1-2,-1 1,-2-2,-1 0,-1-1,-2 0,-2 0,-1-1,-2 0,-1 0,-1-4,-3-5,-2 0,-1 1,-2-1,-3 1,-1 0,-2 1,-2 0,-15-33,3 16,-4 2,-2 0,-2 2,-2 2,-3 1,-14-12,-9-4,-4 2,-3 2,-2 4,-6 1,-61-39,-123-64,-152-63,273 152,-83-47,143 76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10/26/2025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05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Two-part keys work exactly like Azure Tables (Partition Key and Row Key).</a:t>
            </a:r>
          </a:p>
          <a:p>
            <a:endParaRPr lang="en-US" dirty="0"/>
          </a:p>
          <a:p>
            <a:r>
              <a:rPr lang="en-US" dirty="0"/>
              <a:t>In AWS, Id is the “Sort Key”.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902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with Session consistency.</a:t>
            </a:r>
          </a:p>
          <a:p>
            <a:r>
              <a:rPr lang="en-US" dirty="0"/>
              <a:t>If you need stronger, go Bounded-Staleness.</a:t>
            </a:r>
          </a:p>
          <a:p>
            <a:r>
              <a:rPr lang="en-US" dirty="0"/>
              <a:t>If you don’t need as strong, go Consistent Prefix.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30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NoSQL is “</a:t>
            </a:r>
            <a:r>
              <a:rPr lang="en-US" dirty="0" err="1"/>
              <a:t>schemaless</a:t>
            </a:r>
            <a:r>
              <a:rPr lang="en-US" dirty="0"/>
              <a:t>”. But that doesn’t mean you don’t design your database – quite the opposite! You usually need to spend </a:t>
            </a:r>
            <a:r>
              <a:rPr lang="en-US" i="1" dirty="0"/>
              <a:t>more</a:t>
            </a:r>
            <a:r>
              <a:rPr lang="en-US" dirty="0"/>
              <a:t> time designing how your data is stored.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62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 need to speed up by adding indexes, </a:t>
            </a:r>
            <a:r>
              <a:rPr lang="en-US" dirty="0" err="1"/>
              <a:t>etc</a:t>
            </a:r>
            <a:r>
              <a:rPr lang="en-US" dirty="0"/>
              <a:t>, but very efficient for any query.</a:t>
            </a:r>
          </a:p>
          <a:p>
            <a:endParaRPr lang="en-US" dirty="0"/>
          </a:p>
          <a:p>
            <a:r>
              <a:rPr lang="en-US" dirty="0"/>
              <a:t>Data has a "correct form" with well-understood tools to achieve that 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00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89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Unlike an RDBMS, cost drives many of your design decisions.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99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rate limiting in the portal.</a:t>
            </a:r>
          </a:p>
          <a:p>
            <a:endParaRPr lang="en-US" dirty="0"/>
          </a:p>
          <a:p>
            <a:r>
              <a:rPr lang="en-US" dirty="0"/>
              <a:t>SDK will auto-retry when out of RUs, and you want to be aware this is happening.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705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goes into a single item? How should they be split 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35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“Strong child relationship” – like parts of an order.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44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“Key entity used by many others” – don’t want to embed all over the place.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76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MVP is in C#, not Azure.</a:t>
            </a:r>
          </a:p>
          <a:p>
            <a:endParaRPr lang="en-US" dirty="0"/>
          </a:p>
          <a:p>
            <a:r>
              <a:rPr lang="en-US" dirty="0"/>
              <a:t>I don’t know what I’m talking 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69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Very</a:t>
            </a:r>
            <a:r>
              <a:rPr lang="en-US" dirty="0"/>
              <a:t> informal “rules”. Completely different than normalization forms. Opinions abound.</a:t>
            </a:r>
          </a:p>
          <a:p>
            <a:endParaRPr lang="en-US" dirty="0"/>
          </a:p>
          <a:p>
            <a:r>
              <a:rPr lang="en-US" dirty="0"/>
              <a:t>“What if I do it wrong?” Stay tuned…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31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of this is a judgement call!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96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of your </a:t>
            </a:r>
            <a:r>
              <a:rPr lang="en-US" dirty="0" err="1"/>
              <a:t>CosmosDB</a:t>
            </a:r>
            <a:r>
              <a:rPr lang="en-US" dirty="0"/>
              <a:t> decisions are going to come down to “how do I partition my data?”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03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Logical partitions: determine ACID scoping, etc.</a:t>
            </a:r>
          </a:p>
          <a:p>
            <a:r>
              <a:rPr lang="en-US" dirty="0"/>
              <a:t>Physical partitions: which </a:t>
            </a:r>
            <a:r>
              <a:rPr lang="en-US" dirty="0" err="1"/>
              <a:t>CosmosDB</a:t>
            </a:r>
            <a:r>
              <a:rPr lang="en-US" dirty="0"/>
              <a:t> nodes those logical partitions live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448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Corollary: avoid hot logical partitions.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588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073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Distribute data (allows physical partitions to be more efficient)</a:t>
            </a:r>
          </a:p>
          <a:p>
            <a:r>
              <a:rPr lang="en-US" dirty="0"/>
              <a:t>High cardinality (lots of smaller partitions are better than a few larger partitions)</a:t>
            </a:r>
          </a:p>
          <a:p>
            <a:r>
              <a:rPr lang="en-US" dirty="0"/>
              <a:t>Distribute requests (prevent hot partitions)</a:t>
            </a:r>
          </a:p>
          <a:p>
            <a:endParaRPr lang="en-US" dirty="0"/>
          </a:p>
          <a:p>
            <a:r>
              <a:rPr lang="en-US" dirty="0"/>
              <a:t>Still guidelines: it’s usually impossible to accomplish </a:t>
            </a:r>
            <a:r>
              <a:rPr lang="en-US" i="1" dirty="0"/>
              <a:t>all</a:t>
            </a:r>
            <a:r>
              <a:rPr lang="en-US" dirty="0"/>
              <a:t> of these.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477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a ton of information about “how to partition”. Still don’t know “the answer” because there </a:t>
            </a:r>
            <a:r>
              <a:rPr lang="en-US" i="1" dirty="0"/>
              <a:t>isn’t one</a:t>
            </a:r>
            <a:r>
              <a:rPr lang="en-US" dirty="0"/>
              <a:t>. There is no “third normal form”.</a:t>
            </a:r>
          </a:p>
          <a:p>
            <a:endParaRPr lang="en-US" dirty="0"/>
          </a:p>
          <a:p>
            <a:r>
              <a:rPr lang="en-US" dirty="0"/>
              <a:t>Solution: start with your best guess. Measure and iterate. Stay tuned for techniques.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320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killer feature of </a:t>
            </a:r>
            <a:r>
              <a:rPr lang="en-US" dirty="0" err="1"/>
              <a:t>CosmosDB</a:t>
            </a:r>
            <a:r>
              <a:rPr lang="en-US"/>
              <a:t>; NoSQL </a:t>
            </a:r>
            <a:r>
              <a:rPr lang="en-US" dirty="0"/>
              <a:t>API or Graph API (Gremlin) only!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562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Feed Processor – usually Azure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06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255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(keep the old User documents)</a:t>
            </a:r>
          </a:p>
          <a:p>
            <a:endParaRPr lang="en-US" dirty="0"/>
          </a:p>
          <a:p>
            <a:r>
              <a:rPr lang="en-US" dirty="0"/>
              <a:t>Change Feed Processor is persistent – permanently part of our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462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secondary indexes are eventually consistent!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204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Zero-downtime migration!</a:t>
            </a:r>
          </a:p>
          <a:p>
            <a:endParaRPr lang="en-US" dirty="0"/>
          </a:p>
          <a:p>
            <a:r>
              <a:rPr lang="en-US" dirty="0"/>
              <a:t>This change feed processor is temporary; once the migration is done, delete the change feed processor and old collection.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403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Essentially Microsoft maintaining that change feed and Azure Function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425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(don’t remember where I copied this image from)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123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9668C-663C-C906-D46E-DF4E7F476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8CDCDB-C75C-F742-4DF8-8D2512A2F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5DF6A8-A2AF-5613-346F-D657B4EA10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2869E-4BC4-597F-0011-44A50A2A6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484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dirty="0"/>
              <a:t>Spin up instances of the processor  as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dirty="0"/>
              <a:t>Each host has consumers = observer to implement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dirty="0"/>
              <a:t>Each host assigns itself leases on partitions to monitor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dirty="0"/>
              <a:t>On each change, logic in consumers gets triggered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b="0" dirty="0"/>
              <a:t>1 lease collection stored in Cosmos DB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693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E.g., for creating a secondary index, or doing a migration from one partition key to 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553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most important section of this talk.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6519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that it’s </a:t>
            </a:r>
            <a:r>
              <a:rPr lang="en-US" i="1" dirty="0"/>
              <a:t>normal</a:t>
            </a:r>
            <a:r>
              <a:rPr lang="en-US" dirty="0"/>
              <a:t> to have multiple change feed processors running simultaneously.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88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Kind of a grab-bag of topics I consider “important” when getting started.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820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the MS docs refer to the change feed as a kind of “event sourcing”.</a:t>
            </a:r>
          </a:p>
          <a:p>
            <a:r>
              <a:rPr lang="en-US" dirty="0"/>
              <a:t>I disagree with their use of this term.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498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Be Dragons: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set TTL and your change feed processors don’t get to it in time, they never see the update!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your change feed processor deletes it, it has to know all the other change feed processors have already seen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51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sure how to best address deployment with this in mind.</a:t>
            </a:r>
          </a:p>
          <a:p>
            <a:endParaRPr lang="en-US" dirty="0"/>
          </a:p>
          <a:p>
            <a:r>
              <a:rPr lang="en-US" dirty="0"/>
              <a:t>Perhaps it’s time to stop thinking about “database deployments” and move to a “live migration” mindset?</a:t>
            </a:r>
          </a:p>
          <a:p>
            <a:r>
              <a:rPr lang="en-US" dirty="0"/>
              <a:t>(Always On, Live Migrations)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65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(but interesting and possibly useful)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883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Atomicity, Consistency, Isolation, Durability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 “rah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– not here.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61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CosmosDB</a:t>
            </a:r>
            <a:r>
              <a:rPr lang="en-US" dirty="0"/>
              <a:t> tries to be everything. Don’t do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FCFD6A-4BD9-4516-9E31-F047A5C70304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578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use any other API; some techniques in this talk only work with the NoSQL API.</a:t>
            </a:r>
          </a:p>
          <a:p>
            <a:endParaRPr lang="en-US" dirty="0"/>
          </a:p>
          <a:p>
            <a:r>
              <a:rPr lang="en-US" dirty="0"/>
              <a:t>Cassandra: column-oriented</a:t>
            </a:r>
          </a:p>
          <a:p>
            <a:r>
              <a:rPr lang="en-US" dirty="0"/>
              <a:t>Gremlin: graph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44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1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1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5439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843758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8227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184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174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5468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367634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28369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54797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76767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4364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1" y="1187646"/>
            <a:ext cx="9860611" cy="2689633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9"/>
            <a:ext cx="9860675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3458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41569010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9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078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951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692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431685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96174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23258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1607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1070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582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1" y="1187644"/>
            <a:ext cx="9860611" cy="2689632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2621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91391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40756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6487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8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7877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29"/>
            <a:ext cx="10363199" cy="7478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1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91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379545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3649289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93766948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1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50759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279783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70700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6813680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6494588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63778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862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02825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9103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02119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17828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80030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8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4879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29"/>
            <a:ext cx="10363199" cy="7478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1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4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701121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1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1528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1" y="1187646"/>
            <a:ext cx="9860611" cy="268963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9"/>
            <a:ext cx="9860675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9673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1" y="1187644"/>
            <a:ext cx="9860611" cy="2689632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20359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9758500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2985689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6155750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8401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37160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8524199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79886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26066197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2471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9517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89252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8338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9190282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23264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44000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974217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20663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StephenCleary.com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B642F-0640-45E1-BC3F-488F1C2635FD}"/>
              </a:ext>
            </a:extLst>
          </p:cNvPr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27116728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5125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9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43503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515784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429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68265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403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4311E9-9CED-4AA1-BD82-931074E571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5176" y="1463040"/>
            <a:ext cx="11655425" cy="627864"/>
          </a:xfrm>
        </p:spPr>
        <p:txBody>
          <a:bodyPr lIns="182880" tIns="146304" rIns="182880" bIns="146304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3147006315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lide Number"/>
          <p:cNvSpPr>
            <a:spLocks noGrp="1"/>
          </p:cNvSpPr>
          <p:nvPr>
            <p:ph type="sldNum" sz="quarter" idx="2"/>
          </p:nvPr>
        </p:nvSpPr>
        <p:spPr>
          <a:xfrm>
            <a:off x="11105194" y="6412611"/>
            <a:ext cx="248609" cy="252604"/>
          </a:xfrm>
          <a:prstGeom prst="rect">
            <a:avLst/>
          </a:prstGeom>
        </p:spPr>
        <p:txBody>
          <a:bodyPr lIns="34289" tIns="34289" rIns="34289" bIns="34289"/>
          <a:lstStyle>
            <a:lvl1pPr defTabSz="914224">
              <a:defRPr sz="12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66276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8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6979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s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FBB2BD-846C-4813-B494-1EA4319C74C7}"/>
              </a:ext>
            </a:extLst>
          </p:cNvPr>
          <p:cNvSpPr/>
          <p:nvPr userDrawn="1"/>
        </p:nvSpPr>
        <p:spPr>
          <a:xfrm>
            <a:off x="0" y="1469984"/>
            <a:ext cx="12192000" cy="5395249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1B25BF-04D3-438D-B22A-D496C649A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925685"/>
            <a:ext cx="11655839" cy="286232"/>
          </a:xfrm>
          <a:noFill/>
        </p:spPr>
        <p:txBody>
          <a:bodyPr wrap="square" lIns="91440" tIns="45720" rIns="91440" bIns="45720" rtlCol="0">
            <a:spAutoFit/>
          </a:bodyPr>
          <a:lstStyle>
            <a:lvl1pPr marL="0" indent="0">
              <a:buNone/>
              <a:defRPr lang="en-US" sz="1400" b="1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91440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4713734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7749854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35296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28820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0165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43198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468418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068395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58298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8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68016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29"/>
            <a:ext cx="10363199" cy="7478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1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0626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379545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51106701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59919156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8111448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25522247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53878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07474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3303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5822788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294422"/>
      </p:ext>
    </p:extLst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44906"/>
      </p:ext>
    </p:extLst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8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65801"/>
      </p:ext>
    </p:extLst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29"/>
            <a:ext cx="10363199" cy="7478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1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7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26" Type="http://schemas.openxmlformats.org/officeDocument/2006/relationships/slideLayout" Target="../slideLayouts/slideLayout75.xml"/><Relationship Id="rId3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70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slideLayout" Target="../slideLayouts/slideLayout69.xml"/><Relationship Id="rId29" Type="http://schemas.openxmlformats.org/officeDocument/2006/relationships/slideLayout" Target="../slideLayouts/slideLayout78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72.xml"/><Relationship Id="rId28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71.xml"/><Relationship Id="rId27" Type="http://schemas.openxmlformats.org/officeDocument/2006/relationships/slideLayout" Target="../slideLayouts/slideLayout76.xml"/><Relationship Id="rId30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5" Type="http://schemas.openxmlformats.org/officeDocument/2006/relationships/slideLayout" Target="../slideLayouts/slideLayout94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23644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857464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705" r:id="rId22"/>
    <p:sldLayoutId id="2147483708" r:id="rId23"/>
    <p:sldLayoutId id="2147483715" r:id="rId24"/>
    <p:sldLayoutId id="2147483716" r:id="rId2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21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706" r:id="rId10"/>
    <p:sldLayoutId id="2147483707" r:id="rId11"/>
    <p:sldLayoutId id="2147483711" r:id="rId12"/>
    <p:sldLayoutId id="2147483712" r:id="rId13"/>
    <p:sldLayoutId id="2147483713" r:id="rId14"/>
    <p:sldLayoutId id="2147483714" r:id="rId15"/>
  </p:sldLayoutIdLst>
  <p:transition>
    <p:fade/>
  </p:transition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47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</p:sldLayoutIdLst>
  <p:transition>
    <p:fade/>
  </p:transition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EE55B-233F-4E89-A185-36F052B420D8}"/>
              </a:ext>
            </a:extLst>
          </p:cNvPr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1461011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65" r:id="rId26"/>
    <p:sldLayoutId id="2147483766" r:id="rId27"/>
    <p:sldLayoutId id="2147483767" r:id="rId28"/>
    <p:sldLayoutId id="2147483768" r:id="rId2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38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>
    <p:fade/>
  </p:transition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92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</p:sldLayoutIdLst>
  <p:transition>
    <p:fade/>
  </p:transition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9.xml"/><Relationship Id="rId4" Type="http://schemas.openxmlformats.org/officeDocument/2006/relationships/hyperlink" Target="https://pixabay.com/en/alphabet-x-abc-letter-150831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9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9.xml"/><Relationship Id="rId5" Type="http://schemas.openxmlformats.org/officeDocument/2006/relationships/image" Target="../media/image20.png"/><Relationship Id="rId4" Type="http://schemas.openxmlformats.org/officeDocument/2006/relationships/customXml" Target="../ink/ink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cosmos-db/nosql/global-secondary-indexe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9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9.xml"/><Relationship Id="rId6" Type="http://schemas.openxmlformats.org/officeDocument/2006/relationships/image" Target="../media/image24.png"/><Relationship Id="rId5" Type="http://schemas.openxmlformats.org/officeDocument/2006/relationships/image" Target="../media/image25.png"/><Relationship Id="rId4" Type="http://schemas.openxmlformats.org/officeDocument/2006/relationships/image" Target="../media/image23.sv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9.xml"/><Relationship Id="rId4" Type="http://schemas.openxmlformats.org/officeDocument/2006/relationships/image" Target="../media/image3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docs.microsoft.com/en-us/azure/cosmos-db/synthetic-partition-keys" TargetMode="External"/><Relationship Id="rId7" Type="http://schemas.openxmlformats.org/officeDocument/2006/relationships/hyperlink" Target="https://github.com/microsoft/vscode-cosmosdb/blob/main/resources/llm-assets/azurecosmosdb.instructions.md" TargetMode="External"/><Relationship Id="rId2" Type="http://schemas.openxmlformats.org/officeDocument/2006/relationships/hyperlink" Target="https://docs.microsoft.com/en-us/azure/cosmos-db/partitioning-overview" TargetMode="External"/><Relationship Id="rId1" Type="http://schemas.openxmlformats.org/officeDocument/2006/relationships/slideLayout" Target="../slideLayouts/slideLayout69.xml"/><Relationship Id="rId6" Type="http://schemas.openxmlformats.org/officeDocument/2006/relationships/hyperlink" Target="https://docs.microsoft.com/en-us/azure/cosmos-db/how-to-model-partition-example" TargetMode="External"/><Relationship Id="rId5" Type="http://schemas.openxmlformats.org/officeDocument/2006/relationships/hyperlink" Target="https://docs.microsoft.com/en-us/azure/cosmos-db/how-to-use-change-feed-estimator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s://docs.microsoft.com/en-us/azure/cosmos-db/change-feed" TargetMode="External"/><Relationship Id="rId9" Type="http://schemas.openxmlformats.org/officeDocument/2006/relationships/image" Target="../media/image3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hyperlink" Target="https://pixabay.com/en/alphabet-x-abc-letter-150831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yellow and orange field&#10;&#10;AI-generated content may be incorrect.">
            <a:extLst>
              <a:ext uri="{FF2B5EF4-FFF2-40B4-BE49-F238E27FC236}">
                <a16:creationId xmlns:a16="http://schemas.microsoft.com/office/drawing/2014/main" id="{19E3C187-6A5A-5305-74D0-574AC8F74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163" y="91"/>
            <a:ext cx="12346325" cy="69448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0C109D-F1BB-1D0B-6AD0-FAB4F228F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035" y="1955926"/>
            <a:ext cx="7777929" cy="206417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6E75682-45D1-A474-5209-517F2D157C48}"/>
              </a:ext>
            </a:extLst>
          </p:cNvPr>
          <p:cNvSpPr txBox="1">
            <a:spLocks/>
          </p:cNvSpPr>
          <p:nvPr/>
        </p:nvSpPr>
        <p:spPr>
          <a:xfrm>
            <a:off x="3542330" y="4224940"/>
            <a:ext cx="5149287" cy="546780"/>
          </a:xfrm>
          <a:prstGeom prst="rect">
            <a:avLst/>
          </a:prstGeom>
          <a:effectLst>
            <a:outerShdw dist="38100" dir="8100000" algn="ctr" rotWithShape="0">
              <a:schemeClr val="bg1"/>
            </a:outerShdw>
          </a:effectLst>
        </p:spPr>
        <p:txBody>
          <a:bodyPr vert="horz" lIns="104271" tIns="52135" rIns="104271" bIns="52135" rtlCol="0">
            <a:normAutofit/>
          </a:bodyPr>
          <a:lstStyle>
            <a:lvl1pPr marL="0" indent="0" algn="ctr" defTabSz="1007943" rtl="0" eaLnBrk="1" latinLnBrk="0" hangingPunct="1">
              <a:lnSpc>
                <a:spcPct val="90000"/>
              </a:lnSpc>
              <a:spcBef>
                <a:spcPts val="1102"/>
              </a:spcBef>
              <a:buFont typeface="Arial" panose="020B0604020202020204" pitchFamily="34" charset="0"/>
              <a:buNone/>
              <a:defRPr sz="26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39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7943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11915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5886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9858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23829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27801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31772" indent="0" algn="ctr" defTabSz="1007943" rtl="0" eaLnBrk="1" latinLnBrk="0" hangingPunct="1">
              <a:lnSpc>
                <a:spcPct val="90000"/>
              </a:lnSpc>
              <a:spcBef>
                <a:spcPts val="551"/>
              </a:spcBef>
              <a:buFont typeface="Arial" panose="020B0604020202020204" pitchFamily="34" charset="0"/>
              <a:buNone/>
              <a:defRPr sz="17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017" dirty="0" err="1">
                <a:solidFill>
                  <a:srgbClr val="2C6091"/>
                </a:solidFill>
                <a:latin typeface="Borcer" pitchFamily="2" charset="0"/>
              </a:rPr>
              <a:t>CosmosDB</a:t>
            </a:r>
            <a:r>
              <a:rPr lang="fr-FR" sz="3017" dirty="0">
                <a:solidFill>
                  <a:srgbClr val="2C6091"/>
                </a:solidFill>
                <a:latin typeface="Borcer" pitchFamily="2" charset="0"/>
              </a:rPr>
              <a:t> in the Real World</a:t>
            </a:r>
            <a:endParaRPr lang="en-BE" sz="3017" dirty="0">
              <a:solidFill>
                <a:srgbClr val="2C6091"/>
              </a:solidFill>
              <a:latin typeface="Borc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52352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5870-2382-43DA-87EF-1E889E6A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API?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8CAE8-1C5C-4000-9583-0E6845B518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26713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“natural” API for </a:t>
            </a:r>
            <a:r>
              <a:rPr lang="en-US" dirty="0" err="1"/>
              <a:t>CosmosDB</a:t>
            </a:r>
            <a:r>
              <a:rPr lang="en-US" dirty="0"/>
              <a:t> is the NoSQL API (formerly known as the “SQL API”)</a:t>
            </a:r>
          </a:p>
          <a:p>
            <a:endParaRPr lang="en-US" dirty="0"/>
          </a:p>
          <a:p>
            <a:r>
              <a:rPr lang="en-US" dirty="0"/>
              <a:t>Not MongoDB, PostgreSQL, Cassandra, Gremlin, or Table (Azure Storage Tables).</a:t>
            </a:r>
          </a:p>
          <a:p>
            <a:endParaRPr lang="en-US" dirty="0"/>
          </a:p>
          <a:p>
            <a:r>
              <a:rPr lang="en-US" dirty="0" err="1"/>
              <a:t>CosmosDB</a:t>
            </a:r>
            <a:r>
              <a:rPr lang="en-US" dirty="0"/>
              <a:t> NoSQL is a document database.</a:t>
            </a:r>
          </a:p>
        </p:txBody>
      </p:sp>
    </p:spTree>
    <p:extLst>
      <p:ext uri="{BB962C8B-B14F-4D97-AF65-F5344CB8AC3E}">
        <p14:creationId xmlns:p14="http://schemas.microsoft.com/office/powerpoint/2010/main" val="30871494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7E76-4229-4F3C-8E21-C5FE7CC1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120E5-6DEE-4752-A3B9-385D3BEC0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2215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Terminology: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Container (a.k.a. Collection)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/>
              <a:t>Schemaless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Item (a.k.a. Document)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0290CF-F694-4E42-8F98-B4306D6F9A9C}"/>
              </a:ext>
            </a:extLst>
          </p:cNvPr>
          <p:cNvGrpSpPr/>
          <p:nvPr/>
        </p:nvGrpSpPr>
        <p:grpSpPr>
          <a:xfrm>
            <a:off x="7378341" y="2035239"/>
            <a:ext cx="3864148" cy="3480949"/>
            <a:chOff x="7467551" y="1600342"/>
            <a:chExt cx="3864148" cy="3480949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AB2BC7F8-7A00-40CF-99A1-16AA4B2142C1}"/>
                </a:ext>
              </a:extLst>
            </p:cNvPr>
            <p:cNvCxnSpPr>
              <a:cxnSpLocks/>
              <a:stCxn id="24" idx="2"/>
              <a:endCxn id="37" idx="1"/>
            </p:cNvCxnSpPr>
            <p:nvPr/>
          </p:nvCxnSpPr>
          <p:spPr>
            <a:xfrm rot="16200000" flipH="1">
              <a:off x="7746257" y="2252972"/>
              <a:ext cx="761641" cy="413199"/>
            </a:xfrm>
            <a:prstGeom prst="bentConnector2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48A26041-30BE-4DC1-87EA-CA9383FDE75F}"/>
                </a:ext>
              </a:extLst>
            </p:cNvPr>
            <p:cNvCxnSpPr>
              <a:cxnSpLocks/>
              <a:stCxn id="37" idx="2"/>
              <a:endCxn id="34" idx="1"/>
            </p:cNvCxnSpPr>
            <p:nvPr/>
          </p:nvCxnSpPr>
          <p:spPr>
            <a:xfrm rot="16200000" flipH="1">
              <a:off x="8672369" y="3193832"/>
              <a:ext cx="761641" cy="533171"/>
            </a:xfrm>
            <a:prstGeom prst="bentConnector2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304CB-3742-4B67-8AC1-D83B6F5F367F}"/>
                </a:ext>
              </a:extLst>
            </p:cNvPr>
            <p:cNvSpPr/>
            <p:nvPr/>
          </p:nvSpPr>
          <p:spPr>
            <a:xfrm>
              <a:off x="7467551" y="1600342"/>
              <a:ext cx="905854" cy="47841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 cap="flat" cmpd="sng" algn="ctr">
              <a:solidFill>
                <a:srgbClr val="00518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Account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C81EE62D-6CA7-49B7-A972-E563BEBD8C45}"/>
                </a:ext>
              </a:extLst>
            </p:cNvPr>
            <p:cNvCxnSpPr>
              <a:cxnSpLocks/>
              <a:stCxn id="34" idx="2"/>
              <a:endCxn id="31" idx="1"/>
            </p:cNvCxnSpPr>
            <p:nvPr/>
          </p:nvCxnSpPr>
          <p:spPr>
            <a:xfrm rot="16200000" flipH="1">
              <a:off x="9658466" y="4194679"/>
              <a:ext cx="761642" cy="533171"/>
            </a:xfrm>
            <a:prstGeom prst="bentConnector2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D605262-DAF6-4E81-ABBE-7E337C676A55}"/>
                </a:ext>
              </a:extLst>
            </p:cNvPr>
            <p:cNvGrpSpPr/>
            <p:nvPr/>
          </p:nvGrpSpPr>
          <p:grpSpPr>
            <a:xfrm>
              <a:off x="8333677" y="2474746"/>
              <a:ext cx="1025826" cy="604852"/>
              <a:chOff x="9117601" y="1599941"/>
              <a:chExt cx="1025826" cy="604852"/>
            </a:xfrm>
            <a:solidFill>
              <a:srgbClr val="FFFFFF">
                <a:lumMod val="95000"/>
              </a:srgbClr>
            </a:solidFill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09A399A-E26E-432C-8764-CE07A1048DDA}"/>
                  </a:ext>
                </a:extLst>
              </p:cNvPr>
              <p:cNvSpPr/>
              <p:nvPr/>
            </p:nvSpPr>
            <p:spPr>
              <a:xfrm>
                <a:off x="9237573" y="1599941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5251B68-7FB2-46D4-A37B-2E0EA1BD7CEE}"/>
                  </a:ext>
                </a:extLst>
              </p:cNvPr>
              <p:cNvSpPr/>
              <p:nvPr/>
            </p:nvSpPr>
            <p:spPr>
              <a:xfrm>
                <a:off x="9177587" y="1663162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5688B1-6A9B-48AC-857C-48FAAE68C0E1}"/>
                  </a:ext>
                </a:extLst>
              </p:cNvPr>
              <p:cNvSpPr/>
              <p:nvPr/>
            </p:nvSpPr>
            <p:spPr>
              <a:xfrm>
                <a:off x="9117601" y="1726383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35AB277-CF67-485F-A997-782CD7A71C5B}"/>
                </a:ext>
              </a:extLst>
            </p:cNvPr>
            <p:cNvGrpSpPr/>
            <p:nvPr/>
          </p:nvGrpSpPr>
          <p:grpSpPr>
            <a:xfrm>
              <a:off x="9319775" y="3475592"/>
              <a:ext cx="1025826" cy="604852"/>
              <a:chOff x="9117601" y="1599941"/>
              <a:chExt cx="1025826" cy="604852"/>
            </a:xfrm>
            <a:solidFill>
              <a:srgbClr val="FFFFFF">
                <a:lumMod val="95000"/>
              </a:srgbClr>
            </a:solidFill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AD6F8E7-C9C8-4018-AD84-067D7FB3226B}"/>
                  </a:ext>
                </a:extLst>
              </p:cNvPr>
              <p:cNvSpPr/>
              <p:nvPr/>
            </p:nvSpPr>
            <p:spPr>
              <a:xfrm>
                <a:off x="9237573" y="1599941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14A47B5-6C83-494A-A20B-70EF2D360C9E}"/>
                  </a:ext>
                </a:extLst>
              </p:cNvPr>
              <p:cNvSpPr/>
              <p:nvPr/>
            </p:nvSpPr>
            <p:spPr>
              <a:xfrm>
                <a:off x="9177587" y="1663162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06CF97C-184E-4AB4-85DF-B600D838212F}"/>
                  </a:ext>
                </a:extLst>
              </p:cNvPr>
              <p:cNvSpPr/>
              <p:nvPr/>
            </p:nvSpPr>
            <p:spPr>
              <a:xfrm>
                <a:off x="9117601" y="1726383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Container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5194789-6AE8-42C1-B40A-39EFDCD75C76}"/>
                </a:ext>
              </a:extLst>
            </p:cNvPr>
            <p:cNvGrpSpPr/>
            <p:nvPr/>
          </p:nvGrpSpPr>
          <p:grpSpPr>
            <a:xfrm>
              <a:off x="10305873" y="4476439"/>
              <a:ext cx="1025826" cy="604852"/>
              <a:chOff x="9117601" y="1599941"/>
              <a:chExt cx="1025826" cy="604852"/>
            </a:xfrm>
            <a:solidFill>
              <a:srgbClr val="FFFFFF">
                <a:lumMod val="95000"/>
              </a:srgbClr>
            </a:solidFill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D7E619C-C1FC-49CE-8E89-2CD574D8432E}"/>
                  </a:ext>
                </a:extLst>
              </p:cNvPr>
              <p:cNvSpPr/>
              <p:nvPr/>
            </p:nvSpPr>
            <p:spPr>
              <a:xfrm>
                <a:off x="9237573" y="1599941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5393FCB-99D7-4B28-B88F-FE46E74D1D49}"/>
                  </a:ext>
                </a:extLst>
              </p:cNvPr>
              <p:cNvSpPr/>
              <p:nvPr/>
            </p:nvSpPr>
            <p:spPr>
              <a:xfrm>
                <a:off x="9177587" y="1663162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3CCD3AD-8592-46F2-A4F6-F7FDEAB99A94}"/>
                  </a:ext>
                </a:extLst>
              </p:cNvPr>
              <p:cNvSpPr/>
              <p:nvPr/>
            </p:nvSpPr>
            <p:spPr>
              <a:xfrm>
                <a:off x="9117601" y="1726383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Item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823021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019B-8AD6-4A17-B9EA-5BCD569C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API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0274C-4877-4291-9966-473C7A1CF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91863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Document-style NoSQL, but with keys.</a:t>
            </a:r>
          </a:p>
          <a:p>
            <a:endParaRPr lang="en-US" dirty="0"/>
          </a:p>
          <a:p>
            <a:r>
              <a:rPr lang="en-US" dirty="0"/>
              <a:t>Key has two parts: Partition and Id (a.k.a., Document Id).</a:t>
            </a:r>
          </a:p>
          <a:p>
            <a:pPr marL="457200" indent="-457200">
              <a:buFontTx/>
              <a:buChar char="-"/>
            </a:pPr>
            <a:r>
              <a:rPr lang="en-US" dirty="0"/>
              <a:t>(</a:t>
            </a:r>
            <a:r>
              <a:rPr lang="en-US" dirty="0" err="1"/>
              <a:t>PartitionKey</a:t>
            </a:r>
            <a:r>
              <a:rPr lang="en-US" dirty="0"/>
              <a:t>, Id) uniquely identifies an item.</a:t>
            </a:r>
          </a:p>
          <a:p>
            <a:endParaRPr lang="en-US" dirty="0"/>
          </a:p>
          <a:p>
            <a:r>
              <a:rPr lang="en-US" dirty="0"/>
              <a:t>We get to keep ACID within a Partition Key!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0423188-E4D8-49DD-B80A-322B9CE4BDE8}"/>
              </a:ext>
            </a:extLst>
          </p:cNvPr>
          <p:cNvGrpSpPr/>
          <p:nvPr/>
        </p:nvGrpSpPr>
        <p:grpSpPr>
          <a:xfrm>
            <a:off x="2901043" y="5410303"/>
            <a:ext cx="6389914" cy="500745"/>
            <a:chOff x="3701143" y="5159931"/>
            <a:chExt cx="6389914" cy="5007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7A3A8E-33EF-477E-A33C-6A8737434AA6}"/>
                </a:ext>
              </a:extLst>
            </p:cNvPr>
            <p:cNvSpPr/>
            <p:nvPr/>
          </p:nvSpPr>
          <p:spPr bwMode="auto">
            <a:xfrm>
              <a:off x="3701143" y="5159933"/>
              <a:ext cx="1632857" cy="50074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Partition Key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5F4C35-DA79-4510-B485-2955CB0D455D}"/>
                </a:ext>
              </a:extLst>
            </p:cNvPr>
            <p:cNvSpPr/>
            <p:nvPr/>
          </p:nvSpPr>
          <p:spPr bwMode="auto">
            <a:xfrm>
              <a:off x="5334001" y="5159932"/>
              <a:ext cx="762000" cy="50074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Id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1D2FAC-020F-4DB4-B1AA-7992E1919BD6}"/>
                </a:ext>
              </a:extLst>
            </p:cNvPr>
            <p:cNvSpPr/>
            <p:nvPr/>
          </p:nvSpPr>
          <p:spPr bwMode="auto">
            <a:xfrm>
              <a:off x="6096000" y="5159931"/>
              <a:ext cx="3995057" cy="50074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</a:rPr>
                <a:t>Document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10866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7E76-4229-4F3C-8E21-C5FE7CC1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120E5-6DEE-4752-A3B9-385D3BEC0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0180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Terminology: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Container (a.k.a. Collection)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Partition Key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Item (a.k.a. Document)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Id Key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(Partition Key, Id Key) must be unique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0290CF-F694-4E42-8F98-B4306D6F9A9C}"/>
              </a:ext>
            </a:extLst>
          </p:cNvPr>
          <p:cNvGrpSpPr/>
          <p:nvPr/>
        </p:nvGrpSpPr>
        <p:grpSpPr>
          <a:xfrm>
            <a:off x="7378341" y="2035239"/>
            <a:ext cx="3864148" cy="3480949"/>
            <a:chOff x="7467551" y="1600342"/>
            <a:chExt cx="3864148" cy="3480949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AB2BC7F8-7A00-40CF-99A1-16AA4B2142C1}"/>
                </a:ext>
              </a:extLst>
            </p:cNvPr>
            <p:cNvCxnSpPr>
              <a:cxnSpLocks/>
              <a:stCxn id="24" idx="2"/>
              <a:endCxn id="37" idx="1"/>
            </p:cNvCxnSpPr>
            <p:nvPr/>
          </p:nvCxnSpPr>
          <p:spPr>
            <a:xfrm rot="16200000" flipH="1">
              <a:off x="7746257" y="2252972"/>
              <a:ext cx="761641" cy="413199"/>
            </a:xfrm>
            <a:prstGeom prst="bentConnector2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48A26041-30BE-4DC1-87EA-CA9383FDE75F}"/>
                </a:ext>
              </a:extLst>
            </p:cNvPr>
            <p:cNvCxnSpPr>
              <a:cxnSpLocks/>
              <a:stCxn id="37" idx="2"/>
              <a:endCxn id="34" idx="1"/>
            </p:cNvCxnSpPr>
            <p:nvPr/>
          </p:nvCxnSpPr>
          <p:spPr>
            <a:xfrm rot="16200000" flipH="1">
              <a:off x="8672369" y="3193832"/>
              <a:ext cx="761641" cy="533171"/>
            </a:xfrm>
            <a:prstGeom prst="bentConnector2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304CB-3742-4B67-8AC1-D83B6F5F367F}"/>
                </a:ext>
              </a:extLst>
            </p:cNvPr>
            <p:cNvSpPr/>
            <p:nvPr/>
          </p:nvSpPr>
          <p:spPr>
            <a:xfrm>
              <a:off x="7467551" y="1600342"/>
              <a:ext cx="905854" cy="47841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 cap="flat" cmpd="sng" algn="ctr">
              <a:solidFill>
                <a:srgbClr val="00518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Account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C81EE62D-6CA7-49B7-A972-E563BEBD8C45}"/>
                </a:ext>
              </a:extLst>
            </p:cNvPr>
            <p:cNvCxnSpPr>
              <a:cxnSpLocks/>
              <a:stCxn id="34" idx="2"/>
              <a:endCxn id="31" idx="1"/>
            </p:cNvCxnSpPr>
            <p:nvPr/>
          </p:nvCxnSpPr>
          <p:spPr>
            <a:xfrm rot="16200000" flipH="1">
              <a:off x="9658466" y="4194679"/>
              <a:ext cx="761642" cy="533171"/>
            </a:xfrm>
            <a:prstGeom prst="bentConnector2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D605262-DAF6-4E81-ABBE-7E337C676A55}"/>
                </a:ext>
              </a:extLst>
            </p:cNvPr>
            <p:cNvGrpSpPr/>
            <p:nvPr/>
          </p:nvGrpSpPr>
          <p:grpSpPr>
            <a:xfrm>
              <a:off x="8333677" y="2474746"/>
              <a:ext cx="1025826" cy="604852"/>
              <a:chOff x="9117601" y="1599941"/>
              <a:chExt cx="1025826" cy="604852"/>
            </a:xfrm>
            <a:solidFill>
              <a:srgbClr val="FFFFFF">
                <a:lumMod val="95000"/>
              </a:srgbClr>
            </a:solidFill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09A399A-E26E-432C-8764-CE07A1048DDA}"/>
                  </a:ext>
                </a:extLst>
              </p:cNvPr>
              <p:cNvSpPr/>
              <p:nvPr/>
            </p:nvSpPr>
            <p:spPr>
              <a:xfrm>
                <a:off x="9237573" y="1599941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5251B68-7FB2-46D4-A37B-2E0EA1BD7CEE}"/>
                  </a:ext>
                </a:extLst>
              </p:cNvPr>
              <p:cNvSpPr/>
              <p:nvPr/>
            </p:nvSpPr>
            <p:spPr>
              <a:xfrm>
                <a:off x="9177587" y="1663162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5688B1-6A9B-48AC-857C-48FAAE68C0E1}"/>
                  </a:ext>
                </a:extLst>
              </p:cNvPr>
              <p:cNvSpPr/>
              <p:nvPr/>
            </p:nvSpPr>
            <p:spPr>
              <a:xfrm>
                <a:off x="9117601" y="1726383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35AB277-CF67-485F-A997-782CD7A71C5B}"/>
                </a:ext>
              </a:extLst>
            </p:cNvPr>
            <p:cNvGrpSpPr/>
            <p:nvPr/>
          </p:nvGrpSpPr>
          <p:grpSpPr>
            <a:xfrm>
              <a:off x="9319775" y="3475592"/>
              <a:ext cx="1025826" cy="604852"/>
              <a:chOff x="9117601" y="1599941"/>
              <a:chExt cx="1025826" cy="604852"/>
            </a:xfrm>
            <a:solidFill>
              <a:srgbClr val="FFFFFF">
                <a:lumMod val="95000"/>
              </a:srgbClr>
            </a:solidFill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AD6F8E7-C9C8-4018-AD84-067D7FB3226B}"/>
                  </a:ext>
                </a:extLst>
              </p:cNvPr>
              <p:cNvSpPr/>
              <p:nvPr/>
            </p:nvSpPr>
            <p:spPr>
              <a:xfrm>
                <a:off x="9237573" y="1599941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14A47B5-6C83-494A-A20B-70EF2D360C9E}"/>
                  </a:ext>
                </a:extLst>
              </p:cNvPr>
              <p:cNvSpPr/>
              <p:nvPr/>
            </p:nvSpPr>
            <p:spPr>
              <a:xfrm>
                <a:off x="9177587" y="1663162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06CF97C-184E-4AB4-85DF-B600D838212F}"/>
                  </a:ext>
                </a:extLst>
              </p:cNvPr>
              <p:cNvSpPr/>
              <p:nvPr/>
            </p:nvSpPr>
            <p:spPr>
              <a:xfrm>
                <a:off x="9117601" y="1726383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Container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5194789-6AE8-42C1-B40A-39EFDCD75C76}"/>
                </a:ext>
              </a:extLst>
            </p:cNvPr>
            <p:cNvGrpSpPr/>
            <p:nvPr/>
          </p:nvGrpSpPr>
          <p:grpSpPr>
            <a:xfrm>
              <a:off x="10305873" y="4476439"/>
              <a:ext cx="1025826" cy="604852"/>
              <a:chOff x="9117601" y="1599941"/>
              <a:chExt cx="1025826" cy="604852"/>
            </a:xfrm>
            <a:solidFill>
              <a:srgbClr val="FFFFFF">
                <a:lumMod val="95000"/>
              </a:srgbClr>
            </a:solidFill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D7E619C-C1FC-49CE-8E89-2CD574D8432E}"/>
                  </a:ext>
                </a:extLst>
              </p:cNvPr>
              <p:cNvSpPr/>
              <p:nvPr/>
            </p:nvSpPr>
            <p:spPr>
              <a:xfrm>
                <a:off x="9237573" y="1599941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5393FCB-99D7-4B28-B88F-FE46E74D1D49}"/>
                  </a:ext>
                </a:extLst>
              </p:cNvPr>
              <p:cNvSpPr/>
              <p:nvPr/>
            </p:nvSpPr>
            <p:spPr>
              <a:xfrm>
                <a:off x="9177587" y="1663162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3CCD3AD-8592-46F2-A4F6-F7FDEAB99A94}"/>
                  </a:ext>
                </a:extLst>
              </p:cNvPr>
              <p:cNvSpPr/>
              <p:nvPr/>
            </p:nvSpPr>
            <p:spPr>
              <a:xfrm>
                <a:off x="9117601" y="1726383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Item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407089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A539D1-D4B3-4286-8C59-D2E9FC25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Note: Consistency</a:t>
            </a:r>
          </a:p>
        </p:txBody>
      </p:sp>
    </p:spTree>
    <p:extLst>
      <p:ext uri="{BB962C8B-B14F-4D97-AF65-F5344CB8AC3E}">
        <p14:creationId xmlns:p14="http://schemas.microsoft.com/office/powerpoint/2010/main" val="57280712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E47B44-E83A-448D-9267-E8E7F730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B649A-D301-4076-BDF3-219EE19C8F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17183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Choose two: Consistency, Availability, Partition Tolerance</a:t>
            </a:r>
          </a:p>
          <a:p>
            <a:endParaRPr lang="en-US" dirty="0"/>
          </a:p>
          <a:p>
            <a:r>
              <a:rPr lang="en-US" dirty="0"/>
              <a:t>In the real world, we must have Partition Tolerance, so the choice is between Consistency or Availability </a:t>
            </a:r>
            <a:r>
              <a:rPr lang="en-US" i="1" dirty="0"/>
              <a:t>when a partition is lost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77649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E36C-756F-4B0E-BB12-6B2047CC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PACELC Theorem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384C1-8B19-4B2A-BF4A-081FEF1DD1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26713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When Partitioned, choose between Availability and Consistency; Else, choose between Latency and Consistency.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Strong consistency + High Latency or</a:t>
            </a:r>
            <a:br>
              <a:rPr lang="en-US" dirty="0"/>
            </a:br>
            <a:r>
              <a:rPr lang="en-US" dirty="0"/>
              <a:t>Eventual Consistency + Low Latency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More of a continuum rather than a binary choice.</a:t>
            </a:r>
          </a:p>
        </p:txBody>
      </p:sp>
    </p:spTree>
    <p:extLst>
      <p:ext uri="{BB962C8B-B14F-4D97-AF65-F5344CB8AC3E}">
        <p14:creationId xmlns:p14="http://schemas.microsoft.com/office/powerpoint/2010/main" val="4765964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4E8F-3C68-4BEC-A3C0-7CB751B8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 in </a:t>
            </a:r>
            <a:r>
              <a:rPr lang="en-US" dirty="0" err="1"/>
              <a:t>CosmosDB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CA9F3-5823-4CBC-8660-A2E7B4539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62845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Provides a full spectrum of possibilities. You can even choose consistency </a:t>
            </a:r>
            <a:r>
              <a:rPr lang="en-US" i="1" dirty="0"/>
              <a:t>per-request</a:t>
            </a:r>
            <a:r>
              <a:rPr lang="en-US" dirty="0"/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B94432-069E-44C4-8206-D821D0FC89F9}"/>
              </a:ext>
            </a:extLst>
          </p:cNvPr>
          <p:cNvGrpSpPr/>
          <p:nvPr/>
        </p:nvGrpSpPr>
        <p:grpSpPr>
          <a:xfrm>
            <a:off x="1673769" y="4420185"/>
            <a:ext cx="3293144" cy="1080377"/>
            <a:chOff x="1698567" y="4408240"/>
            <a:chExt cx="3293612" cy="108053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C22210F-AAA9-44BA-8B5D-0BC5D5A9664E}"/>
                </a:ext>
              </a:extLst>
            </p:cNvPr>
            <p:cNvSpPr/>
            <p:nvPr/>
          </p:nvSpPr>
          <p:spPr>
            <a:xfrm>
              <a:off x="1719403" y="4408240"/>
              <a:ext cx="618860" cy="618860"/>
            </a:xfrm>
            <a:prstGeom prst="rect">
              <a:avLst/>
            </a:prstGeom>
            <a:solidFill>
              <a:srgbClr val="F3F3F3"/>
            </a:solidFill>
            <a:ln w="19050" cap="flat" cmpd="sng" algn="ctr">
              <a:solidFill>
                <a:schemeClr val="tx2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 kern="0" dirty="0">
                <a:solidFill>
                  <a:srgbClr val="FFFFFF"/>
                </a:solidFill>
                <a:latin typeface="Arial" panose="020B0604020202020204" pitchFamily="34" charset="0"/>
                <a:ea typeface=""/>
                <a:cs typeface=""/>
              </a:endParaRPr>
            </a:p>
          </p:txBody>
        </p: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4EBCB8A4-305A-4894-9281-21AD25703367}"/>
                </a:ext>
              </a:extLst>
            </p:cNvPr>
            <p:cNvSpPr txBox="1"/>
            <p:nvPr/>
          </p:nvSpPr>
          <p:spPr>
            <a:xfrm>
              <a:off x="1698567" y="5150169"/>
              <a:ext cx="660532" cy="33860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/>
              <a:r>
                <a:rPr lang="en-US" sz="1600" b="1" dirty="0">
                  <a:solidFill>
                    <a:srgbClr val="0078D7"/>
                  </a:solidFill>
                  <a:latin typeface="Arial" panose="020B0604020202020204" pitchFamily="34" charset="0"/>
                  <a:ea typeface="Segoe UI Semibold" charset="0"/>
                  <a:cs typeface="Arial" panose="020B0604020202020204" pitchFamily="34" charset="0"/>
                </a:rPr>
                <a:t>Strong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160CC32-7435-4F0F-983F-922C4AD0E6AB}"/>
                </a:ext>
              </a:extLst>
            </p:cNvPr>
            <p:cNvSpPr/>
            <p:nvPr/>
          </p:nvSpPr>
          <p:spPr>
            <a:xfrm>
              <a:off x="3765700" y="4408240"/>
              <a:ext cx="618860" cy="618860"/>
            </a:xfrm>
            <a:prstGeom prst="roundRect">
              <a:avLst/>
            </a:prstGeom>
            <a:solidFill>
              <a:srgbClr val="F3F3F3"/>
            </a:solidFill>
            <a:ln w="19050" cap="flat" cmpd="sng" algn="ctr">
              <a:solidFill>
                <a:schemeClr val="tx2">
                  <a:alpha val="8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 kern="0" dirty="0">
                <a:solidFill>
                  <a:srgbClr val="FFFFFF"/>
                </a:solidFill>
                <a:latin typeface="Arial" panose="020B0604020202020204" pitchFamily="34" charset="0"/>
                <a:ea typeface=""/>
                <a:cs typeface=""/>
              </a:endParaRPr>
            </a:p>
          </p:txBody>
        </p:sp>
        <p:sp>
          <p:nvSpPr>
            <p:cNvPr id="18" name="TextBox 37">
              <a:extLst>
                <a:ext uri="{FF2B5EF4-FFF2-40B4-BE49-F238E27FC236}">
                  <a16:creationId xmlns:a16="http://schemas.microsoft.com/office/drawing/2014/main" id="{B7A783D8-F7F1-4FD1-9E34-32136A2570C5}"/>
                </a:ext>
              </a:extLst>
            </p:cNvPr>
            <p:cNvSpPr txBox="1"/>
            <p:nvPr/>
          </p:nvSpPr>
          <p:spPr>
            <a:xfrm>
              <a:off x="3158083" y="5150169"/>
              <a:ext cx="1834096" cy="33860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/>
              <a:r>
                <a:rPr lang="en-US" sz="1600" b="1" dirty="0">
                  <a:solidFill>
                    <a:srgbClr val="0078D7"/>
                  </a:solidFill>
                  <a:latin typeface="Arial" panose="020B0604020202020204" pitchFamily="34" charset="0"/>
                  <a:ea typeface="Segoe UI Semibold" charset="0"/>
                  <a:cs typeface="Arial" panose="020B0604020202020204" pitchFamily="34" charset="0"/>
                </a:rPr>
                <a:t>Bounded-stateless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C4AE03-E369-4EED-BE9F-47F8418A9006}"/>
              </a:ext>
            </a:extLst>
          </p:cNvPr>
          <p:cNvSpPr/>
          <p:nvPr/>
        </p:nvSpPr>
        <p:spPr>
          <a:xfrm>
            <a:off x="5786614" y="4420189"/>
            <a:ext cx="618772" cy="618772"/>
          </a:xfrm>
          <a:prstGeom prst="roundRect">
            <a:avLst>
              <a:gd name="adj" fmla="val 32189"/>
            </a:avLst>
          </a:prstGeom>
          <a:solidFill>
            <a:srgbClr val="F3F3F3"/>
          </a:solidFill>
          <a:ln w="19050" cap="flat" cmpd="sng" algn="ctr">
            <a:solidFill>
              <a:schemeClr val="tx2">
                <a:alpha val="7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5">
              <a:defRPr/>
            </a:pPr>
            <a:endParaRPr lang="en-US" kern="0" dirty="0">
              <a:solidFill>
                <a:srgbClr val="FFFFFF"/>
              </a:solidFill>
              <a:latin typeface="Arial" panose="020B0604020202020204" pitchFamily="34" charset="0"/>
              <a:ea typeface=""/>
              <a:cs typeface=""/>
            </a:endParaRPr>
          </a:p>
        </p:txBody>
      </p:sp>
      <p:sp>
        <p:nvSpPr>
          <p:cNvPr id="6" name="TextBox 38">
            <a:extLst>
              <a:ext uri="{FF2B5EF4-FFF2-40B4-BE49-F238E27FC236}">
                <a16:creationId xmlns:a16="http://schemas.microsoft.com/office/drawing/2014/main" id="{A9CE8B34-28FD-466D-B961-B5CFCE353359}"/>
              </a:ext>
            </a:extLst>
          </p:cNvPr>
          <p:cNvSpPr txBox="1"/>
          <p:nvPr/>
        </p:nvSpPr>
        <p:spPr>
          <a:xfrm>
            <a:off x="5703266" y="5162013"/>
            <a:ext cx="78547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25"/>
            <a:r>
              <a:rPr lang="en-US" sz="1600" b="1" dirty="0">
                <a:solidFill>
                  <a:srgbClr val="0078D7"/>
                </a:solidFill>
                <a:latin typeface="Arial" panose="020B0604020202020204" pitchFamily="34" charset="0"/>
                <a:ea typeface="Segoe UI Semibold" charset="0"/>
                <a:cs typeface="Arial" panose="020B0604020202020204" pitchFamily="34" charset="0"/>
              </a:rPr>
              <a:t>Session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DB0FB41-7C17-450A-89CA-EBDC71EAEB41}"/>
              </a:ext>
            </a:extLst>
          </p:cNvPr>
          <p:cNvGrpSpPr/>
          <p:nvPr/>
        </p:nvGrpSpPr>
        <p:grpSpPr>
          <a:xfrm>
            <a:off x="7303632" y="4420283"/>
            <a:ext cx="3321655" cy="1080280"/>
            <a:chOff x="7329235" y="4408240"/>
            <a:chExt cx="3322127" cy="108043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C72C6C-9715-4359-AB14-7E5EC50C933E}"/>
                </a:ext>
              </a:extLst>
            </p:cNvPr>
            <p:cNvSpPr/>
            <p:nvPr/>
          </p:nvSpPr>
          <p:spPr>
            <a:xfrm>
              <a:off x="7858295" y="4408240"/>
              <a:ext cx="618860" cy="618860"/>
            </a:xfrm>
            <a:prstGeom prst="roundRect">
              <a:avLst>
                <a:gd name="adj" fmla="val 42704"/>
              </a:avLst>
            </a:prstGeom>
            <a:solidFill>
              <a:srgbClr val="F3F3F3"/>
            </a:solidFill>
            <a:ln w="19050" cap="flat" cmpd="sng" algn="ctr">
              <a:solidFill>
                <a:schemeClr val="tx2">
                  <a:alpha val="5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 kern="0" dirty="0">
                <a:solidFill>
                  <a:srgbClr val="FFFFFF"/>
                </a:solidFill>
                <a:latin typeface="Arial" panose="020B0604020202020204" pitchFamily="34" charset="0"/>
                <a:ea typeface=""/>
                <a:cs typeface=""/>
              </a:endParaRPr>
            </a:p>
          </p:txBody>
        </p:sp>
        <p:sp>
          <p:nvSpPr>
            <p:cNvPr id="12" name="TextBox 39">
              <a:extLst>
                <a:ext uri="{FF2B5EF4-FFF2-40B4-BE49-F238E27FC236}">
                  <a16:creationId xmlns:a16="http://schemas.microsoft.com/office/drawing/2014/main" id="{A323A834-153D-45FD-AA01-629D35194772}"/>
                </a:ext>
              </a:extLst>
            </p:cNvPr>
            <p:cNvSpPr txBox="1"/>
            <p:nvPr/>
          </p:nvSpPr>
          <p:spPr>
            <a:xfrm>
              <a:off x="7329235" y="5150072"/>
              <a:ext cx="1676979" cy="33860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/>
              <a:r>
                <a:rPr lang="en-US" sz="1600" b="1" dirty="0">
                  <a:solidFill>
                    <a:srgbClr val="0078D7"/>
                  </a:solidFill>
                  <a:latin typeface="Arial" panose="020B0604020202020204" pitchFamily="34" charset="0"/>
                  <a:ea typeface="Segoe UI Semibold" charset="0"/>
                  <a:cs typeface="Arial" panose="020B0604020202020204" pitchFamily="34" charset="0"/>
                </a:rPr>
                <a:t>Consistent prefix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758F9B-D03B-4400-BC21-A6E7FAB1DE02}"/>
                </a:ext>
              </a:extLst>
            </p:cNvPr>
            <p:cNvSpPr/>
            <p:nvPr/>
          </p:nvSpPr>
          <p:spPr>
            <a:xfrm>
              <a:off x="9914671" y="4408240"/>
              <a:ext cx="618860" cy="618860"/>
            </a:xfrm>
            <a:prstGeom prst="ellipse">
              <a:avLst/>
            </a:prstGeom>
            <a:solidFill>
              <a:srgbClr val="F3F3F3"/>
            </a:solidFill>
            <a:ln w="19050" cap="flat" cmpd="sng" algn="ctr">
              <a:solidFill>
                <a:schemeClr val="tx2">
                  <a:alpha val="4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 kern="0" dirty="0">
                <a:solidFill>
                  <a:srgbClr val="FFFFFF"/>
                </a:solidFill>
                <a:latin typeface="Arial" panose="020B0604020202020204" pitchFamily="34" charset="0"/>
                <a:ea typeface=""/>
                <a:cs typeface=""/>
              </a:endParaRPr>
            </a:p>
          </p:txBody>
        </p:sp>
        <p:sp>
          <p:nvSpPr>
            <p:cNvPr id="14" name="TextBox 40">
              <a:extLst>
                <a:ext uri="{FF2B5EF4-FFF2-40B4-BE49-F238E27FC236}">
                  <a16:creationId xmlns:a16="http://schemas.microsoft.com/office/drawing/2014/main" id="{338564FC-C618-47CF-9BE4-239322D06FEB}"/>
                </a:ext>
              </a:extLst>
            </p:cNvPr>
            <p:cNvSpPr txBox="1"/>
            <p:nvPr/>
          </p:nvSpPr>
          <p:spPr>
            <a:xfrm>
              <a:off x="9796840" y="5150072"/>
              <a:ext cx="854522" cy="338602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/>
              <a:r>
                <a:rPr lang="en-US" sz="1600" b="1" dirty="0">
                  <a:solidFill>
                    <a:srgbClr val="0078D7"/>
                  </a:solidFill>
                  <a:latin typeface="Arial" panose="020B0604020202020204" pitchFamily="34" charset="0"/>
                  <a:ea typeface="Segoe UI Semibold" charset="0"/>
                  <a:cs typeface="Arial" panose="020B0604020202020204" pitchFamily="34" charset="0"/>
                </a:rPr>
                <a:t>Eventual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0703E1-5756-4746-B20F-4C16CF1EE47F}"/>
              </a:ext>
            </a:extLst>
          </p:cNvPr>
          <p:cNvGrpSpPr/>
          <p:nvPr/>
        </p:nvGrpSpPr>
        <p:grpSpPr>
          <a:xfrm>
            <a:off x="1796095" y="5607124"/>
            <a:ext cx="8538887" cy="266068"/>
            <a:chOff x="1820911" y="5539981"/>
            <a:chExt cx="8540098" cy="26606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9D8F60A-7D4F-4F2D-AB03-5DC3F09AA207}"/>
                </a:ext>
              </a:extLst>
            </p:cNvPr>
            <p:cNvCxnSpPr>
              <a:cxnSpLocks/>
            </p:cNvCxnSpPr>
            <p:nvPr/>
          </p:nvCxnSpPr>
          <p:spPr>
            <a:xfrm>
              <a:off x="1820911" y="5673015"/>
              <a:ext cx="8540098" cy="0"/>
            </a:xfrm>
            <a:prstGeom prst="line">
              <a:avLst/>
            </a:prstGeom>
            <a:noFill/>
            <a:ln w="19050" cap="sq">
              <a:solidFill>
                <a:schemeClr val="bg1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Rectangle: Rounded Corners 95">
              <a:extLst>
                <a:ext uri="{FF2B5EF4-FFF2-40B4-BE49-F238E27FC236}">
                  <a16:creationId xmlns:a16="http://schemas.microsoft.com/office/drawing/2014/main" id="{72E62BDA-2663-4697-9A1A-58319C6A4FEB}"/>
                </a:ext>
              </a:extLst>
            </p:cNvPr>
            <p:cNvSpPr/>
            <p:nvPr/>
          </p:nvSpPr>
          <p:spPr>
            <a:xfrm>
              <a:off x="6040081" y="5539981"/>
              <a:ext cx="101758" cy="266068"/>
            </a:xfrm>
            <a:prstGeom prst="rect">
              <a:avLst/>
            </a:prstGeom>
            <a:solidFill>
              <a:schemeClr val="tx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225">
                <a:defRPr/>
              </a:pPr>
              <a:endParaRPr lang="en-US" kern="0" dirty="0">
                <a:solidFill>
                  <a:srgbClr val="FFFFFF"/>
                </a:solidFill>
                <a:latin typeface="Arial" panose="020B0604020202020204" pitchFamily="34" charset="0"/>
                <a:ea typeface=""/>
                <a:cs typeface="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2AAC7AE-96F4-4DB2-9A14-5188BBC8EE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59307" y="4069965"/>
            <a:ext cx="1212942" cy="131921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A85548-0136-4278-9833-9D444DC649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49771" y="4103553"/>
            <a:ext cx="1212942" cy="13192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8751D72-B40E-452F-B87A-BFAFF029EF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23341" y="4033805"/>
            <a:ext cx="1212942" cy="13192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DCFFF6-1C89-4634-AF5E-82F1CA9C12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91615" y="4032218"/>
            <a:ext cx="1212942" cy="13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947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4D80D6-0A5C-46CB-9E8D-0A855FB3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Database</a:t>
            </a:r>
          </a:p>
        </p:txBody>
      </p:sp>
    </p:spTree>
    <p:extLst>
      <p:ext uri="{BB962C8B-B14F-4D97-AF65-F5344CB8AC3E}">
        <p14:creationId xmlns:p14="http://schemas.microsoft.com/office/powerpoint/2010/main" val="381802068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62A2D6-6F9D-4E84-8E50-E27836E0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32374-BCDC-47E0-B309-5746FD99C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81905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Start with nouns, and repeatedly normalize until you achieve a desired normalization form (usually 3NF).</a:t>
            </a:r>
          </a:p>
          <a:p>
            <a:endParaRPr lang="en-US" dirty="0"/>
          </a:p>
          <a:p>
            <a:r>
              <a:rPr lang="en-US" dirty="0"/>
              <a:t>Well-understood process; queries are a form of calculus.</a:t>
            </a:r>
          </a:p>
          <a:p>
            <a:endParaRPr lang="en-US" dirty="0"/>
          </a:p>
          <a:p>
            <a:r>
              <a:rPr lang="en-US" i="1" dirty="0"/>
              <a:t>Allows arbitrary queries.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76D576A-F0C8-4F7C-9314-D47648560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5593"/>
            <a:ext cx="365760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7852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0B24-D572-468E-A12E-463E2CAE4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CosmosDB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A3890-0905-4924-974E-38D5E3736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7065"/>
          </a:xfrm>
        </p:spPr>
        <p:txBody>
          <a:bodyPr/>
          <a:lstStyle/>
          <a:p>
            <a:r>
              <a:rPr lang="en-US" dirty="0" err="1"/>
              <a:t>TechBash</a:t>
            </a:r>
            <a:r>
              <a:rPr lang="en-US" dirty="0"/>
              <a:t>, 2019</a:t>
            </a:r>
          </a:p>
        </p:txBody>
      </p:sp>
    </p:spTree>
    <p:extLst>
      <p:ext uri="{BB962C8B-B14F-4D97-AF65-F5344CB8AC3E}">
        <p14:creationId xmlns:p14="http://schemas.microsoft.com/office/powerpoint/2010/main" val="477854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62A2D6-6F9D-4E84-8E50-E27836E0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32374-BCDC-47E0-B309-5746FD99C8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3709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Structure data according to </a:t>
            </a:r>
            <a:r>
              <a:rPr lang="en-US" i="1" dirty="0"/>
              <a:t>how it's used</a:t>
            </a:r>
            <a:r>
              <a:rPr lang="en-US" dirty="0"/>
              <a:t> (reads + writes).</a:t>
            </a:r>
          </a:p>
          <a:p>
            <a:endParaRPr lang="en-US" dirty="0"/>
          </a:p>
          <a:p>
            <a:r>
              <a:rPr lang="en-US" dirty="0"/>
              <a:t>Optimize response time, not storage.</a:t>
            </a:r>
          </a:p>
          <a:p>
            <a:endParaRPr lang="en-US" dirty="0"/>
          </a:p>
          <a:p>
            <a:r>
              <a:rPr lang="en-US" dirty="0"/>
              <a:t>Feel free to duplicate data!</a:t>
            </a:r>
          </a:p>
        </p:txBody>
      </p:sp>
    </p:spTree>
    <p:extLst>
      <p:ext uri="{BB962C8B-B14F-4D97-AF65-F5344CB8AC3E}">
        <p14:creationId xmlns:p14="http://schemas.microsoft.com/office/powerpoint/2010/main" val="54085363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D850-2F96-4CA4-B08C-3354DFD2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66216-7976-496C-8C44-46C5AA308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4662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Relational World: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 has a “natural shape” that permits arbitrary queries.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Design around </a:t>
            </a:r>
            <a:r>
              <a:rPr lang="en-US" b="1" dirty="0"/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NoSQL World: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Queries/Writes determine how the data is shaped.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Design around </a:t>
            </a:r>
            <a:r>
              <a:rPr lang="en-US" b="1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39680267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00921D-D2A9-410B-B6DB-CFF3EB6D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</a:t>
            </a:r>
            <a:r>
              <a:rPr lang="en-US" dirty="0" err="1"/>
              <a:t>CosmosDB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0726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67A1B1-DC67-43F3-AB7E-81AB15358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Charges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188B0-D4DA-4C72-B2BE-943784524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5440185" cy="3370987"/>
          </a:xfrm>
        </p:spPr>
        <p:txBody>
          <a:bodyPr/>
          <a:lstStyle/>
          <a:p>
            <a:endParaRPr lang="en-US" dirty="0"/>
          </a:p>
          <a:p>
            <a:pPr algn="ctr"/>
            <a:r>
              <a:rPr lang="en-US" dirty="0"/>
              <a:t>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Units: GB-month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$0.25/GB-month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Consumption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A8007CE-872C-4FC7-8A42-282AEA51D359}"/>
              </a:ext>
            </a:extLst>
          </p:cNvPr>
          <p:cNvSpPr txBox="1">
            <a:spLocks/>
          </p:cNvSpPr>
          <p:nvPr/>
        </p:nvSpPr>
        <p:spPr>
          <a:xfrm>
            <a:off x="6482576" y="1197324"/>
            <a:ext cx="5440185" cy="39186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algn="ctr"/>
            <a:r>
              <a:rPr lang="en-US" dirty="0"/>
              <a:t>Access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Units: “Request Units”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Measured per-request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Provisioned</a:t>
            </a:r>
          </a:p>
          <a:p>
            <a:pPr marL="796926" lvl="1" indent="-457200">
              <a:buFont typeface="Arial" pitchFamily="34" charset="0"/>
              <a:buChar char="•"/>
            </a:pPr>
            <a:r>
              <a:rPr lang="en-US" dirty="0"/>
              <a:t>E.g., “400 Rus per second”</a:t>
            </a:r>
          </a:p>
        </p:txBody>
      </p:sp>
    </p:spTree>
    <p:extLst>
      <p:ext uri="{BB962C8B-B14F-4D97-AF65-F5344CB8AC3E}">
        <p14:creationId xmlns:p14="http://schemas.microsoft.com/office/powerpoint/2010/main" val="17702884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A7AB-325B-4494-A082-3D6CD1DA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“RU”?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FB0F2-F3B8-47DE-A1AF-E218D42D7C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3709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Abstract combination of CPU, memory, and I/O.</a:t>
            </a:r>
          </a:p>
          <a:p>
            <a:endParaRPr lang="en-US" dirty="0"/>
          </a:p>
          <a:p>
            <a:r>
              <a:rPr lang="en-US" dirty="0"/>
              <a:t>Read 1KB document: ~1RU.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Reads are primarily I/O.</a:t>
            </a:r>
          </a:p>
          <a:p>
            <a:r>
              <a:rPr lang="en-US" dirty="0"/>
              <a:t>Write 1KB document: ~5RU.</a:t>
            </a:r>
          </a:p>
        </p:txBody>
      </p:sp>
    </p:spTree>
    <p:extLst>
      <p:ext uri="{BB962C8B-B14F-4D97-AF65-F5344CB8AC3E}">
        <p14:creationId xmlns:p14="http://schemas.microsoft.com/office/powerpoint/2010/main" val="50009783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5C39-5617-4FC1-B9B4-AFD51B1A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RUs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AF760-7BE5-4D3C-8ED8-508D0EEB1A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3709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Portal</a:t>
            </a:r>
          </a:p>
          <a:p>
            <a:endParaRPr lang="en-US" dirty="0"/>
          </a:p>
          <a:p>
            <a:r>
              <a:rPr lang="en-US" dirty="0" err="1"/>
              <a:t>RequestChange</a:t>
            </a:r>
            <a:r>
              <a:rPr lang="en-US" dirty="0"/>
              <a:t> property in SDK</a:t>
            </a:r>
          </a:p>
          <a:p>
            <a:endParaRPr lang="en-US" dirty="0"/>
          </a:p>
          <a:p>
            <a:r>
              <a:rPr lang="en-US" dirty="0"/>
              <a:t>x-</a:t>
            </a:r>
            <a:r>
              <a:rPr lang="en-US" dirty="0" err="1"/>
              <a:t>ms</a:t>
            </a:r>
            <a:r>
              <a:rPr lang="en-US" dirty="0"/>
              <a:t>-request-charge response header</a:t>
            </a:r>
          </a:p>
        </p:txBody>
      </p:sp>
    </p:spTree>
    <p:extLst>
      <p:ext uri="{BB962C8B-B14F-4D97-AF65-F5344CB8AC3E}">
        <p14:creationId xmlns:p14="http://schemas.microsoft.com/office/powerpoint/2010/main" val="303806367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195864-5472-4592-AA48-E460C431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(Document) Design</a:t>
            </a:r>
          </a:p>
        </p:txBody>
      </p:sp>
    </p:spTree>
    <p:extLst>
      <p:ext uri="{BB962C8B-B14F-4D97-AF65-F5344CB8AC3E}">
        <p14:creationId xmlns:p14="http://schemas.microsoft.com/office/powerpoint/2010/main" val="94324841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187B-EC84-425D-A38E-5AED6697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Two Extremes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06E0C-3D10-431E-B9FD-33B048AD7A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399EDEB5-506A-47D7-B0DA-C2E44BA77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615" y="3585187"/>
            <a:ext cx="914400" cy="914400"/>
          </a:xfrm>
          <a:prstGeom prst="rect">
            <a:avLst/>
          </a:prstGeom>
        </p:spPr>
      </p:pic>
      <p:pic>
        <p:nvPicPr>
          <p:cNvPr id="9" name="Graphic 8" descr="Database">
            <a:extLst>
              <a:ext uri="{FF2B5EF4-FFF2-40B4-BE49-F238E27FC236}">
                <a16:creationId xmlns:a16="http://schemas.microsoft.com/office/drawing/2014/main" id="{6B6C1196-BB99-418B-BC76-D5CB465FC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8369" y="2750104"/>
            <a:ext cx="914400" cy="914400"/>
          </a:xfrm>
          <a:prstGeom prst="rect">
            <a:avLst/>
          </a:prstGeom>
        </p:spPr>
      </p:pic>
      <p:pic>
        <p:nvPicPr>
          <p:cNvPr id="2054" name="Picture 6" descr="Image result for server icon">
            <a:extLst>
              <a:ext uri="{FF2B5EF4-FFF2-40B4-BE49-F238E27FC236}">
                <a16:creationId xmlns:a16="http://schemas.microsoft.com/office/drawing/2014/main" id="{B1F19D55-522F-4FC2-97E8-28531D7D5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584" y="3522518"/>
            <a:ext cx="977069" cy="97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18C318BE-5162-4332-AFBD-2964163A6068}"/>
              </a:ext>
            </a:extLst>
          </p:cNvPr>
          <p:cNvSpPr/>
          <p:nvPr/>
        </p:nvSpPr>
        <p:spPr bwMode="auto">
          <a:xfrm>
            <a:off x="2002972" y="3929745"/>
            <a:ext cx="1055915" cy="238377"/>
          </a:xfrm>
          <a:prstGeom prst="left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49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</a:endParaRP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3EBEDA3B-773B-4F3D-9DC2-C0071DB0842B}"/>
              </a:ext>
            </a:extLst>
          </p:cNvPr>
          <p:cNvSpPr/>
          <p:nvPr/>
        </p:nvSpPr>
        <p:spPr bwMode="auto">
          <a:xfrm rot="19492335">
            <a:off x="4453881" y="3521930"/>
            <a:ext cx="1055915" cy="238377"/>
          </a:xfrm>
          <a:prstGeom prst="left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49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</a:endParaRP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EA979A32-F03A-4CB8-9B2D-179CEB3C4B10}"/>
              </a:ext>
            </a:extLst>
          </p:cNvPr>
          <p:cNvSpPr/>
          <p:nvPr/>
        </p:nvSpPr>
        <p:spPr bwMode="auto">
          <a:xfrm rot="1956295">
            <a:off x="4492480" y="4397789"/>
            <a:ext cx="1055915" cy="238377"/>
          </a:xfrm>
          <a:prstGeom prst="leftRight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49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gradFill>
                <a:gsLst>
                  <a:gs pos="40075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025140-3752-42BF-ACD7-8E35FFAC225C}"/>
              </a:ext>
            </a:extLst>
          </p:cNvPr>
          <p:cNvSpPr txBox="1"/>
          <p:nvPr/>
        </p:nvSpPr>
        <p:spPr>
          <a:xfrm>
            <a:off x="5695859" y="3624986"/>
            <a:ext cx="65691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/>
            <a:r>
              <a:rPr lang="en-US" sz="20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SQL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8E8050-EC70-4966-9B0D-603784B55BCB}"/>
              </a:ext>
            </a:extLst>
          </p:cNvPr>
          <p:cNvSpPr txBox="1"/>
          <p:nvPr/>
        </p:nvSpPr>
        <p:spPr>
          <a:xfrm>
            <a:off x="5637549" y="5229090"/>
            <a:ext cx="15252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/>
            <a:r>
              <a:rPr lang="en-US" sz="20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NoSQL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3A50E1D-44A3-431A-A5B0-BF83D61A2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36260" y="1298238"/>
            <a:ext cx="1639316" cy="204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AA2A49B-BCFE-4BD8-99BD-1A00EC6455BB}"/>
              </a:ext>
            </a:extLst>
          </p:cNvPr>
          <p:cNvSpPr txBox="1"/>
          <p:nvPr/>
        </p:nvSpPr>
        <p:spPr>
          <a:xfrm>
            <a:off x="7757683" y="3235753"/>
            <a:ext cx="31964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70"/>
            <a:r>
              <a:rPr lang="en-US" sz="20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Normalize everything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6AF3AD54-EEE3-4AD7-9F31-DEC63D473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25079" y="3992620"/>
            <a:ext cx="2261677" cy="226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CB0D60-6A61-45C2-A5FB-66F063877C06}"/>
              </a:ext>
            </a:extLst>
          </p:cNvPr>
          <p:cNvSpPr txBox="1"/>
          <p:nvPr/>
        </p:nvSpPr>
        <p:spPr>
          <a:xfrm>
            <a:off x="7757683" y="6260710"/>
            <a:ext cx="31964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19170"/>
            <a:r>
              <a:rPr lang="en-US" sz="20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Embed as 1 piece</a:t>
            </a:r>
          </a:p>
        </p:txBody>
      </p:sp>
      <p:pic>
        <p:nvPicPr>
          <p:cNvPr id="27" name="Graphic 26" descr="Database">
            <a:extLst>
              <a:ext uri="{FF2B5EF4-FFF2-40B4-BE49-F238E27FC236}">
                <a16:creationId xmlns:a16="http://schemas.microsoft.com/office/drawing/2014/main" id="{370E4C83-B93D-425D-90EF-538ACCB51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8795" y="4293532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E9F2BEA-6E7B-4288-A230-3A4C6502CAA3}"/>
              </a:ext>
            </a:extLst>
          </p:cNvPr>
          <p:cNvSpPr txBox="1"/>
          <p:nvPr/>
        </p:nvSpPr>
        <p:spPr>
          <a:xfrm rot="19482356">
            <a:off x="4481457" y="3215466"/>
            <a:ext cx="79465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19170"/>
            <a:r>
              <a:rPr lang="en-US" sz="20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ORM</a:t>
            </a:r>
          </a:p>
        </p:txBody>
      </p:sp>
    </p:spTree>
    <p:extLst>
      <p:ext uri="{BB962C8B-B14F-4D97-AF65-F5344CB8AC3E}">
        <p14:creationId xmlns:p14="http://schemas.microsoft.com/office/powerpoint/2010/main" val="23540094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DC194B-0F96-4F4B-AA88-1AC9B1C6C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vs Reference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01BC9-3D99-45D7-8D52-24D708D428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4662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Embed when: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Queried together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Strong child relationship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1:1 relationship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Change at the same 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Bounded documents (1:1 or 1:few, not 1:N)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Optimizing reads (fewer queries)</a:t>
            </a:r>
          </a:p>
        </p:txBody>
      </p:sp>
    </p:spTree>
    <p:extLst>
      <p:ext uri="{BB962C8B-B14F-4D97-AF65-F5344CB8AC3E}">
        <p14:creationId xmlns:p14="http://schemas.microsoft.com/office/powerpoint/2010/main" val="75040184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4421-4548-43A5-9BC8-9C9F1EC4E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vs 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60860-A14A-4241-81DF-3409BC4A8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91863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Reference when: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Unbounded 1:N relationships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M:N relationships (use join table or embedded collections)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Change at different times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Key entity used by many others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Optimizing writes (smaller documents)</a:t>
            </a:r>
          </a:p>
        </p:txBody>
      </p:sp>
    </p:spTree>
    <p:extLst>
      <p:ext uri="{BB962C8B-B14F-4D97-AF65-F5344CB8AC3E}">
        <p14:creationId xmlns:p14="http://schemas.microsoft.com/office/powerpoint/2010/main" val="18992663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guy?</a:t>
            </a:r>
          </a:p>
        </p:txBody>
      </p:sp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09" y="4769939"/>
            <a:ext cx="3435985" cy="13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6B08-17BF-4738-B745-AA9EA98E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vs 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21C4C-7450-4C27-A295-A4CCD61977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553992D-8335-4F67-A6C7-3CC9CF993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52400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58037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70AA-FA5E-4AA0-82C7-F933B9FF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Denormalization and Normalization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0E392-08EB-4271-A549-5B13C126E2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2215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Deliberate Denormalization: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Duplicate data across documents to avoid “lookup queries”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E.g., every query retrieving a user wants a username, not user id.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Normalized is still useful when optimizing write speed.</a:t>
            </a:r>
          </a:p>
        </p:txBody>
      </p:sp>
    </p:spTree>
    <p:extLst>
      <p:ext uri="{BB962C8B-B14F-4D97-AF65-F5344CB8AC3E}">
        <p14:creationId xmlns:p14="http://schemas.microsoft.com/office/powerpoint/2010/main" val="2832240892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CF39-22C9-4678-B6BF-FCCFB3F5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Schemaless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8AAD8-8BA7-47C4-9158-288EB40E93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12200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Reminder: you can store multiple document types in a single collection!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They do have to share a partition key.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Commonly distinguished by a string “type” field.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Which can be part of a composite Id key.</a:t>
            </a:r>
          </a:p>
        </p:txBody>
      </p:sp>
    </p:spTree>
    <p:extLst>
      <p:ext uri="{BB962C8B-B14F-4D97-AF65-F5344CB8AC3E}">
        <p14:creationId xmlns:p14="http://schemas.microsoft.com/office/powerpoint/2010/main" val="42462529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ED3486-922A-4915-8AC7-A61FB36B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</a:t>
            </a:r>
          </a:p>
        </p:txBody>
      </p:sp>
    </p:spTree>
    <p:extLst>
      <p:ext uri="{BB962C8B-B14F-4D97-AF65-F5344CB8AC3E}">
        <p14:creationId xmlns:p14="http://schemas.microsoft.com/office/powerpoint/2010/main" val="120417282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7E76-4229-4F3C-8E21-C5FE7CC1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(Review)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120E5-6DEE-4752-A3B9-385D3BEC0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0180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Terminology: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Container (a.k.a. Collection)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Partition Key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Item (a.k.a. Document)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Id Key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(Partition Key, Id Key) must be unique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0290CF-F694-4E42-8F98-B4306D6F9A9C}"/>
              </a:ext>
            </a:extLst>
          </p:cNvPr>
          <p:cNvGrpSpPr/>
          <p:nvPr/>
        </p:nvGrpSpPr>
        <p:grpSpPr>
          <a:xfrm>
            <a:off x="7378341" y="2035239"/>
            <a:ext cx="3864148" cy="3480949"/>
            <a:chOff x="7467551" y="1600342"/>
            <a:chExt cx="3864148" cy="3480949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AB2BC7F8-7A00-40CF-99A1-16AA4B2142C1}"/>
                </a:ext>
              </a:extLst>
            </p:cNvPr>
            <p:cNvCxnSpPr>
              <a:cxnSpLocks/>
              <a:stCxn id="24" idx="2"/>
              <a:endCxn id="37" idx="1"/>
            </p:cNvCxnSpPr>
            <p:nvPr/>
          </p:nvCxnSpPr>
          <p:spPr>
            <a:xfrm rot="16200000" flipH="1">
              <a:off x="7746257" y="2252972"/>
              <a:ext cx="761641" cy="413199"/>
            </a:xfrm>
            <a:prstGeom prst="bentConnector2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48A26041-30BE-4DC1-87EA-CA9383FDE75F}"/>
                </a:ext>
              </a:extLst>
            </p:cNvPr>
            <p:cNvCxnSpPr>
              <a:cxnSpLocks/>
              <a:stCxn id="37" idx="2"/>
              <a:endCxn id="34" idx="1"/>
            </p:cNvCxnSpPr>
            <p:nvPr/>
          </p:nvCxnSpPr>
          <p:spPr>
            <a:xfrm rot="16200000" flipH="1">
              <a:off x="8672369" y="3193832"/>
              <a:ext cx="761641" cy="533171"/>
            </a:xfrm>
            <a:prstGeom prst="bentConnector2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EF304CB-3742-4B67-8AC1-D83B6F5F367F}"/>
                </a:ext>
              </a:extLst>
            </p:cNvPr>
            <p:cNvSpPr/>
            <p:nvPr/>
          </p:nvSpPr>
          <p:spPr>
            <a:xfrm>
              <a:off x="7467551" y="1600342"/>
              <a:ext cx="905854" cy="47841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9050" cap="flat" cmpd="sng" algn="ctr">
              <a:solidFill>
                <a:srgbClr val="00518E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8D7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Account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C81EE62D-6CA7-49B7-A972-E563BEBD8C45}"/>
                </a:ext>
              </a:extLst>
            </p:cNvPr>
            <p:cNvCxnSpPr>
              <a:cxnSpLocks/>
              <a:stCxn id="34" idx="2"/>
              <a:endCxn id="31" idx="1"/>
            </p:cNvCxnSpPr>
            <p:nvPr/>
          </p:nvCxnSpPr>
          <p:spPr>
            <a:xfrm rot="16200000" flipH="1">
              <a:off x="9658466" y="4194679"/>
              <a:ext cx="761642" cy="533171"/>
            </a:xfrm>
            <a:prstGeom prst="bentConnector2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D605262-DAF6-4E81-ABBE-7E337C676A55}"/>
                </a:ext>
              </a:extLst>
            </p:cNvPr>
            <p:cNvGrpSpPr/>
            <p:nvPr/>
          </p:nvGrpSpPr>
          <p:grpSpPr>
            <a:xfrm>
              <a:off x="8333677" y="2474746"/>
              <a:ext cx="1025826" cy="604852"/>
              <a:chOff x="9117601" y="1599941"/>
              <a:chExt cx="1025826" cy="604852"/>
            </a:xfrm>
            <a:solidFill>
              <a:srgbClr val="FFFFFF">
                <a:lumMod val="95000"/>
              </a:srgbClr>
            </a:solidFill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09A399A-E26E-432C-8764-CE07A1048DDA}"/>
                  </a:ext>
                </a:extLst>
              </p:cNvPr>
              <p:cNvSpPr/>
              <p:nvPr/>
            </p:nvSpPr>
            <p:spPr>
              <a:xfrm>
                <a:off x="9237573" y="1599941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5251B68-7FB2-46D4-A37B-2E0EA1BD7CEE}"/>
                  </a:ext>
                </a:extLst>
              </p:cNvPr>
              <p:cNvSpPr/>
              <p:nvPr/>
            </p:nvSpPr>
            <p:spPr>
              <a:xfrm>
                <a:off x="9177587" y="1663162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5688B1-6A9B-48AC-857C-48FAAE68C0E1}"/>
                  </a:ext>
                </a:extLst>
              </p:cNvPr>
              <p:cNvSpPr/>
              <p:nvPr/>
            </p:nvSpPr>
            <p:spPr>
              <a:xfrm>
                <a:off x="9117601" y="1726383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35AB277-CF67-485F-A997-782CD7A71C5B}"/>
                </a:ext>
              </a:extLst>
            </p:cNvPr>
            <p:cNvGrpSpPr/>
            <p:nvPr/>
          </p:nvGrpSpPr>
          <p:grpSpPr>
            <a:xfrm>
              <a:off x="9319775" y="3475592"/>
              <a:ext cx="1025826" cy="604852"/>
              <a:chOff x="9117601" y="1599941"/>
              <a:chExt cx="1025826" cy="604852"/>
            </a:xfrm>
            <a:solidFill>
              <a:srgbClr val="FFFFFF">
                <a:lumMod val="95000"/>
              </a:srgbClr>
            </a:solidFill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AD6F8E7-C9C8-4018-AD84-067D7FB3226B}"/>
                  </a:ext>
                </a:extLst>
              </p:cNvPr>
              <p:cNvSpPr/>
              <p:nvPr/>
            </p:nvSpPr>
            <p:spPr>
              <a:xfrm>
                <a:off x="9237573" y="1599941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14A47B5-6C83-494A-A20B-70EF2D360C9E}"/>
                  </a:ext>
                </a:extLst>
              </p:cNvPr>
              <p:cNvSpPr/>
              <p:nvPr/>
            </p:nvSpPr>
            <p:spPr>
              <a:xfrm>
                <a:off x="9177587" y="1663162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06CF97C-184E-4AB4-85DF-B600D838212F}"/>
                  </a:ext>
                </a:extLst>
              </p:cNvPr>
              <p:cNvSpPr/>
              <p:nvPr/>
            </p:nvSpPr>
            <p:spPr>
              <a:xfrm>
                <a:off x="9117601" y="1726383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Container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5194789-6AE8-42C1-B40A-39EFDCD75C76}"/>
                </a:ext>
              </a:extLst>
            </p:cNvPr>
            <p:cNvGrpSpPr/>
            <p:nvPr/>
          </p:nvGrpSpPr>
          <p:grpSpPr>
            <a:xfrm>
              <a:off x="10305873" y="4476439"/>
              <a:ext cx="1025826" cy="604852"/>
              <a:chOff x="9117601" y="1599941"/>
              <a:chExt cx="1025826" cy="604852"/>
            </a:xfrm>
            <a:solidFill>
              <a:srgbClr val="FFFFFF">
                <a:lumMod val="95000"/>
              </a:srgbClr>
            </a:solidFill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D7E619C-C1FC-49CE-8E89-2CD574D8432E}"/>
                  </a:ext>
                </a:extLst>
              </p:cNvPr>
              <p:cNvSpPr/>
              <p:nvPr/>
            </p:nvSpPr>
            <p:spPr>
              <a:xfrm>
                <a:off x="9237573" y="1599941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5393FCB-99D7-4B28-B88F-FE46E74D1D49}"/>
                  </a:ext>
                </a:extLst>
              </p:cNvPr>
              <p:cNvSpPr/>
              <p:nvPr/>
            </p:nvSpPr>
            <p:spPr>
              <a:xfrm>
                <a:off x="9177587" y="1663162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Database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3CCD3AD-8592-46F2-A4F6-F7FDEAB99A94}"/>
                  </a:ext>
                </a:extLst>
              </p:cNvPr>
              <p:cNvSpPr/>
              <p:nvPr/>
            </p:nvSpPr>
            <p:spPr>
              <a:xfrm>
                <a:off x="9117601" y="1726383"/>
                <a:ext cx="905854" cy="478410"/>
              </a:xfrm>
              <a:prstGeom prst="rect">
                <a:avLst/>
              </a:prstGeom>
              <a:grpFill/>
              <a:ln w="19050" cap="flat" cmpd="sng" algn="ctr">
                <a:solidFill>
                  <a:srgbClr val="00518E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8D7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Item</a:t>
                </a: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15D62F-1FE8-4121-867F-BFAEC9971BDE}"/>
                  </a:ext>
                </a:extLst>
              </p14:cNvPr>
              <p14:cNvContentPartPr/>
              <p14:nvPr/>
            </p14:nvContentPartPr>
            <p14:xfrm>
              <a:off x="8679975" y="3374505"/>
              <a:ext cx="2331360" cy="1444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15D62F-1FE8-4121-867F-BFAEC9971B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16975" y="3311865"/>
                <a:ext cx="2457000" cy="15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5B5EC9-3386-44D4-B2C2-0C79851296EA}"/>
                  </a:ext>
                </a:extLst>
              </p14:cNvPr>
              <p14:cNvContentPartPr/>
              <p14:nvPr/>
            </p14:nvContentPartPr>
            <p14:xfrm>
              <a:off x="672135" y="2719305"/>
              <a:ext cx="2785680" cy="1091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5B5EC9-3386-44D4-B2C2-0C79851296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495" y="2656665"/>
                <a:ext cx="2911320" cy="121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939998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BC16-0536-4AFD-ABD8-C5B41E77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vs Physical Partitions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8DA2F-CC96-49FC-8537-95246B0D11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366708"/>
          </a:xfrm>
        </p:spPr>
        <p:txBody>
          <a:bodyPr/>
          <a:lstStyle/>
          <a:p>
            <a:endParaRPr lang="en-US" dirty="0"/>
          </a:p>
          <a:p>
            <a:r>
              <a:rPr lang="en-US" i="1" dirty="0"/>
              <a:t>Logical</a:t>
            </a:r>
            <a:r>
              <a:rPr lang="en-US" dirty="0"/>
              <a:t> partitions are defined by our Partition Key (hashed).</a:t>
            </a:r>
          </a:p>
          <a:p>
            <a:r>
              <a:rPr lang="en-US" i="1" dirty="0"/>
              <a:t>Physical</a:t>
            </a:r>
            <a:r>
              <a:rPr lang="en-US" dirty="0"/>
              <a:t> partitions are managed by </a:t>
            </a:r>
            <a:r>
              <a:rPr lang="en-US" dirty="0" err="1"/>
              <a:t>CosmosDB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Each physical partition covers a range of logical partitions.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Split and/or moved as necessary.</a:t>
            </a:r>
          </a:p>
          <a:p>
            <a:endParaRPr lang="en-US" dirty="0"/>
          </a:p>
          <a:p>
            <a:r>
              <a:rPr lang="en-US" dirty="0"/>
              <a:t>Most of the time, we only have to think about logical partitions.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88AF3F-9CE7-408A-AA1C-5ACA827688E8}"/>
              </a:ext>
            </a:extLst>
          </p:cNvPr>
          <p:cNvSpPr/>
          <p:nvPr/>
        </p:nvSpPr>
        <p:spPr bwMode="auto">
          <a:xfrm>
            <a:off x="5762329" y="1428626"/>
            <a:ext cx="2205690" cy="4000748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00598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DE99-57A7-4E24-AD35-4F4EEF15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Partitions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1A10A-CBCD-48F6-84B9-A7B9D7DE22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81478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one time we really need to think about them: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RUs are divided among physical partitions.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This means, e.g.: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1000 RUs with 5 physical partitions means each one is limited to 200 </a:t>
            </a:r>
            <a:r>
              <a:rPr lang="en-US" dirty="0" err="1"/>
              <a:t>RUs.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partition with a lot of data can be throttled at a fraction of your provisioned </a:t>
            </a:r>
            <a:r>
              <a:rPr lang="en-US" dirty="0" err="1"/>
              <a:t>RUs.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02540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7E2E-A433-42B9-9191-83DDCCC34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Partition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FEE67-DA7F-42A0-9ED4-27FFA41EE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91435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One Partition Key defined per Container (for all Item types)</a:t>
            </a:r>
          </a:p>
          <a:p>
            <a:endParaRPr lang="en-US" dirty="0"/>
          </a:p>
          <a:p>
            <a:r>
              <a:rPr lang="en-US" dirty="0"/>
              <a:t>Partition Keys are hashed, but equal keys have equal hashes.</a:t>
            </a:r>
          </a:p>
          <a:p>
            <a:endParaRPr lang="en-US" dirty="0"/>
          </a:p>
          <a:p>
            <a:r>
              <a:rPr lang="en-US" dirty="0"/>
              <a:t>20GB limit per Partition Key value.</a:t>
            </a:r>
          </a:p>
          <a:p>
            <a:endParaRPr lang="en-US" dirty="0"/>
          </a:p>
          <a:p>
            <a:r>
              <a:rPr lang="en-US" dirty="0"/>
              <a:t>Hierarchical partition keys support multi-valued keys in a tree rather than hash.</a:t>
            </a:r>
          </a:p>
        </p:txBody>
      </p:sp>
    </p:spTree>
    <p:extLst>
      <p:ext uri="{BB962C8B-B14F-4D97-AF65-F5344CB8AC3E}">
        <p14:creationId xmlns:p14="http://schemas.microsoft.com/office/powerpoint/2010/main" val="184282638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F916-C879-46E5-A766-3DF02846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Partition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72EC0-FA5A-45EA-8F59-35BD4B6C78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3709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Goals: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Distribute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High cardinality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Distribute requests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Keep multi-entity transactions within a single partition</a:t>
            </a:r>
          </a:p>
        </p:txBody>
      </p:sp>
    </p:spTree>
    <p:extLst>
      <p:ext uri="{BB962C8B-B14F-4D97-AF65-F5344CB8AC3E}">
        <p14:creationId xmlns:p14="http://schemas.microsoft.com/office/powerpoint/2010/main" val="971054609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8AF1-016E-4E8B-ADC3-49919598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and Improve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EBB84-D601-4360-972B-B8298A769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8686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First: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Get a ballpark of scale: both size and throughput.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Read-heavy or Write-heavy?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Next step: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Reads: Understand the top 3-5 read queries (shape).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Writes: Understand transactional requirements for writes.</a:t>
            </a:r>
          </a:p>
        </p:txBody>
      </p:sp>
    </p:spTree>
    <p:extLst>
      <p:ext uri="{BB962C8B-B14F-4D97-AF65-F5344CB8AC3E}">
        <p14:creationId xmlns:p14="http://schemas.microsoft.com/office/powerpoint/2010/main" val="152906708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AE08-C46D-4774-86D9-560098E4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855182829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2A32-994C-47C9-9C97-A9047B36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Thumb Analyzing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B9FB6-589B-4598-8432-3A45ECB52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526285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Best: point lookup.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Query for known partition key and (item) id.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Next-best: single partition.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Query filtered by partition key.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Next-best: partial hierarchical partition key.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Worst: fan-out.</a:t>
            </a:r>
          </a:p>
        </p:txBody>
      </p:sp>
    </p:spTree>
    <p:extLst>
      <p:ext uri="{BB962C8B-B14F-4D97-AF65-F5344CB8AC3E}">
        <p14:creationId xmlns:p14="http://schemas.microsoft.com/office/powerpoint/2010/main" val="35334588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F6CC-36D0-4931-82C7-C490049C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Keys: Not Just a Single 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620C5-148E-403A-9DEF-0F87126DD1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91863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It’s often useful to define a PK as a composite key.</a:t>
            </a:r>
          </a:p>
          <a:p>
            <a:endParaRPr lang="en-US" dirty="0"/>
          </a:p>
          <a:p>
            <a:r>
              <a:rPr lang="en-US" dirty="0"/>
              <a:t>Even better: hierarchical primary keys.</a:t>
            </a:r>
          </a:p>
          <a:p>
            <a:endParaRPr lang="en-US" dirty="0"/>
          </a:p>
          <a:p>
            <a:r>
              <a:rPr lang="en-US" dirty="0"/>
              <a:t>It’s not as useful to define a PK as a fully synthetic key.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(Prevents efficient queries)</a:t>
            </a:r>
          </a:p>
        </p:txBody>
      </p:sp>
    </p:spTree>
    <p:extLst>
      <p:ext uri="{BB962C8B-B14F-4D97-AF65-F5344CB8AC3E}">
        <p14:creationId xmlns:p14="http://schemas.microsoft.com/office/powerpoint/2010/main" val="506343825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8A22-90AA-43EB-B478-D76125EA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960C5-8F63-487D-9DCD-FA8A3B185E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641B32D-2DC7-4DBD-A9DD-829FE6E44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1371600"/>
            <a:ext cx="55054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666992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1B0FB0-FDF6-4339-9111-0CA772A2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Feed</a:t>
            </a:r>
          </a:p>
        </p:txBody>
      </p:sp>
    </p:spTree>
    <p:extLst>
      <p:ext uri="{BB962C8B-B14F-4D97-AF65-F5344CB8AC3E}">
        <p14:creationId xmlns:p14="http://schemas.microsoft.com/office/powerpoint/2010/main" val="789789728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6">
            <a:extLst>
              <a:ext uri="{FF2B5EF4-FFF2-40B4-BE49-F238E27FC236}">
                <a16:creationId xmlns:a16="http://schemas.microsoft.com/office/drawing/2014/main" id="{EF8C58CB-E0F1-418D-8711-93DFA38C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Cosmos DB Change Feed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EBF13-E046-49CF-8798-6AB80BD3A34E}"/>
              </a:ext>
            </a:extLst>
          </p:cNvPr>
          <p:cNvSpPr txBox="1"/>
          <p:nvPr/>
        </p:nvSpPr>
        <p:spPr>
          <a:xfrm>
            <a:off x="1501822" y="4769144"/>
            <a:ext cx="9188354" cy="94138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2353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Arial" panose="020B0604020202020204" pitchFamily="34" charset="0"/>
              </a:rPr>
              <a:t>Persistent log of items within an Azure Cosmos DB collection in the order in which they were modified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D65DE4-5D64-45D7-A5E2-35BEB89B950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561664" y="2980373"/>
            <a:ext cx="992355" cy="1"/>
          </a:xfrm>
          <a:prstGeom prst="straightConnector1">
            <a:avLst/>
          </a:prstGeom>
          <a:ln w="381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B37C13D-0BA6-4D72-AB15-5FFA18E6904D}"/>
              </a:ext>
            </a:extLst>
          </p:cNvPr>
          <p:cNvGrpSpPr/>
          <p:nvPr/>
        </p:nvGrpSpPr>
        <p:grpSpPr>
          <a:xfrm>
            <a:off x="1824292" y="2486984"/>
            <a:ext cx="1006226" cy="1058338"/>
            <a:chOff x="1824292" y="2486984"/>
            <a:chExt cx="1006226" cy="1058338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CA9BBE-17A8-4FBF-8D07-E5E9EFAFD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4293" y="2486984"/>
              <a:ext cx="992355" cy="1"/>
            </a:xfrm>
            <a:prstGeom prst="straightConnector1">
              <a:avLst/>
            </a:prstGeom>
            <a:ln w="381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82D13EE-1DC2-45AD-9FD4-C4A823196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8163" y="3016152"/>
              <a:ext cx="992355" cy="1"/>
            </a:xfrm>
            <a:prstGeom prst="straightConnector1">
              <a:avLst/>
            </a:prstGeom>
            <a:ln w="381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3AA741C-F987-4489-AC17-05BCDC2216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4292" y="3545321"/>
              <a:ext cx="992355" cy="1"/>
            </a:xfrm>
            <a:prstGeom prst="straightConnector1">
              <a:avLst/>
            </a:prstGeom>
            <a:ln w="381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69E072-F5DA-4A67-A71B-652B9EBE3822}"/>
              </a:ext>
            </a:extLst>
          </p:cNvPr>
          <p:cNvGrpSpPr/>
          <p:nvPr/>
        </p:nvGrpSpPr>
        <p:grpSpPr>
          <a:xfrm>
            <a:off x="2871557" y="2271547"/>
            <a:ext cx="1839286" cy="2014591"/>
            <a:chOff x="2871557" y="2271547"/>
            <a:chExt cx="1839286" cy="2014591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030009C1-FCBF-4D9D-94AA-2BC097A6A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0736" y="2271547"/>
              <a:ext cx="1540928" cy="141765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F784F4-33C5-4C63-9453-EA4356DBFA66}"/>
                </a:ext>
              </a:extLst>
            </p:cNvPr>
            <p:cNvSpPr txBox="1"/>
            <p:nvPr/>
          </p:nvSpPr>
          <p:spPr>
            <a:xfrm>
              <a:off x="2871557" y="3769073"/>
              <a:ext cx="1839286" cy="5170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 err="1">
                  <a:solidFill>
                    <a:srgbClr val="000000"/>
                  </a:solidFill>
                </a:rPr>
                <a:t>CosmosDB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BC7028-ED40-4776-8CF4-5B1BD7975003}"/>
              </a:ext>
            </a:extLst>
          </p:cNvPr>
          <p:cNvGrpSpPr/>
          <p:nvPr/>
        </p:nvGrpSpPr>
        <p:grpSpPr>
          <a:xfrm>
            <a:off x="6716486" y="2405095"/>
            <a:ext cx="2603957" cy="1576037"/>
            <a:chOff x="6716486" y="2405095"/>
            <a:chExt cx="2603957" cy="157603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7468FB-F35B-4233-AABD-1855DE2A2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4607" y="2405095"/>
              <a:ext cx="1133562" cy="1133562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40BE96E-550D-4494-9C91-369D1667B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6486" y="2971876"/>
              <a:ext cx="992355" cy="1"/>
            </a:xfrm>
            <a:prstGeom prst="straightConnector1">
              <a:avLst/>
            </a:prstGeom>
            <a:ln w="381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3BA623-6FF3-4D13-9C82-791842C7E019}"/>
                </a:ext>
              </a:extLst>
            </p:cNvPr>
            <p:cNvSpPr txBox="1"/>
            <p:nvPr/>
          </p:nvSpPr>
          <p:spPr>
            <a:xfrm>
              <a:off x="7481157" y="3464067"/>
              <a:ext cx="1839286" cy="5170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Azure Function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BC59C0D-4CB9-4E2D-9853-750DAC2817F0}"/>
              </a:ext>
            </a:extLst>
          </p:cNvPr>
          <p:cNvGrpSpPr/>
          <p:nvPr/>
        </p:nvGrpSpPr>
        <p:grpSpPr>
          <a:xfrm>
            <a:off x="5176356" y="1840594"/>
            <a:ext cx="1839286" cy="2629179"/>
            <a:chOff x="5176356" y="1840594"/>
            <a:chExt cx="1839286" cy="262917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D8DE393-EEF0-42E2-A212-52C5506062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2074"/>
            <a:stretch/>
          </p:blipFill>
          <p:spPr>
            <a:xfrm>
              <a:off x="5554019" y="1840594"/>
              <a:ext cx="1162467" cy="2219777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146183-7458-4C54-BBCA-C26A77632834}"/>
                </a:ext>
              </a:extLst>
            </p:cNvPr>
            <p:cNvSpPr txBox="1"/>
            <p:nvPr/>
          </p:nvSpPr>
          <p:spPr>
            <a:xfrm>
              <a:off x="5176356" y="3952708"/>
              <a:ext cx="1839286" cy="5170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Change Feed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05033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AFDAC-DE1E-4647-9479-A1E835D68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E3FE0-6C9D-47D1-A959-2BD7433ED0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3709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Secondary indexes</a:t>
            </a:r>
          </a:p>
          <a:p>
            <a:endParaRPr lang="en-US" dirty="0"/>
          </a:p>
          <a:p>
            <a:r>
              <a:rPr lang="en-US" dirty="0"/>
              <a:t>Continuous backup/archive to colder storage</a:t>
            </a:r>
          </a:p>
          <a:p>
            <a:endParaRPr lang="en-US" dirty="0"/>
          </a:p>
          <a:p>
            <a:r>
              <a:rPr lang="en-US" dirty="0"/>
              <a:t>Intermediate step in changing database structure</a:t>
            </a:r>
          </a:p>
        </p:txBody>
      </p:sp>
    </p:spTree>
    <p:extLst>
      <p:ext uri="{BB962C8B-B14F-4D97-AF65-F5344CB8AC3E}">
        <p14:creationId xmlns:p14="http://schemas.microsoft.com/office/powerpoint/2010/main" val="2339677060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2709-1C53-4A60-B6D1-AE56729C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Secondary 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2C00A-B2CB-4F4B-AE51-786C9F2F8E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4662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 have a User document that is partitioned on Username.</a:t>
            </a:r>
          </a:p>
          <a:p>
            <a:endParaRPr lang="en-US" dirty="0"/>
          </a:p>
          <a:p>
            <a:r>
              <a:rPr lang="en-US" dirty="0"/>
              <a:t>I want to also (quickly) query by Email (without Username).</a:t>
            </a:r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 a second Container using a different Partition Key.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Copy User documents from old Container to new.</a:t>
            </a:r>
          </a:p>
        </p:txBody>
      </p:sp>
    </p:spTree>
    <p:extLst>
      <p:ext uri="{BB962C8B-B14F-4D97-AF65-F5344CB8AC3E}">
        <p14:creationId xmlns:p14="http://schemas.microsoft.com/office/powerpoint/2010/main" val="12327491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2D5F-6A97-4078-BDFB-EA95DD53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Secondary Index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BFFDC32-A4E9-4ADF-A5AB-929587C98D4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266264" y="3655288"/>
            <a:ext cx="992355" cy="1"/>
          </a:xfrm>
          <a:prstGeom prst="straightConnector1">
            <a:avLst/>
          </a:prstGeom>
          <a:ln w="381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2A3BFBD-EA98-4A11-BF95-BCE0204C903D}"/>
              </a:ext>
            </a:extLst>
          </p:cNvPr>
          <p:cNvGrpSpPr/>
          <p:nvPr/>
        </p:nvGrpSpPr>
        <p:grpSpPr>
          <a:xfrm>
            <a:off x="528892" y="3161899"/>
            <a:ext cx="1006226" cy="1058338"/>
            <a:chOff x="1824292" y="2486984"/>
            <a:chExt cx="1006226" cy="105833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9A5654E-8B71-4341-BCFF-3AA332D1E9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4293" y="2486984"/>
              <a:ext cx="992355" cy="1"/>
            </a:xfrm>
            <a:prstGeom prst="straightConnector1">
              <a:avLst/>
            </a:prstGeom>
            <a:ln w="381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23347F1-D0DD-4662-ABEF-9CAD9AA3FE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8163" y="3016152"/>
              <a:ext cx="992355" cy="1"/>
            </a:xfrm>
            <a:prstGeom prst="straightConnector1">
              <a:avLst/>
            </a:prstGeom>
            <a:ln w="381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CA53BC7-4A5B-4617-9E00-57AEEFA21F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4292" y="3545321"/>
              <a:ext cx="992355" cy="1"/>
            </a:xfrm>
            <a:prstGeom prst="straightConnector1">
              <a:avLst/>
            </a:prstGeom>
            <a:ln w="381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9CEF4AE-CB9A-494E-BDD1-18BDF7396C8B}"/>
              </a:ext>
            </a:extLst>
          </p:cNvPr>
          <p:cNvGrpSpPr/>
          <p:nvPr/>
        </p:nvGrpSpPr>
        <p:grpSpPr>
          <a:xfrm>
            <a:off x="1315945" y="2946462"/>
            <a:ext cx="2359710" cy="2198226"/>
            <a:chOff x="2611345" y="2271547"/>
            <a:chExt cx="2359710" cy="2198226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A16B473E-8BCB-4F5A-BA5A-679480666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0736" y="2271547"/>
              <a:ext cx="1540928" cy="141765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341992-525F-4733-B09B-39FF5675C057}"/>
                </a:ext>
              </a:extLst>
            </p:cNvPr>
            <p:cNvSpPr txBox="1"/>
            <p:nvPr/>
          </p:nvSpPr>
          <p:spPr>
            <a:xfrm>
              <a:off x="2611345" y="3731109"/>
              <a:ext cx="2359710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User collection;</a:t>
              </a:r>
              <a:br>
                <a:rPr lang="en-US" sz="1600" dirty="0">
                  <a:solidFill>
                    <a:srgbClr val="000000"/>
                  </a:solidFill>
                </a:rPr>
              </a:br>
              <a:r>
                <a:rPr lang="en-US" sz="1600" dirty="0">
                  <a:solidFill>
                    <a:srgbClr val="000000"/>
                  </a:solidFill>
                </a:rPr>
                <a:t>partition = /username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4D46A6-A2CE-4746-AA4F-6785E598A1EC}"/>
              </a:ext>
            </a:extLst>
          </p:cNvPr>
          <p:cNvGrpSpPr/>
          <p:nvPr/>
        </p:nvGrpSpPr>
        <p:grpSpPr>
          <a:xfrm>
            <a:off x="5421086" y="3080010"/>
            <a:ext cx="2603957" cy="1576037"/>
            <a:chOff x="6716486" y="2405095"/>
            <a:chExt cx="2603957" cy="157603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45D0045-B5F4-48B7-896F-50843DC77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4607" y="2405095"/>
              <a:ext cx="1133562" cy="1133562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D44CB7B-EDF6-46EC-A5B7-1945845D8D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6486" y="2971876"/>
              <a:ext cx="992355" cy="1"/>
            </a:xfrm>
            <a:prstGeom prst="straightConnector1">
              <a:avLst/>
            </a:prstGeom>
            <a:ln w="381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CDB46C6-2925-4579-93E4-0FDCF7378988}"/>
                </a:ext>
              </a:extLst>
            </p:cNvPr>
            <p:cNvSpPr txBox="1"/>
            <p:nvPr/>
          </p:nvSpPr>
          <p:spPr>
            <a:xfrm>
              <a:off x="7481157" y="3464067"/>
              <a:ext cx="1839286" cy="5170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Azure Function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346B66-E151-4E2E-90D5-B6039CB450F1}"/>
              </a:ext>
            </a:extLst>
          </p:cNvPr>
          <p:cNvGrpSpPr/>
          <p:nvPr/>
        </p:nvGrpSpPr>
        <p:grpSpPr>
          <a:xfrm>
            <a:off x="3880956" y="2515509"/>
            <a:ext cx="1839286" cy="2629179"/>
            <a:chOff x="5176356" y="1840594"/>
            <a:chExt cx="1839286" cy="262917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0241479-8FA7-481C-B9D3-AD6AC94685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2074"/>
            <a:stretch/>
          </p:blipFill>
          <p:spPr>
            <a:xfrm>
              <a:off x="5554019" y="1840594"/>
              <a:ext cx="1162467" cy="22197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9DD32E-6550-49B0-852D-CD33095E6C5C}"/>
                </a:ext>
              </a:extLst>
            </p:cNvPr>
            <p:cNvSpPr txBox="1"/>
            <p:nvPr/>
          </p:nvSpPr>
          <p:spPr>
            <a:xfrm>
              <a:off x="5176356" y="3952708"/>
              <a:ext cx="1839286" cy="5170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Change Feed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8249607-1C03-47EB-967A-BC19DF21A3B0}"/>
              </a:ext>
            </a:extLst>
          </p:cNvPr>
          <p:cNvSpPr txBox="1"/>
          <p:nvPr/>
        </p:nvSpPr>
        <p:spPr>
          <a:xfrm>
            <a:off x="8582623" y="4365954"/>
            <a:ext cx="2543840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rgbClr val="000000"/>
                </a:solidFill>
              </a:rPr>
              <a:t>UserByEmail</a:t>
            </a:r>
            <a:r>
              <a:rPr lang="en-US" sz="1600" dirty="0">
                <a:solidFill>
                  <a:srgbClr val="000000"/>
                </a:solidFill>
              </a:rPr>
              <a:t> collection;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partition = /email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D22A9ECF-CD06-4CBE-B4CA-95A16349A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4079" y="2946462"/>
            <a:ext cx="1540928" cy="141765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6C1F36-61DA-4BD1-8BD2-C7111BD4634F}"/>
              </a:ext>
            </a:extLst>
          </p:cNvPr>
          <p:cNvCxnSpPr>
            <a:cxnSpLocks/>
          </p:cNvCxnSpPr>
          <p:nvPr/>
        </p:nvCxnSpPr>
        <p:spPr>
          <a:xfrm flipV="1">
            <a:off x="7912246" y="3625397"/>
            <a:ext cx="992355" cy="1"/>
          </a:xfrm>
          <a:prstGeom prst="straightConnector1">
            <a:avLst/>
          </a:prstGeom>
          <a:ln w="381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C002BC-169B-491B-ABC4-EE00BDD13D67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495800" y="5144688"/>
            <a:ext cx="0" cy="504998"/>
          </a:xfrm>
          <a:prstGeom prst="straightConnector1">
            <a:avLst/>
          </a:prstGeom>
          <a:ln w="381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2D17F66-5E04-42E0-8845-E2CA1DCB4DF9}"/>
              </a:ext>
            </a:extLst>
          </p:cNvPr>
          <p:cNvSpPr txBox="1"/>
          <p:nvPr/>
        </p:nvSpPr>
        <p:spPr>
          <a:xfrm>
            <a:off x="1315945" y="5652577"/>
            <a:ext cx="2359710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0000"/>
                </a:solidFill>
              </a:rPr>
              <a:t>Query by username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8A793F-B60B-42DD-B8AE-0D037575A0B6}"/>
              </a:ext>
            </a:extLst>
          </p:cNvPr>
          <p:cNvSpPr txBox="1"/>
          <p:nvPr/>
        </p:nvSpPr>
        <p:spPr>
          <a:xfrm>
            <a:off x="8674688" y="5536796"/>
            <a:ext cx="2359710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0000"/>
                </a:solidFill>
              </a:rPr>
              <a:t>Query by email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4DDE0C-4B5C-4351-AD93-A764B0FB374E}"/>
              </a:ext>
            </a:extLst>
          </p:cNvPr>
          <p:cNvCxnSpPr>
            <a:cxnSpLocks/>
          </p:cNvCxnSpPr>
          <p:nvPr/>
        </p:nvCxnSpPr>
        <p:spPr>
          <a:xfrm>
            <a:off x="9854543" y="5104618"/>
            <a:ext cx="0" cy="504998"/>
          </a:xfrm>
          <a:prstGeom prst="straightConnector1">
            <a:avLst/>
          </a:prstGeom>
          <a:ln w="381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8446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3356-38EA-4E56-B0BF-F51B7899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Changing Partition Key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63747-30B1-4543-B010-F9AE11D66B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914359"/>
          </a:xfrm>
        </p:spPr>
        <p:txBody>
          <a:bodyPr/>
          <a:lstStyle/>
          <a:p>
            <a:r>
              <a:rPr lang="en-US" dirty="0"/>
              <a:t>My first choice of PK was stupid. But I have learned!</a:t>
            </a:r>
            <a:br>
              <a:rPr lang="en-US" dirty="0"/>
            </a:br>
            <a:r>
              <a:rPr lang="en-US" dirty="0"/>
              <a:t>I need to change the PK on my collection.</a:t>
            </a:r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 new collection with better PK.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Migrate existing data to new collection.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Change readers to access new collection.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Change writers to write to new collection.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Remove migration change feed processor.</a:t>
            </a:r>
          </a:p>
        </p:txBody>
      </p:sp>
    </p:spTree>
    <p:extLst>
      <p:ext uri="{BB962C8B-B14F-4D97-AF65-F5344CB8AC3E}">
        <p14:creationId xmlns:p14="http://schemas.microsoft.com/office/powerpoint/2010/main" val="10742280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814F-9893-33E6-9005-202DB180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soon!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996C1-CDE2-DAC1-A446-7CB4BA2309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366708"/>
          </a:xfrm>
        </p:spPr>
        <p:txBody>
          <a:bodyPr/>
          <a:lstStyle/>
          <a:p>
            <a:r>
              <a:rPr lang="en-US" dirty="0"/>
              <a:t>In public preview as of Build 2025:</a:t>
            </a:r>
          </a:p>
          <a:p>
            <a:endParaRPr lang="en-US" dirty="0"/>
          </a:p>
          <a:p>
            <a:r>
              <a:rPr lang="en-US" dirty="0"/>
              <a:t>Global Secondary Indexes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https://learn.microsoft.com/en-us/azure/cosmos-db/nosql/global-secondary-indexes</a:t>
            </a:r>
            <a:endParaRPr lang="en-US" dirty="0"/>
          </a:p>
          <a:p>
            <a:endParaRPr lang="en-US" dirty="0"/>
          </a:p>
          <a:p>
            <a:r>
              <a:rPr lang="en-US" dirty="0"/>
              <a:t>Asynchronous replication, read-only.</a:t>
            </a:r>
          </a:p>
        </p:txBody>
      </p:sp>
    </p:spTree>
    <p:extLst>
      <p:ext uri="{BB962C8B-B14F-4D97-AF65-F5344CB8AC3E}">
        <p14:creationId xmlns:p14="http://schemas.microsoft.com/office/powerpoint/2010/main" val="38896350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5D8B03-694B-4986-99BD-DEA7567B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A5268-92F4-43E4-A0C7-B65A745A80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819059"/>
          </a:xfrm>
        </p:spPr>
        <p:txBody>
          <a:bodyPr/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 a sales pitch.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to think about modeling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Techniques to get started today without painting into a corner.</a:t>
            </a:r>
          </a:p>
        </p:txBody>
      </p:sp>
    </p:spTree>
    <p:extLst>
      <p:ext uri="{BB962C8B-B14F-4D97-AF65-F5344CB8AC3E}">
        <p14:creationId xmlns:p14="http://schemas.microsoft.com/office/powerpoint/2010/main" val="99210987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E7E9-F7EF-450C-8DC9-DF7E4982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24322-2D3D-4994-A16B-8C7130B91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3709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Reliable queue of work</a:t>
            </a:r>
          </a:p>
          <a:p>
            <a:endParaRPr lang="en-US" dirty="0"/>
          </a:p>
          <a:p>
            <a:r>
              <a:rPr lang="en-US" dirty="0"/>
              <a:t>Materialized views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Summaries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Pre-aggregated data</a:t>
            </a:r>
          </a:p>
        </p:txBody>
      </p:sp>
    </p:spTree>
    <p:extLst>
      <p:ext uri="{BB962C8B-B14F-4D97-AF65-F5344CB8AC3E}">
        <p14:creationId xmlns:p14="http://schemas.microsoft.com/office/powerpoint/2010/main" val="756273406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C61C-18D1-4C75-8833-AFD5B1A6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Materialized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11D0E-362A-4E5A-8CE1-FEBA42A92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7A1A5D2-EB4F-4965-B322-DDCC54D67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323" y="1871697"/>
            <a:ext cx="9815411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96008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30BFE-3D5A-8EBB-611D-B934CBCF8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82270-77A0-015B-140D-27A3750B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Materialized View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A257A80-E77B-AD38-A79F-ABF58CB67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9118" y="5283423"/>
            <a:ext cx="980794" cy="90233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EEA0ADA-801C-E29D-EBAE-EE6B38675D83}"/>
              </a:ext>
            </a:extLst>
          </p:cNvPr>
          <p:cNvGrpSpPr/>
          <p:nvPr/>
        </p:nvGrpSpPr>
        <p:grpSpPr>
          <a:xfrm>
            <a:off x="4291453" y="3202697"/>
            <a:ext cx="1281073" cy="1974784"/>
            <a:chOff x="5176356" y="1840594"/>
            <a:chExt cx="1839286" cy="262917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EF25AF7-5F10-EA0F-7C7F-AAB7D7DCAA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2074"/>
            <a:stretch/>
          </p:blipFill>
          <p:spPr>
            <a:xfrm>
              <a:off x="5554019" y="1840594"/>
              <a:ext cx="1162467" cy="2219777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7444F9-6473-0CC6-9B1F-7EA16F9F5341}"/>
                </a:ext>
              </a:extLst>
            </p:cNvPr>
            <p:cNvSpPr txBox="1"/>
            <p:nvPr/>
          </p:nvSpPr>
          <p:spPr>
            <a:xfrm>
              <a:off x="5176356" y="3952708"/>
              <a:ext cx="1839286" cy="5170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Change Feed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B33D7A6-8FC0-A87B-6676-85236FC85453}"/>
              </a:ext>
            </a:extLst>
          </p:cNvPr>
          <p:cNvSpPr/>
          <p:nvPr/>
        </p:nvSpPr>
        <p:spPr bwMode="auto">
          <a:xfrm>
            <a:off x="4812456" y="1330714"/>
            <a:ext cx="2567088" cy="517066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Application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2AF8DF-1D26-EB2A-59FF-8B48E6AF2DEC}"/>
              </a:ext>
            </a:extLst>
          </p:cNvPr>
          <p:cNvGrpSpPr/>
          <p:nvPr/>
        </p:nvGrpSpPr>
        <p:grpSpPr>
          <a:xfrm>
            <a:off x="5872600" y="3429000"/>
            <a:ext cx="1839286" cy="1650627"/>
            <a:chOff x="7108415" y="3055296"/>
            <a:chExt cx="1839286" cy="165062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9780282-F78C-C977-31B5-40C2D312D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1277" y="3055296"/>
              <a:ext cx="1133562" cy="113356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11DE75-6980-7FCA-F35B-5C5C120C506E}"/>
                </a:ext>
              </a:extLst>
            </p:cNvPr>
            <p:cNvSpPr txBox="1"/>
            <p:nvPr/>
          </p:nvSpPr>
          <p:spPr>
            <a:xfrm>
              <a:off x="7108415" y="4188858"/>
              <a:ext cx="1839286" cy="5170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Azure Function</a:t>
              </a:r>
            </a:p>
          </p:txBody>
        </p:sp>
      </p:grpSp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3943BE-8162-B226-7B0F-E4E999A1FE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13" y="3186666"/>
            <a:ext cx="3258005" cy="1667108"/>
          </a:xfrm>
          <a:prstGeom prst="rect">
            <a:avLst/>
          </a:prstGeom>
        </p:spPr>
      </p:pic>
      <p:pic>
        <p:nvPicPr>
          <p:cNvPr id="22" name="Picture 2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65F647-1971-98CC-DA56-EBD1857975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727" y="3300359"/>
            <a:ext cx="3715268" cy="139084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44C6B7-F527-F9D7-73FE-0C0CF1451111}"/>
              </a:ext>
            </a:extLst>
          </p:cNvPr>
          <p:cNvCxnSpPr>
            <a:stCxn id="19" idx="3"/>
            <a:endCxn id="8" idx="1"/>
          </p:cNvCxnSpPr>
          <p:nvPr/>
        </p:nvCxnSpPr>
        <p:spPr>
          <a:xfrm>
            <a:off x="3638518" y="4020220"/>
            <a:ext cx="915979" cy="1611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8EB8A5-246F-76BC-9D99-3E62C44EE02A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5364162" y="3995781"/>
            <a:ext cx="861300" cy="4055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3E34F6-A511-1CFB-01C5-C97F6C421E53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7359024" y="3995781"/>
            <a:ext cx="82570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22634540-EEA4-897E-BE9B-DA696FFAF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1964" y="5283423"/>
            <a:ext cx="980794" cy="90233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FFAFEC-C143-15D8-D19F-D33199F1C57A}"/>
              </a:ext>
            </a:extLst>
          </p:cNvPr>
          <p:cNvCxnSpPr>
            <a:stCxn id="12" idx="1"/>
            <a:endCxn id="19" idx="0"/>
          </p:cNvCxnSpPr>
          <p:nvPr/>
        </p:nvCxnSpPr>
        <p:spPr>
          <a:xfrm flipH="1">
            <a:off x="2009516" y="1589247"/>
            <a:ext cx="2802940" cy="1597419"/>
          </a:xfrm>
          <a:prstGeom prst="straightConnector1">
            <a:avLst/>
          </a:prstGeom>
          <a:ln w="76200">
            <a:solidFill>
              <a:srgbClr val="38572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ECECE3-578C-900A-CAEF-9A1B39247908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7379544" y="1589247"/>
            <a:ext cx="2567088" cy="1597419"/>
          </a:xfrm>
          <a:prstGeom prst="straightConnector1">
            <a:avLst/>
          </a:prstGeom>
          <a:ln w="76200">
            <a:solidFill>
              <a:srgbClr val="38572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086497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5C6C4D-A3C1-4B98-9268-DA331D07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Feed Processors</a:t>
            </a:r>
          </a:p>
        </p:txBody>
      </p:sp>
    </p:spTree>
    <p:extLst>
      <p:ext uri="{BB962C8B-B14F-4D97-AF65-F5344CB8AC3E}">
        <p14:creationId xmlns:p14="http://schemas.microsoft.com/office/powerpoint/2010/main" val="2939806468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59C4E3-41B2-4F8F-9352-D51F3598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Use?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33AB8-D95E-4EB3-8EA0-B45C32023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4662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(When released, if possible) Use Global Secondary Indexes.</a:t>
            </a:r>
          </a:p>
          <a:p>
            <a:endParaRPr lang="en-US" dirty="0"/>
          </a:p>
          <a:p>
            <a:r>
              <a:rPr lang="en-US" dirty="0"/>
              <a:t>Use Azure Functions. Period.</a:t>
            </a:r>
          </a:p>
          <a:p>
            <a:endParaRPr lang="en-US" dirty="0"/>
          </a:p>
          <a:p>
            <a:r>
              <a:rPr lang="en-US" dirty="0"/>
              <a:t>If you can’t, then use the Change Feed Processor Library.</a:t>
            </a:r>
          </a:p>
          <a:p>
            <a:endParaRPr lang="en-US" dirty="0"/>
          </a:p>
          <a:p>
            <a:r>
              <a:rPr lang="en-US" dirty="0"/>
              <a:t>Do not use the API directly. Unless you like padded cells.</a:t>
            </a:r>
          </a:p>
        </p:txBody>
      </p:sp>
    </p:spTree>
    <p:extLst>
      <p:ext uri="{BB962C8B-B14F-4D97-AF65-F5344CB8AC3E}">
        <p14:creationId xmlns:p14="http://schemas.microsoft.com/office/powerpoint/2010/main" val="2337592894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 that shows an example of the change feed processor.">
            <a:extLst>
              <a:ext uri="{FF2B5EF4-FFF2-40B4-BE49-F238E27FC236}">
                <a16:creationId xmlns:a16="http://schemas.microsoft.com/office/drawing/2014/main" id="{E48D1BD4-CD88-E092-70D0-747C4E66C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785" y="1197324"/>
            <a:ext cx="6565825" cy="360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C5ADA7-0F66-4F43-B9E7-F0942F20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the Hood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E033C-471B-4006-BFC1-C9362D678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6294847" cy="446615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Requires a “leases” collection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~400RU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Partition key of /id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Reads from change feed do cost normal RU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(generally 1RU per document)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95D1F-4DB1-9577-CA11-5A2D4B8D5722}"/>
              </a:ext>
            </a:extLst>
          </p:cNvPr>
          <p:cNvSpPr txBox="1"/>
          <p:nvPr/>
        </p:nvSpPr>
        <p:spPr>
          <a:xfrm>
            <a:off x="8310546" y="5346744"/>
            <a:ext cx="144731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Source: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76DC06-9388-AAE5-12BE-2B2E7BE2A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865" y="4693104"/>
            <a:ext cx="2164896" cy="216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42925"/>
      </p:ext>
    </p:extLst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B1F9-44DC-46AB-B5BD-879DCE75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Change Feed Processor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C3EAA-677A-48E5-8E3F-32D8B6FDA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508653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[Function("</a:t>
            </a:r>
            <a:r>
              <a:rPr lang="en-US" sz="2000" dirty="0" err="1">
                <a:latin typeface="Consolas" panose="020B0609020204030204" pitchFamily="49" charset="0"/>
              </a:rPr>
              <a:t>MyChangeFeedConsumer</a:t>
            </a:r>
            <a:r>
              <a:rPr lang="en-US" sz="2000" dirty="0">
                <a:latin typeface="Consolas" panose="020B0609020204030204" pitchFamily="49" charset="0"/>
              </a:rPr>
              <a:t>")]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public static void Run(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[</a:t>
            </a:r>
            <a:r>
              <a:rPr lang="en-US" sz="2000" dirty="0" err="1">
                <a:latin typeface="Consolas" panose="020B0609020204030204" pitchFamily="49" charset="0"/>
              </a:rPr>
              <a:t>CosmosDBTrigger</a:t>
            </a:r>
            <a:r>
              <a:rPr lang="en-US" sz="2000" dirty="0">
                <a:latin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</a:rPr>
              <a:t>MyDatabase</a:t>
            </a:r>
            <a:r>
              <a:rPr lang="en-US" sz="2000" dirty="0">
                <a:latin typeface="Consolas" panose="020B0609020204030204" pitchFamily="49" charset="0"/>
              </a:rPr>
              <a:t>", "</a:t>
            </a:r>
            <a:r>
              <a:rPr lang="en-US" sz="2000" dirty="0" err="1">
                <a:latin typeface="Consolas" panose="020B0609020204030204" pitchFamily="49" charset="0"/>
              </a:rPr>
              <a:t>MyContainer</a:t>
            </a:r>
            <a:r>
              <a:rPr lang="en-US" sz="20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Connection = "</a:t>
            </a:r>
            <a:r>
              <a:rPr lang="en-US" sz="2000" dirty="0" err="1">
                <a:latin typeface="Consolas" panose="020B0609020204030204" pitchFamily="49" charset="0"/>
              </a:rPr>
              <a:t>MyConnectionStringSetting</a:t>
            </a:r>
            <a:r>
              <a:rPr lang="en-US" sz="20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CreateLeaseContainerIfNotExists</a:t>
            </a:r>
            <a:r>
              <a:rPr lang="en-US" sz="2000" dirty="0">
                <a:latin typeface="Consolas" panose="020B0609020204030204" pitchFamily="49" charset="0"/>
              </a:rPr>
              <a:t> = true,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StartFromBeginning</a:t>
            </a:r>
            <a:r>
              <a:rPr lang="en-US" sz="2000" dirty="0">
                <a:latin typeface="Consolas" panose="020B0609020204030204" pitchFamily="49" charset="0"/>
              </a:rPr>
              <a:t> = true)]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IReadOnlyList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MyDocument</a:t>
            </a:r>
            <a:r>
              <a:rPr lang="en-US" sz="2000" dirty="0">
                <a:latin typeface="Consolas" panose="020B0609020204030204" pitchFamily="49" charset="0"/>
              </a:rPr>
              <a:t>&gt; documents)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// Do something with documents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090632"/>
      </p:ext>
    </p:extLst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B1F9-44DC-46AB-B5BD-879DCE75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 Change Feed Processor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C3EAA-677A-48E5-8E3F-32D8B6FDA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862870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[Function("</a:t>
            </a:r>
            <a:r>
              <a:rPr lang="en-US" sz="2000" dirty="0" err="1">
                <a:latin typeface="Consolas" panose="020B0609020204030204" pitchFamily="49" charset="0"/>
              </a:rPr>
              <a:t>MyCollectionCopier</a:t>
            </a:r>
            <a:r>
              <a:rPr lang="en-US" sz="2000" dirty="0">
                <a:latin typeface="Consolas" panose="020B0609020204030204" pitchFamily="49" charset="0"/>
              </a:rPr>
              <a:t>")]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</a:rPr>
              <a:t>ExponentialBackoffRetry</a:t>
            </a:r>
            <a:r>
              <a:rPr lang="en-US" sz="2000" dirty="0">
                <a:latin typeface="Consolas" panose="020B0609020204030204" pitchFamily="49" charset="0"/>
              </a:rPr>
              <a:t>(5, "00:00:02", "00:10:00")]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</a:rPr>
              <a:t>CosmosDBOutput</a:t>
            </a:r>
            <a:r>
              <a:rPr lang="en-US" sz="2000" dirty="0">
                <a:latin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</a:rPr>
              <a:t>MyDestDatabase</a:t>
            </a:r>
            <a:r>
              <a:rPr lang="en-US" sz="2000" dirty="0">
                <a:latin typeface="Consolas" panose="020B0609020204030204" pitchFamily="49" charset="0"/>
              </a:rPr>
              <a:t>", "</a:t>
            </a:r>
            <a:r>
              <a:rPr lang="en-US" sz="2000" dirty="0" err="1">
                <a:latin typeface="Consolas" panose="020B0609020204030204" pitchFamily="49" charset="0"/>
              </a:rPr>
              <a:t>MyDestContainer</a:t>
            </a:r>
            <a:r>
              <a:rPr lang="en-US" sz="20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Connection = "</a:t>
            </a:r>
            <a:r>
              <a:rPr lang="en-US" sz="2000" dirty="0" err="1">
                <a:latin typeface="Consolas" panose="020B0609020204030204" pitchFamily="49" charset="0"/>
              </a:rPr>
              <a:t>MyDestConnectionStringSetting</a:t>
            </a:r>
            <a:r>
              <a:rPr lang="en-US" sz="20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CreateIfNotExists</a:t>
            </a:r>
            <a:r>
              <a:rPr lang="en-US" sz="2000" dirty="0">
                <a:latin typeface="Consolas" panose="020B0609020204030204" pitchFamily="49" charset="0"/>
              </a:rPr>
              <a:t> = true)]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public static </a:t>
            </a:r>
            <a:r>
              <a:rPr lang="en-US" sz="2000" dirty="0" err="1">
                <a:latin typeface="Consolas" panose="020B0609020204030204" pitchFamily="49" charset="0"/>
              </a:rPr>
              <a:t>IEnumerable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MyDocument</a:t>
            </a:r>
            <a:r>
              <a:rPr lang="en-US" sz="2000" dirty="0">
                <a:latin typeface="Consolas" panose="020B0609020204030204" pitchFamily="49" charset="0"/>
              </a:rPr>
              <a:t>&gt; Run(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[</a:t>
            </a:r>
            <a:r>
              <a:rPr lang="en-US" sz="2000" dirty="0" err="1">
                <a:latin typeface="Consolas" panose="020B0609020204030204" pitchFamily="49" charset="0"/>
              </a:rPr>
              <a:t>CosmosDBTrigger</a:t>
            </a:r>
            <a:r>
              <a:rPr lang="en-US" sz="2000" dirty="0">
                <a:latin typeface="Consolas" panose="020B0609020204030204" pitchFamily="49" charset="0"/>
              </a:rPr>
              <a:t>("</a:t>
            </a:r>
            <a:r>
              <a:rPr lang="en-US" sz="2000" dirty="0" err="1">
                <a:latin typeface="Consolas" panose="020B0609020204030204" pitchFamily="49" charset="0"/>
              </a:rPr>
              <a:t>MySourceDatabase</a:t>
            </a:r>
            <a:r>
              <a:rPr lang="en-US" sz="2000" dirty="0">
                <a:latin typeface="Consolas" panose="020B0609020204030204" pitchFamily="49" charset="0"/>
              </a:rPr>
              <a:t>", " </a:t>
            </a:r>
            <a:r>
              <a:rPr lang="en-US" sz="2000" dirty="0" err="1">
                <a:latin typeface="Consolas" panose="020B0609020204030204" pitchFamily="49" charset="0"/>
              </a:rPr>
              <a:t>MySourceContainer</a:t>
            </a:r>
            <a:r>
              <a:rPr lang="en-US" sz="20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Connection = "</a:t>
            </a:r>
            <a:r>
              <a:rPr lang="en-US" sz="2000" dirty="0" err="1">
                <a:latin typeface="Consolas" panose="020B0609020204030204" pitchFamily="49" charset="0"/>
              </a:rPr>
              <a:t>MySourceConnectionStringSetting</a:t>
            </a:r>
            <a:r>
              <a:rPr lang="en-US" sz="20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CreateLeaseCollectionIfNotExists</a:t>
            </a:r>
            <a:r>
              <a:rPr lang="en-US" sz="2000" dirty="0">
                <a:latin typeface="Consolas" panose="020B0609020204030204" pitchFamily="49" charset="0"/>
              </a:rPr>
              <a:t> = true,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StartFromBeginning</a:t>
            </a:r>
            <a:r>
              <a:rPr lang="en-US" sz="2000" dirty="0">
                <a:latin typeface="Consolas" panose="020B0609020204030204" pitchFamily="49" charset="0"/>
              </a:rPr>
              <a:t> = true)]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IReadOnlyList</a:t>
            </a:r>
            <a:r>
              <a:rPr lang="en-US" sz="2000" dirty="0"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latin typeface="Consolas" panose="020B0609020204030204" pitchFamily="49" charset="0"/>
              </a:rPr>
              <a:t>MyDocument</a:t>
            </a:r>
            <a:r>
              <a:rPr lang="en-US" sz="2000" dirty="0">
                <a:latin typeface="Consolas" panose="020B0609020204030204" pitchFamily="49" charset="0"/>
              </a:rPr>
              <a:t>&gt; changes)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return changes;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3120403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52EB47-D2C5-44C6-912B-043A80F4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Feed Limitations</a:t>
            </a:r>
          </a:p>
        </p:txBody>
      </p:sp>
    </p:spTree>
    <p:extLst>
      <p:ext uri="{BB962C8B-B14F-4D97-AF65-F5344CB8AC3E}">
        <p14:creationId xmlns:p14="http://schemas.microsoft.com/office/powerpoint/2010/main" val="1352140244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3429D4-F2C1-45F2-AD91-9AE61836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506BF-2610-4ED1-8D9E-F8268CA2AE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36670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Only guaranteed within a partition.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Single partition key value.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Changes for other partition key values can be seen “out of order”.</a:t>
            </a:r>
          </a:p>
          <a:p>
            <a:endParaRPr lang="en-US" dirty="0"/>
          </a:p>
          <a:p>
            <a:r>
              <a:rPr lang="en-US" dirty="0"/>
              <a:t>Not usually a problem.</a:t>
            </a:r>
          </a:p>
        </p:txBody>
      </p:sp>
    </p:spTree>
    <p:extLst>
      <p:ext uri="{BB962C8B-B14F-4D97-AF65-F5344CB8AC3E}">
        <p14:creationId xmlns:p14="http://schemas.microsoft.com/office/powerpoint/2010/main" val="298980063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45F0-7D5F-4CB5-B9FF-89060FDB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62521-3971-43D6-BCEA-F54522DA4B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814780"/>
          </a:xfrm>
        </p:spPr>
        <p:txBody>
          <a:bodyPr/>
          <a:lstStyle/>
          <a:p>
            <a:r>
              <a:rPr lang="en-US" dirty="0"/>
              <a:t>Indexes (!)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By default, indexes are automatically created.</a:t>
            </a:r>
            <a:br>
              <a:rPr lang="en-US" dirty="0"/>
            </a:br>
            <a:r>
              <a:rPr lang="en-US" i="1" dirty="0"/>
              <a:t>Removing</a:t>
            </a:r>
            <a:r>
              <a:rPr lang="en-US" dirty="0"/>
              <a:t> indexes are a common optimization.</a:t>
            </a:r>
          </a:p>
          <a:p>
            <a:r>
              <a:rPr lang="en-US" dirty="0"/>
              <a:t>Stored procedures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Stored procedures only run within a partition, but get ACID guarantees.</a:t>
            </a:r>
          </a:p>
          <a:p>
            <a:r>
              <a:rPr lang="en-US" dirty="0"/>
              <a:t>User-defined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User-defined functions extend the query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40019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3429D4-F2C1-45F2-AD91-9AE61836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Completeness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506BF-2610-4ED1-8D9E-F8268CA2AE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1674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NOT an “event sourcing” system: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total ordering; only partial ordering.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Updates can be merged.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Each change feed update comes with the complete new document.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Event sourcing is coming, though:</a:t>
            </a:r>
          </a:p>
          <a:p>
            <a:r>
              <a:rPr lang="en-US" dirty="0"/>
              <a:t>- “All versions and deletes” mode is in public preview.</a:t>
            </a:r>
          </a:p>
        </p:txBody>
      </p:sp>
    </p:spTree>
    <p:extLst>
      <p:ext uri="{BB962C8B-B14F-4D97-AF65-F5344CB8AC3E}">
        <p14:creationId xmlns:p14="http://schemas.microsoft.com/office/powerpoint/2010/main" val="647880245"/>
      </p:ext>
    </p:extLst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54D0-D26D-46FA-85B5-7FCA07D8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Notifications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0BC43-9AA5-4457-8CD1-FC4F71A794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5113387"/>
          </a:xfrm>
        </p:spPr>
        <p:txBody>
          <a:bodyPr/>
          <a:lstStyle/>
          <a:p>
            <a:r>
              <a:rPr lang="en-US" dirty="0"/>
              <a:t>Inserts and Updates are in the Change Feed. Deletes are </a:t>
            </a:r>
            <a:r>
              <a:rPr lang="en-US" i="1" dirty="0"/>
              <a:t>not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Workaround: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dirty="0" err="1"/>
              <a:t>isDeleted</a:t>
            </a:r>
            <a:r>
              <a:rPr lang="en-US" dirty="0"/>
              <a:t> as a soft deletion.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Setting this to true causes an Update in the Change Feed.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Then either: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Set a TTL to remove the document automatically.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Have the Change Feed Processor delete the document.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Again, “all versions and deletes” mode is in public preview.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4B987FD-0580-45CF-B022-9F0AE49433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00" t="30321" b="35620"/>
          <a:stretch/>
        </p:blipFill>
        <p:spPr bwMode="auto">
          <a:xfrm>
            <a:off x="8599715" y="4114801"/>
            <a:ext cx="2438400" cy="146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7701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B0D7C1-F687-483D-BAEC-F227AC3B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Feed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199397865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848CBF-8B5F-4041-B42F-0D56A474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Things Go Wrong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0AE1D-AB93-40D7-92E4-B3C6106DB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26713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If your Change Feed Processor has a problem: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Leases container knows those documents were not processed.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Will release those documents to another processor for that partition.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“At Least Once” -&gt; Idempotent processors</a:t>
            </a:r>
          </a:p>
        </p:txBody>
      </p:sp>
    </p:spTree>
    <p:extLst>
      <p:ext uri="{BB962C8B-B14F-4D97-AF65-F5344CB8AC3E}">
        <p14:creationId xmlns:p14="http://schemas.microsoft.com/office/powerpoint/2010/main" val="915420956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C3F5-89EE-4B80-8C07-EB15E281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Timing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F6684-94E8-4F2C-8DFD-314D1585A6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72375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Can shut down during busy times. Leases collection “keeps your place”.</a:t>
            </a:r>
          </a:p>
          <a:p>
            <a:endParaRPr lang="en-US" dirty="0"/>
          </a:p>
          <a:p>
            <a:r>
              <a:rPr lang="en-US" dirty="0"/>
              <a:t>Can also temporarily increase </a:t>
            </a:r>
            <a:r>
              <a:rPr lang="en-US" dirty="0" err="1"/>
              <a:t>RUs.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679684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DC5B-39B4-469C-BD21-76AB70FB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Change Feed Processors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7C120-AE85-435A-A4F8-A89298EFD2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11773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Can have multiple listeners: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using same </a:t>
            </a:r>
            <a:r>
              <a:rPr lang="en-US" i="1" dirty="0"/>
              <a:t>lease collection</a:t>
            </a:r>
            <a:r>
              <a:rPr lang="en-US" dirty="0"/>
              <a:t> and </a:t>
            </a:r>
            <a:r>
              <a:rPr lang="en-US" i="1" dirty="0"/>
              <a:t>lease prefix</a:t>
            </a:r>
            <a:r>
              <a:rPr lang="en-US" dirty="0"/>
              <a:t> string, then they share the same stream of changes.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E.g., scale out a single Azure Functions Processor.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using different </a:t>
            </a:r>
            <a:r>
              <a:rPr lang="en-US" i="1" dirty="0"/>
              <a:t>lease collection</a:t>
            </a:r>
            <a:r>
              <a:rPr lang="en-US" dirty="0"/>
              <a:t> or </a:t>
            </a:r>
            <a:r>
              <a:rPr lang="en-US" i="1" dirty="0"/>
              <a:t>lease prefix</a:t>
            </a:r>
            <a:r>
              <a:rPr lang="en-US" dirty="0"/>
              <a:t> string, then they get their own stream of changes.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E.g., different Azure Function Processors to create multiple secondary indexes.</a:t>
            </a:r>
          </a:p>
        </p:txBody>
      </p:sp>
    </p:spTree>
    <p:extLst>
      <p:ext uri="{BB962C8B-B14F-4D97-AF65-F5344CB8AC3E}">
        <p14:creationId xmlns:p14="http://schemas.microsoft.com/office/powerpoint/2010/main" val="3338397542"/>
      </p:ext>
    </p:extLst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FACA-6C5B-4B17-A4CD-CCF4AA57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EBE69-FE2F-4BC4-B094-5A53D28DFE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62845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Permanent change feed listeners are logically part of your database!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FEEDEA-69E2-4578-9AAB-C45266E8D051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255378" y="4032218"/>
            <a:ext cx="992355" cy="1"/>
          </a:xfrm>
          <a:prstGeom prst="straightConnector1">
            <a:avLst/>
          </a:prstGeom>
          <a:ln w="381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6A2876A-63F4-42F7-9F6A-DB6CDF5F23A1}"/>
              </a:ext>
            </a:extLst>
          </p:cNvPr>
          <p:cNvGrpSpPr/>
          <p:nvPr/>
        </p:nvGrpSpPr>
        <p:grpSpPr>
          <a:xfrm>
            <a:off x="1305059" y="3323392"/>
            <a:ext cx="2359710" cy="2198226"/>
            <a:chOff x="2611345" y="2271547"/>
            <a:chExt cx="2359710" cy="2198226"/>
          </a:xfrm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BBDAA087-3C71-4C1B-85EF-6603DC206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20736" y="2271547"/>
              <a:ext cx="1540928" cy="141765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BA38EA-F8EF-4D79-8CD9-D6D1303368C6}"/>
                </a:ext>
              </a:extLst>
            </p:cNvPr>
            <p:cNvSpPr txBox="1"/>
            <p:nvPr/>
          </p:nvSpPr>
          <p:spPr>
            <a:xfrm>
              <a:off x="2611345" y="3731109"/>
              <a:ext cx="2359710" cy="7386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User collection;</a:t>
              </a:r>
              <a:br>
                <a:rPr lang="en-US" sz="1600" dirty="0">
                  <a:solidFill>
                    <a:srgbClr val="000000"/>
                  </a:solidFill>
                </a:rPr>
              </a:br>
              <a:r>
                <a:rPr lang="en-US" sz="1600" dirty="0">
                  <a:solidFill>
                    <a:srgbClr val="000000"/>
                  </a:solidFill>
                </a:rPr>
                <a:t>partition = /username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6B52F4-2FB1-448A-B91E-41A020392D18}"/>
              </a:ext>
            </a:extLst>
          </p:cNvPr>
          <p:cNvGrpSpPr/>
          <p:nvPr/>
        </p:nvGrpSpPr>
        <p:grpSpPr>
          <a:xfrm>
            <a:off x="5410200" y="3456940"/>
            <a:ext cx="2603957" cy="1576037"/>
            <a:chOff x="6716486" y="2405095"/>
            <a:chExt cx="2603957" cy="157603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A36ADC1-EC7A-48BF-BA0C-689BA7A5F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4607" y="2405095"/>
              <a:ext cx="1133562" cy="1133562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9EC6962-9DB4-45BD-A720-CB400B71E8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6486" y="2971876"/>
              <a:ext cx="992355" cy="1"/>
            </a:xfrm>
            <a:prstGeom prst="straightConnector1">
              <a:avLst/>
            </a:prstGeom>
            <a:ln w="38100">
              <a:solidFill>
                <a:schemeClr val="bg2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4665ED-B922-4872-8C60-73A4C7768C7C}"/>
                </a:ext>
              </a:extLst>
            </p:cNvPr>
            <p:cNvSpPr txBox="1"/>
            <p:nvPr/>
          </p:nvSpPr>
          <p:spPr>
            <a:xfrm>
              <a:off x="7481157" y="3464067"/>
              <a:ext cx="1839286" cy="5170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Azure Function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4BE496-6963-480C-A8DC-F7E08BC6CB46}"/>
              </a:ext>
            </a:extLst>
          </p:cNvPr>
          <p:cNvGrpSpPr/>
          <p:nvPr/>
        </p:nvGrpSpPr>
        <p:grpSpPr>
          <a:xfrm>
            <a:off x="3870070" y="2892439"/>
            <a:ext cx="1839286" cy="2629179"/>
            <a:chOff x="5176356" y="1840594"/>
            <a:chExt cx="1839286" cy="262917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1112369-B79F-4A9C-9461-CD290B8929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2074"/>
            <a:stretch/>
          </p:blipFill>
          <p:spPr>
            <a:xfrm>
              <a:off x="5554019" y="1840594"/>
              <a:ext cx="1162467" cy="221977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3FB2AD-244F-4DA1-A84C-16377A2AFAB0}"/>
                </a:ext>
              </a:extLst>
            </p:cNvPr>
            <p:cNvSpPr txBox="1"/>
            <p:nvPr/>
          </p:nvSpPr>
          <p:spPr>
            <a:xfrm>
              <a:off x="5176356" y="3952708"/>
              <a:ext cx="1839286" cy="5170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dirty="0">
                  <a:solidFill>
                    <a:srgbClr val="000000"/>
                  </a:solidFill>
                </a:rPr>
                <a:t>Change Feed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E99EA38-7B7F-49F8-B0FE-D7B1F0542480}"/>
              </a:ext>
            </a:extLst>
          </p:cNvPr>
          <p:cNvSpPr txBox="1"/>
          <p:nvPr/>
        </p:nvSpPr>
        <p:spPr>
          <a:xfrm>
            <a:off x="8571737" y="4742884"/>
            <a:ext cx="2543840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rgbClr val="000000"/>
                </a:solidFill>
              </a:rPr>
              <a:t>UserByEmail</a:t>
            </a:r>
            <a:r>
              <a:rPr lang="en-US" sz="1600" dirty="0">
                <a:solidFill>
                  <a:srgbClr val="000000"/>
                </a:solidFill>
              </a:rPr>
              <a:t> collection;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partition = /email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9A7CBB6-DA80-4AE3-AFC7-D1E278AFB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73193" y="3323392"/>
            <a:ext cx="1540928" cy="141765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99A5B9-8585-4268-ABB9-FA3A944BC972}"/>
              </a:ext>
            </a:extLst>
          </p:cNvPr>
          <p:cNvCxnSpPr>
            <a:cxnSpLocks/>
          </p:cNvCxnSpPr>
          <p:nvPr/>
        </p:nvCxnSpPr>
        <p:spPr>
          <a:xfrm flipV="1">
            <a:off x="7901360" y="4002327"/>
            <a:ext cx="992355" cy="1"/>
          </a:xfrm>
          <a:prstGeom prst="straightConnector1">
            <a:avLst/>
          </a:prstGeom>
          <a:ln w="38100">
            <a:solidFill>
              <a:schemeClr val="bg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384941"/>
      </p:ext>
    </p:extLst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5BFBA-AB3C-440E-9439-11723BA12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5331203"/>
          </a:xfrm>
        </p:spPr>
        <p:txBody>
          <a:bodyPr/>
          <a:lstStyle/>
          <a:p>
            <a:r>
              <a:rPr lang="en-US" sz="3240" dirty="0"/>
              <a:t>Partitioning:</a:t>
            </a:r>
          </a:p>
          <a:p>
            <a:r>
              <a:rPr lang="en-US" sz="2000" dirty="0">
                <a:hlinkClick r:id="rId2"/>
              </a:rPr>
              <a:t>https://docs.microsoft.com/en-us/azure/cosmos-db/partitioning-overview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3"/>
              </a:rPr>
              <a:t>https://docs.microsoft.com/en-us/azure/cosmos-db/synthetic-partition-keys</a:t>
            </a:r>
            <a:endParaRPr lang="en-US" sz="2000" dirty="0"/>
          </a:p>
          <a:p>
            <a:endParaRPr lang="en-US" sz="2000" dirty="0"/>
          </a:p>
          <a:p>
            <a:r>
              <a:rPr lang="en-US" sz="3240" dirty="0"/>
              <a:t>Change Feed:</a:t>
            </a:r>
          </a:p>
          <a:p>
            <a:r>
              <a:rPr lang="en-US" sz="2000" dirty="0">
                <a:hlinkClick r:id="rId4"/>
              </a:rPr>
              <a:t>https://docs.microsoft.com/en-us/azure/cosmos-db/change-feed</a:t>
            </a:r>
            <a:br>
              <a:rPr lang="en-US" sz="2000" dirty="0"/>
            </a:br>
            <a:r>
              <a:rPr lang="en-US" sz="2000" dirty="0">
                <a:hlinkClick r:id="rId5"/>
              </a:rPr>
              <a:t>https://docs.microsoft.com/en-us/azure/cosmos-db/how-to-use-change-feed-estimator</a:t>
            </a:r>
            <a:endParaRPr lang="en-US" sz="2000" dirty="0"/>
          </a:p>
          <a:p>
            <a:endParaRPr lang="en-US" sz="2000" dirty="0"/>
          </a:p>
          <a:p>
            <a:r>
              <a:rPr lang="en-US" sz="3240" dirty="0"/>
              <a:t>Best Docs Ever:</a:t>
            </a:r>
          </a:p>
          <a:p>
            <a:r>
              <a:rPr lang="en-US" sz="2000" dirty="0">
                <a:hlinkClick r:id="rId6"/>
              </a:rPr>
              <a:t>https://docs.microsoft.com/en-us/azure/cosmos-db/how-to-model-partition-example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AI:</a:t>
            </a:r>
          </a:p>
          <a:p>
            <a:r>
              <a:rPr lang="en-US" sz="2000" dirty="0">
                <a:hlinkClick r:id="rId7"/>
              </a:rPr>
              <a:t>https://github.com/microsoft/vscode-cosmosdb/blob/main/resources/llm-assets/azurecosmosdb.instructions.md</a:t>
            </a:r>
            <a:r>
              <a:rPr lang="en-US" sz="2000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F4D8D5-D9AB-4361-BA58-3645C3EF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pic>
        <p:nvPicPr>
          <p:cNvPr id="6" name="Graphic 5" descr="Downward trend">
            <a:extLst>
              <a:ext uri="{FF2B5EF4-FFF2-40B4-BE49-F238E27FC236}">
                <a16:creationId xmlns:a16="http://schemas.microsoft.com/office/drawing/2014/main" id="{FE0D76E2-2F05-4CBC-BE97-5F0A6BFD71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38223" y="3318084"/>
            <a:ext cx="914400" cy="914400"/>
          </a:xfrm>
          <a:prstGeom prst="rect">
            <a:avLst/>
          </a:prstGeom>
        </p:spPr>
      </p:pic>
      <p:pic>
        <p:nvPicPr>
          <p:cNvPr id="5" name="Picture 4" descr="A qr code with a black background&#10;&#10;AI-generated content may be incorrect.">
            <a:extLst>
              <a:ext uri="{FF2B5EF4-FFF2-40B4-BE49-F238E27FC236}">
                <a16:creationId xmlns:a16="http://schemas.microsoft.com/office/drawing/2014/main" id="{9E44E8A1-2C37-E9AD-2E38-CB1102AEC3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134" y="4768975"/>
            <a:ext cx="1949796" cy="193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509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AE08-C46D-4774-86D9-560098E4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CosmosDB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Right Way™</a:t>
            </a:r>
          </a:p>
        </p:txBody>
      </p:sp>
    </p:spTree>
    <p:extLst>
      <p:ext uri="{BB962C8B-B14F-4D97-AF65-F5344CB8AC3E}">
        <p14:creationId xmlns:p14="http://schemas.microsoft.com/office/powerpoint/2010/main" val="15610812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EDE7-168B-4F6E-A36A-AAA4A0EB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9F2DA-831F-498A-8836-3F7EC9FEB5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91863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Relational Databases: ACID</a:t>
            </a:r>
          </a:p>
          <a:p>
            <a:endParaRPr lang="en-US" dirty="0"/>
          </a:p>
          <a:p>
            <a:r>
              <a:rPr lang="en-US" dirty="0"/>
              <a:t>NoSQL Databases: Scalability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Key/Value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Document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Graph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4BA215C-4EC8-46C5-89CC-38F31DFCA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998" y="94354"/>
            <a:ext cx="4762500" cy="61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78621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AD71FBD2-0A52-4CF5-9ADE-5E95C3126BD1}"/>
              </a:ext>
            </a:extLst>
          </p:cNvPr>
          <p:cNvSpPr>
            <a:spLocks/>
          </p:cNvSpPr>
          <p:nvPr/>
        </p:nvSpPr>
        <p:spPr bwMode="auto">
          <a:xfrm>
            <a:off x="1281629" y="5364003"/>
            <a:ext cx="9922465" cy="1934496"/>
          </a:xfrm>
          <a:custGeom>
            <a:avLst/>
            <a:gdLst>
              <a:gd name="connsiteX0" fmla="*/ 8407318 w 9922465"/>
              <a:gd name="connsiteY0" fmla="*/ 1824114 h 1934496"/>
              <a:gd name="connsiteX1" fmla="*/ 8462510 w 9922465"/>
              <a:gd name="connsiteY1" fmla="*/ 1879305 h 1934496"/>
              <a:gd name="connsiteX2" fmla="*/ 8407318 w 9922465"/>
              <a:gd name="connsiteY2" fmla="*/ 1934496 h 1934496"/>
              <a:gd name="connsiteX3" fmla="*/ 8352126 w 9922465"/>
              <a:gd name="connsiteY3" fmla="*/ 1879305 h 1934496"/>
              <a:gd name="connsiteX4" fmla="*/ 8407318 w 9922465"/>
              <a:gd name="connsiteY4" fmla="*/ 1824114 h 1934496"/>
              <a:gd name="connsiteX5" fmla="*/ 8273682 w 9922465"/>
              <a:gd name="connsiteY5" fmla="*/ 1824114 h 1934496"/>
              <a:gd name="connsiteX6" fmla="*/ 8328874 w 9922465"/>
              <a:gd name="connsiteY6" fmla="*/ 1879305 h 1934496"/>
              <a:gd name="connsiteX7" fmla="*/ 8273682 w 9922465"/>
              <a:gd name="connsiteY7" fmla="*/ 1934496 h 1934496"/>
              <a:gd name="connsiteX8" fmla="*/ 8218490 w 9922465"/>
              <a:gd name="connsiteY8" fmla="*/ 1879305 h 1934496"/>
              <a:gd name="connsiteX9" fmla="*/ 8273682 w 9922465"/>
              <a:gd name="connsiteY9" fmla="*/ 1824114 h 1934496"/>
              <a:gd name="connsiteX10" fmla="*/ 8143386 w 9922465"/>
              <a:gd name="connsiteY10" fmla="*/ 1824114 h 1934496"/>
              <a:gd name="connsiteX11" fmla="*/ 8198578 w 9922465"/>
              <a:gd name="connsiteY11" fmla="*/ 1879305 h 1934496"/>
              <a:gd name="connsiteX12" fmla="*/ 8143386 w 9922465"/>
              <a:gd name="connsiteY12" fmla="*/ 1934496 h 1934496"/>
              <a:gd name="connsiteX13" fmla="*/ 8088194 w 9922465"/>
              <a:gd name="connsiteY13" fmla="*/ 1879305 h 1934496"/>
              <a:gd name="connsiteX14" fmla="*/ 8143386 w 9922465"/>
              <a:gd name="connsiteY14" fmla="*/ 1824114 h 1934496"/>
              <a:gd name="connsiteX15" fmla="*/ 8009752 w 9922465"/>
              <a:gd name="connsiteY15" fmla="*/ 1824114 h 1934496"/>
              <a:gd name="connsiteX16" fmla="*/ 8064944 w 9922465"/>
              <a:gd name="connsiteY16" fmla="*/ 1879305 h 1934496"/>
              <a:gd name="connsiteX17" fmla="*/ 8009752 w 9922465"/>
              <a:gd name="connsiteY17" fmla="*/ 1934496 h 1934496"/>
              <a:gd name="connsiteX18" fmla="*/ 7954560 w 9922465"/>
              <a:gd name="connsiteY18" fmla="*/ 1879305 h 1934496"/>
              <a:gd name="connsiteX19" fmla="*/ 8009752 w 9922465"/>
              <a:gd name="connsiteY19" fmla="*/ 1824114 h 1934496"/>
              <a:gd name="connsiteX20" fmla="*/ 7876117 w 9922465"/>
              <a:gd name="connsiteY20" fmla="*/ 1824114 h 1934496"/>
              <a:gd name="connsiteX21" fmla="*/ 7931309 w 9922465"/>
              <a:gd name="connsiteY21" fmla="*/ 1879305 h 1934496"/>
              <a:gd name="connsiteX22" fmla="*/ 7876117 w 9922465"/>
              <a:gd name="connsiteY22" fmla="*/ 1934496 h 1934496"/>
              <a:gd name="connsiteX23" fmla="*/ 7820925 w 9922465"/>
              <a:gd name="connsiteY23" fmla="*/ 1879305 h 1934496"/>
              <a:gd name="connsiteX24" fmla="*/ 7876117 w 9922465"/>
              <a:gd name="connsiteY24" fmla="*/ 1824114 h 1934496"/>
              <a:gd name="connsiteX25" fmla="*/ 7745824 w 9922465"/>
              <a:gd name="connsiteY25" fmla="*/ 1824114 h 1934496"/>
              <a:gd name="connsiteX26" fmla="*/ 7801016 w 9922465"/>
              <a:gd name="connsiteY26" fmla="*/ 1879305 h 1934496"/>
              <a:gd name="connsiteX27" fmla="*/ 7745824 w 9922465"/>
              <a:gd name="connsiteY27" fmla="*/ 1934496 h 1934496"/>
              <a:gd name="connsiteX28" fmla="*/ 7690632 w 9922465"/>
              <a:gd name="connsiteY28" fmla="*/ 1879305 h 1934496"/>
              <a:gd name="connsiteX29" fmla="*/ 7745824 w 9922465"/>
              <a:gd name="connsiteY29" fmla="*/ 1824114 h 1934496"/>
              <a:gd name="connsiteX30" fmla="*/ 7608849 w 9922465"/>
              <a:gd name="connsiteY30" fmla="*/ 1824114 h 1934496"/>
              <a:gd name="connsiteX31" fmla="*/ 7664041 w 9922465"/>
              <a:gd name="connsiteY31" fmla="*/ 1879305 h 1934496"/>
              <a:gd name="connsiteX32" fmla="*/ 7608849 w 9922465"/>
              <a:gd name="connsiteY32" fmla="*/ 1934496 h 1934496"/>
              <a:gd name="connsiteX33" fmla="*/ 7553657 w 9922465"/>
              <a:gd name="connsiteY33" fmla="*/ 1879305 h 1934496"/>
              <a:gd name="connsiteX34" fmla="*/ 7608849 w 9922465"/>
              <a:gd name="connsiteY34" fmla="*/ 1824114 h 1934496"/>
              <a:gd name="connsiteX35" fmla="*/ 7481895 w 9922465"/>
              <a:gd name="connsiteY35" fmla="*/ 1824114 h 1934496"/>
              <a:gd name="connsiteX36" fmla="*/ 7537087 w 9922465"/>
              <a:gd name="connsiteY36" fmla="*/ 1879305 h 1934496"/>
              <a:gd name="connsiteX37" fmla="*/ 7481895 w 9922465"/>
              <a:gd name="connsiteY37" fmla="*/ 1934496 h 1934496"/>
              <a:gd name="connsiteX38" fmla="*/ 7426703 w 9922465"/>
              <a:gd name="connsiteY38" fmla="*/ 1879305 h 1934496"/>
              <a:gd name="connsiteX39" fmla="*/ 7481895 w 9922465"/>
              <a:gd name="connsiteY39" fmla="*/ 1824114 h 1934496"/>
              <a:gd name="connsiteX40" fmla="*/ 7341579 w 9922465"/>
              <a:gd name="connsiteY40" fmla="*/ 1824114 h 1934496"/>
              <a:gd name="connsiteX41" fmla="*/ 7396771 w 9922465"/>
              <a:gd name="connsiteY41" fmla="*/ 1879305 h 1934496"/>
              <a:gd name="connsiteX42" fmla="*/ 7341579 w 9922465"/>
              <a:gd name="connsiteY42" fmla="*/ 1934496 h 1934496"/>
              <a:gd name="connsiteX43" fmla="*/ 7286387 w 9922465"/>
              <a:gd name="connsiteY43" fmla="*/ 1879305 h 1934496"/>
              <a:gd name="connsiteX44" fmla="*/ 7341579 w 9922465"/>
              <a:gd name="connsiteY44" fmla="*/ 1824114 h 1934496"/>
              <a:gd name="connsiteX45" fmla="*/ 7211286 w 9922465"/>
              <a:gd name="connsiteY45" fmla="*/ 1824114 h 1934496"/>
              <a:gd name="connsiteX46" fmla="*/ 7266478 w 9922465"/>
              <a:gd name="connsiteY46" fmla="*/ 1879305 h 1934496"/>
              <a:gd name="connsiteX47" fmla="*/ 7211286 w 9922465"/>
              <a:gd name="connsiteY47" fmla="*/ 1934496 h 1934496"/>
              <a:gd name="connsiteX48" fmla="*/ 7156094 w 9922465"/>
              <a:gd name="connsiteY48" fmla="*/ 1879305 h 1934496"/>
              <a:gd name="connsiteX49" fmla="*/ 7211286 w 9922465"/>
              <a:gd name="connsiteY49" fmla="*/ 1824114 h 1934496"/>
              <a:gd name="connsiteX50" fmla="*/ 7080993 w 9922465"/>
              <a:gd name="connsiteY50" fmla="*/ 1824114 h 1934496"/>
              <a:gd name="connsiteX51" fmla="*/ 7136185 w 9922465"/>
              <a:gd name="connsiteY51" fmla="*/ 1879305 h 1934496"/>
              <a:gd name="connsiteX52" fmla="*/ 7080993 w 9922465"/>
              <a:gd name="connsiteY52" fmla="*/ 1934496 h 1934496"/>
              <a:gd name="connsiteX53" fmla="*/ 7025801 w 9922465"/>
              <a:gd name="connsiteY53" fmla="*/ 1879305 h 1934496"/>
              <a:gd name="connsiteX54" fmla="*/ 7080993 w 9922465"/>
              <a:gd name="connsiteY54" fmla="*/ 1824114 h 1934496"/>
              <a:gd name="connsiteX55" fmla="*/ 6947357 w 9922465"/>
              <a:gd name="connsiteY55" fmla="*/ 1824114 h 1934496"/>
              <a:gd name="connsiteX56" fmla="*/ 7002549 w 9922465"/>
              <a:gd name="connsiteY56" fmla="*/ 1879305 h 1934496"/>
              <a:gd name="connsiteX57" fmla="*/ 6947357 w 9922465"/>
              <a:gd name="connsiteY57" fmla="*/ 1934496 h 1934496"/>
              <a:gd name="connsiteX58" fmla="*/ 6892165 w 9922465"/>
              <a:gd name="connsiteY58" fmla="*/ 1879305 h 1934496"/>
              <a:gd name="connsiteX59" fmla="*/ 6947357 w 9922465"/>
              <a:gd name="connsiteY59" fmla="*/ 1824114 h 1934496"/>
              <a:gd name="connsiteX60" fmla="*/ 6817063 w 9922465"/>
              <a:gd name="connsiteY60" fmla="*/ 1824114 h 1934496"/>
              <a:gd name="connsiteX61" fmla="*/ 6872255 w 9922465"/>
              <a:gd name="connsiteY61" fmla="*/ 1879305 h 1934496"/>
              <a:gd name="connsiteX62" fmla="*/ 6817063 w 9922465"/>
              <a:gd name="connsiteY62" fmla="*/ 1934496 h 1934496"/>
              <a:gd name="connsiteX63" fmla="*/ 6761871 w 9922465"/>
              <a:gd name="connsiteY63" fmla="*/ 1879305 h 1934496"/>
              <a:gd name="connsiteX64" fmla="*/ 6817063 w 9922465"/>
              <a:gd name="connsiteY64" fmla="*/ 1824114 h 1934496"/>
              <a:gd name="connsiteX65" fmla="*/ 6683431 w 9922465"/>
              <a:gd name="connsiteY65" fmla="*/ 1824114 h 1934496"/>
              <a:gd name="connsiteX66" fmla="*/ 6738623 w 9922465"/>
              <a:gd name="connsiteY66" fmla="*/ 1879305 h 1934496"/>
              <a:gd name="connsiteX67" fmla="*/ 6683431 w 9922465"/>
              <a:gd name="connsiteY67" fmla="*/ 1934496 h 1934496"/>
              <a:gd name="connsiteX68" fmla="*/ 6628239 w 9922465"/>
              <a:gd name="connsiteY68" fmla="*/ 1879305 h 1934496"/>
              <a:gd name="connsiteX69" fmla="*/ 6683431 w 9922465"/>
              <a:gd name="connsiteY69" fmla="*/ 1824114 h 1934496"/>
              <a:gd name="connsiteX70" fmla="*/ 6553137 w 9922465"/>
              <a:gd name="connsiteY70" fmla="*/ 1824114 h 1934496"/>
              <a:gd name="connsiteX71" fmla="*/ 6608329 w 9922465"/>
              <a:gd name="connsiteY71" fmla="*/ 1879305 h 1934496"/>
              <a:gd name="connsiteX72" fmla="*/ 6553137 w 9922465"/>
              <a:gd name="connsiteY72" fmla="*/ 1934496 h 1934496"/>
              <a:gd name="connsiteX73" fmla="*/ 6497945 w 9922465"/>
              <a:gd name="connsiteY73" fmla="*/ 1879305 h 1934496"/>
              <a:gd name="connsiteX74" fmla="*/ 6553137 w 9922465"/>
              <a:gd name="connsiteY74" fmla="*/ 1824114 h 1934496"/>
              <a:gd name="connsiteX75" fmla="*/ 6289207 w 9922465"/>
              <a:gd name="connsiteY75" fmla="*/ 1824114 h 1934496"/>
              <a:gd name="connsiteX76" fmla="*/ 6344399 w 9922465"/>
              <a:gd name="connsiteY76" fmla="*/ 1879305 h 1934496"/>
              <a:gd name="connsiteX77" fmla="*/ 6289207 w 9922465"/>
              <a:gd name="connsiteY77" fmla="*/ 1934496 h 1934496"/>
              <a:gd name="connsiteX78" fmla="*/ 6234015 w 9922465"/>
              <a:gd name="connsiteY78" fmla="*/ 1879305 h 1934496"/>
              <a:gd name="connsiteX79" fmla="*/ 6289207 w 9922465"/>
              <a:gd name="connsiteY79" fmla="*/ 1824114 h 1934496"/>
              <a:gd name="connsiteX80" fmla="*/ 6155572 w 9922465"/>
              <a:gd name="connsiteY80" fmla="*/ 1824114 h 1934496"/>
              <a:gd name="connsiteX81" fmla="*/ 6210764 w 9922465"/>
              <a:gd name="connsiteY81" fmla="*/ 1879305 h 1934496"/>
              <a:gd name="connsiteX82" fmla="*/ 6155572 w 9922465"/>
              <a:gd name="connsiteY82" fmla="*/ 1934496 h 1934496"/>
              <a:gd name="connsiteX83" fmla="*/ 6100380 w 9922465"/>
              <a:gd name="connsiteY83" fmla="*/ 1879305 h 1934496"/>
              <a:gd name="connsiteX84" fmla="*/ 6155572 w 9922465"/>
              <a:gd name="connsiteY84" fmla="*/ 1824114 h 1934496"/>
              <a:gd name="connsiteX85" fmla="*/ 6021938 w 9922465"/>
              <a:gd name="connsiteY85" fmla="*/ 1824114 h 1934496"/>
              <a:gd name="connsiteX86" fmla="*/ 6077130 w 9922465"/>
              <a:gd name="connsiteY86" fmla="*/ 1879305 h 1934496"/>
              <a:gd name="connsiteX87" fmla="*/ 6021938 w 9922465"/>
              <a:gd name="connsiteY87" fmla="*/ 1934496 h 1934496"/>
              <a:gd name="connsiteX88" fmla="*/ 5966746 w 9922465"/>
              <a:gd name="connsiteY88" fmla="*/ 1879305 h 1934496"/>
              <a:gd name="connsiteX89" fmla="*/ 6021938 w 9922465"/>
              <a:gd name="connsiteY89" fmla="*/ 1824114 h 1934496"/>
              <a:gd name="connsiteX90" fmla="*/ 5884964 w 9922465"/>
              <a:gd name="connsiteY90" fmla="*/ 1824114 h 1934496"/>
              <a:gd name="connsiteX91" fmla="*/ 5940156 w 9922465"/>
              <a:gd name="connsiteY91" fmla="*/ 1879305 h 1934496"/>
              <a:gd name="connsiteX92" fmla="*/ 5884964 w 9922465"/>
              <a:gd name="connsiteY92" fmla="*/ 1934496 h 1934496"/>
              <a:gd name="connsiteX93" fmla="*/ 5829772 w 9922465"/>
              <a:gd name="connsiteY93" fmla="*/ 1879305 h 1934496"/>
              <a:gd name="connsiteX94" fmla="*/ 5884964 w 9922465"/>
              <a:gd name="connsiteY94" fmla="*/ 1824114 h 1934496"/>
              <a:gd name="connsiteX95" fmla="*/ 5754670 w 9922465"/>
              <a:gd name="connsiteY95" fmla="*/ 1824114 h 1934496"/>
              <a:gd name="connsiteX96" fmla="*/ 5809862 w 9922465"/>
              <a:gd name="connsiteY96" fmla="*/ 1879305 h 1934496"/>
              <a:gd name="connsiteX97" fmla="*/ 5754670 w 9922465"/>
              <a:gd name="connsiteY97" fmla="*/ 1934496 h 1934496"/>
              <a:gd name="connsiteX98" fmla="*/ 5699478 w 9922465"/>
              <a:gd name="connsiteY98" fmla="*/ 1879305 h 1934496"/>
              <a:gd name="connsiteX99" fmla="*/ 5754670 w 9922465"/>
              <a:gd name="connsiteY99" fmla="*/ 1824114 h 1934496"/>
              <a:gd name="connsiteX100" fmla="*/ 5487399 w 9922465"/>
              <a:gd name="connsiteY100" fmla="*/ 1824114 h 1934496"/>
              <a:gd name="connsiteX101" fmla="*/ 5542591 w 9922465"/>
              <a:gd name="connsiteY101" fmla="*/ 1879305 h 1934496"/>
              <a:gd name="connsiteX102" fmla="*/ 5487399 w 9922465"/>
              <a:gd name="connsiteY102" fmla="*/ 1934496 h 1934496"/>
              <a:gd name="connsiteX103" fmla="*/ 5432207 w 9922465"/>
              <a:gd name="connsiteY103" fmla="*/ 1879305 h 1934496"/>
              <a:gd name="connsiteX104" fmla="*/ 5487399 w 9922465"/>
              <a:gd name="connsiteY104" fmla="*/ 1824114 h 1934496"/>
              <a:gd name="connsiteX105" fmla="*/ 5357105 w 9922465"/>
              <a:gd name="connsiteY105" fmla="*/ 1824114 h 1934496"/>
              <a:gd name="connsiteX106" fmla="*/ 5412297 w 9922465"/>
              <a:gd name="connsiteY106" fmla="*/ 1879305 h 1934496"/>
              <a:gd name="connsiteX107" fmla="*/ 5357105 w 9922465"/>
              <a:gd name="connsiteY107" fmla="*/ 1934496 h 1934496"/>
              <a:gd name="connsiteX108" fmla="*/ 5301913 w 9922465"/>
              <a:gd name="connsiteY108" fmla="*/ 1879305 h 1934496"/>
              <a:gd name="connsiteX109" fmla="*/ 5357105 w 9922465"/>
              <a:gd name="connsiteY109" fmla="*/ 1824114 h 1934496"/>
              <a:gd name="connsiteX110" fmla="*/ 5223473 w 9922465"/>
              <a:gd name="connsiteY110" fmla="*/ 1824114 h 1934496"/>
              <a:gd name="connsiteX111" fmla="*/ 5278665 w 9922465"/>
              <a:gd name="connsiteY111" fmla="*/ 1879305 h 1934496"/>
              <a:gd name="connsiteX112" fmla="*/ 5223473 w 9922465"/>
              <a:gd name="connsiteY112" fmla="*/ 1934496 h 1934496"/>
              <a:gd name="connsiteX113" fmla="*/ 5168281 w 9922465"/>
              <a:gd name="connsiteY113" fmla="*/ 1879305 h 1934496"/>
              <a:gd name="connsiteX114" fmla="*/ 5223473 w 9922465"/>
              <a:gd name="connsiteY114" fmla="*/ 1824114 h 1934496"/>
              <a:gd name="connsiteX115" fmla="*/ 5093178 w 9922465"/>
              <a:gd name="connsiteY115" fmla="*/ 1824114 h 1934496"/>
              <a:gd name="connsiteX116" fmla="*/ 5148370 w 9922465"/>
              <a:gd name="connsiteY116" fmla="*/ 1879305 h 1934496"/>
              <a:gd name="connsiteX117" fmla="*/ 5093178 w 9922465"/>
              <a:gd name="connsiteY117" fmla="*/ 1934496 h 1934496"/>
              <a:gd name="connsiteX118" fmla="*/ 5037986 w 9922465"/>
              <a:gd name="connsiteY118" fmla="*/ 1879305 h 1934496"/>
              <a:gd name="connsiteX119" fmla="*/ 5093178 w 9922465"/>
              <a:gd name="connsiteY119" fmla="*/ 1824114 h 1934496"/>
              <a:gd name="connsiteX120" fmla="*/ 4959543 w 9922465"/>
              <a:gd name="connsiteY120" fmla="*/ 1824114 h 1934496"/>
              <a:gd name="connsiteX121" fmla="*/ 5014735 w 9922465"/>
              <a:gd name="connsiteY121" fmla="*/ 1879305 h 1934496"/>
              <a:gd name="connsiteX122" fmla="*/ 4959543 w 9922465"/>
              <a:gd name="connsiteY122" fmla="*/ 1934496 h 1934496"/>
              <a:gd name="connsiteX123" fmla="*/ 4904351 w 9922465"/>
              <a:gd name="connsiteY123" fmla="*/ 1879305 h 1934496"/>
              <a:gd name="connsiteX124" fmla="*/ 4959543 w 9922465"/>
              <a:gd name="connsiteY124" fmla="*/ 1824114 h 1934496"/>
              <a:gd name="connsiteX125" fmla="*/ 4829250 w 9922465"/>
              <a:gd name="connsiteY125" fmla="*/ 1824114 h 1934496"/>
              <a:gd name="connsiteX126" fmla="*/ 4884442 w 9922465"/>
              <a:gd name="connsiteY126" fmla="*/ 1879305 h 1934496"/>
              <a:gd name="connsiteX127" fmla="*/ 4829250 w 9922465"/>
              <a:gd name="connsiteY127" fmla="*/ 1934496 h 1934496"/>
              <a:gd name="connsiteX128" fmla="*/ 4774058 w 9922465"/>
              <a:gd name="connsiteY128" fmla="*/ 1879305 h 1934496"/>
              <a:gd name="connsiteX129" fmla="*/ 4829250 w 9922465"/>
              <a:gd name="connsiteY129" fmla="*/ 1824114 h 1934496"/>
              <a:gd name="connsiteX130" fmla="*/ 4695613 w 9922465"/>
              <a:gd name="connsiteY130" fmla="*/ 1824114 h 1934496"/>
              <a:gd name="connsiteX131" fmla="*/ 4750805 w 9922465"/>
              <a:gd name="connsiteY131" fmla="*/ 1879305 h 1934496"/>
              <a:gd name="connsiteX132" fmla="*/ 4695613 w 9922465"/>
              <a:gd name="connsiteY132" fmla="*/ 1934496 h 1934496"/>
              <a:gd name="connsiteX133" fmla="*/ 4640421 w 9922465"/>
              <a:gd name="connsiteY133" fmla="*/ 1879305 h 1934496"/>
              <a:gd name="connsiteX134" fmla="*/ 4695613 w 9922465"/>
              <a:gd name="connsiteY134" fmla="*/ 1824114 h 1934496"/>
              <a:gd name="connsiteX135" fmla="*/ 2834762 w 9922465"/>
              <a:gd name="connsiteY135" fmla="*/ 1824114 h 1934496"/>
              <a:gd name="connsiteX136" fmla="*/ 2889954 w 9922465"/>
              <a:gd name="connsiteY136" fmla="*/ 1879305 h 1934496"/>
              <a:gd name="connsiteX137" fmla="*/ 2834762 w 9922465"/>
              <a:gd name="connsiteY137" fmla="*/ 1934496 h 1934496"/>
              <a:gd name="connsiteX138" fmla="*/ 2779570 w 9922465"/>
              <a:gd name="connsiteY138" fmla="*/ 1879305 h 1934496"/>
              <a:gd name="connsiteX139" fmla="*/ 2834762 w 9922465"/>
              <a:gd name="connsiteY139" fmla="*/ 1824114 h 1934496"/>
              <a:gd name="connsiteX140" fmla="*/ 2707807 w 9922465"/>
              <a:gd name="connsiteY140" fmla="*/ 1824114 h 1934496"/>
              <a:gd name="connsiteX141" fmla="*/ 2762999 w 9922465"/>
              <a:gd name="connsiteY141" fmla="*/ 1879305 h 1934496"/>
              <a:gd name="connsiteX142" fmla="*/ 2707807 w 9922465"/>
              <a:gd name="connsiteY142" fmla="*/ 1934496 h 1934496"/>
              <a:gd name="connsiteX143" fmla="*/ 2652615 w 9922465"/>
              <a:gd name="connsiteY143" fmla="*/ 1879305 h 1934496"/>
              <a:gd name="connsiteX144" fmla="*/ 2707807 w 9922465"/>
              <a:gd name="connsiteY144" fmla="*/ 1824114 h 1934496"/>
              <a:gd name="connsiteX145" fmla="*/ 2570834 w 9922465"/>
              <a:gd name="connsiteY145" fmla="*/ 1824114 h 1934496"/>
              <a:gd name="connsiteX146" fmla="*/ 2626025 w 9922465"/>
              <a:gd name="connsiteY146" fmla="*/ 1879305 h 1934496"/>
              <a:gd name="connsiteX147" fmla="*/ 2570834 w 9922465"/>
              <a:gd name="connsiteY147" fmla="*/ 1934496 h 1934496"/>
              <a:gd name="connsiteX148" fmla="*/ 2515641 w 9922465"/>
              <a:gd name="connsiteY148" fmla="*/ 1879305 h 1934496"/>
              <a:gd name="connsiteX149" fmla="*/ 2570834 w 9922465"/>
              <a:gd name="connsiteY149" fmla="*/ 1824114 h 1934496"/>
              <a:gd name="connsiteX150" fmla="*/ 2437196 w 9922465"/>
              <a:gd name="connsiteY150" fmla="*/ 1824114 h 1934496"/>
              <a:gd name="connsiteX151" fmla="*/ 2492389 w 9922465"/>
              <a:gd name="connsiteY151" fmla="*/ 1879305 h 1934496"/>
              <a:gd name="connsiteX152" fmla="*/ 2437196 w 9922465"/>
              <a:gd name="connsiteY152" fmla="*/ 1934496 h 1934496"/>
              <a:gd name="connsiteX153" fmla="*/ 2382005 w 9922465"/>
              <a:gd name="connsiteY153" fmla="*/ 1879305 h 1934496"/>
              <a:gd name="connsiteX154" fmla="*/ 2437196 w 9922465"/>
              <a:gd name="connsiteY154" fmla="*/ 1824114 h 1934496"/>
              <a:gd name="connsiteX155" fmla="*/ 2303564 w 9922465"/>
              <a:gd name="connsiteY155" fmla="*/ 1824114 h 1934496"/>
              <a:gd name="connsiteX156" fmla="*/ 2358756 w 9922465"/>
              <a:gd name="connsiteY156" fmla="*/ 1879305 h 1934496"/>
              <a:gd name="connsiteX157" fmla="*/ 2303564 w 9922465"/>
              <a:gd name="connsiteY157" fmla="*/ 1934496 h 1934496"/>
              <a:gd name="connsiteX158" fmla="*/ 2248372 w 9922465"/>
              <a:gd name="connsiteY158" fmla="*/ 1879305 h 1934496"/>
              <a:gd name="connsiteX159" fmla="*/ 2303564 w 9922465"/>
              <a:gd name="connsiteY159" fmla="*/ 1824114 h 1934496"/>
              <a:gd name="connsiteX160" fmla="*/ 2173271 w 9922465"/>
              <a:gd name="connsiteY160" fmla="*/ 1824114 h 1934496"/>
              <a:gd name="connsiteX161" fmla="*/ 2228463 w 9922465"/>
              <a:gd name="connsiteY161" fmla="*/ 1879305 h 1934496"/>
              <a:gd name="connsiteX162" fmla="*/ 2173271 w 9922465"/>
              <a:gd name="connsiteY162" fmla="*/ 1934496 h 1934496"/>
              <a:gd name="connsiteX163" fmla="*/ 2118079 w 9922465"/>
              <a:gd name="connsiteY163" fmla="*/ 1879305 h 1934496"/>
              <a:gd name="connsiteX164" fmla="*/ 2173271 w 9922465"/>
              <a:gd name="connsiteY164" fmla="*/ 1824114 h 1934496"/>
              <a:gd name="connsiteX165" fmla="*/ 2039637 w 9922465"/>
              <a:gd name="connsiteY165" fmla="*/ 1824114 h 1934496"/>
              <a:gd name="connsiteX166" fmla="*/ 2094830 w 9922465"/>
              <a:gd name="connsiteY166" fmla="*/ 1879305 h 1934496"/>
              <a:gd name="connsiteX167" fmla="*/ 2039637 w 9922465"/>
              <a:gd name="connsiteY167" fmla="*/ 1934496 h 1934496"/>
              <a:gd name="connsiteX168" fmla="*/ 1984445 w 9922465"/>
              <a:gd name="connsiteY168" fmla="*/ 1879305 h 1934496"/>
              <a:gd name="connsiteX169" fmla="*/ 2039637 w 9922465"/>
              <a:gd name="connsiteY169" fmla="*/ 1824114 h 1934496"/>
              <a:gd name="connsiteX170" fmla="*/ 1909341 w 9922465"/>
              <a:gd name="connsiteY170" fmla="*/ 1824114 h 1934496"/>
              <a:gd name="connsiteX171" fmla="*/ 1964533 w 9922465"/>
              <a:gd name="connsiteY171" fmla="*/ 1879305 h 1934496"/>
              <a:gd name="connsiteX172" fmla="*/ 1909341 w 9922465"/>
              <a:gd name="connsiteY172" fmla="*/ 1934496 h 1934496"/>
              <a:gd name="connsiteX173" fmla="*/ 1854149 w 9922465"/>
              <a:gd name="connsiteY173" fmla="*/ 1879305 h 1934496"/>
              <a:gd name="connsiteX174" fmla="*/ 1909341 w 9922465"/>
              <a:gd name="connsiteY174" fmla="*/ 1824114 h 1934496"/>
              <a:gd name="connsiteX175" fmla="*/ 1779049 w 9922465"/>
              <a:gd name="connsiteY175" fmla="*/ 1824114 h 1934496"/>
              <a:gd name="connsiteX176" fmla="*/ 1834241 w 9922465"/>
              <a:gd name="connsiteY176" fmla="*/ 1879305 h 1934496"/>
              <a:gd name="connsiteX177" fmla="*/ 1779049 w 9922465"/>
              <a:gd name="connsiteY177" fmla="*/ 1934496 h 1934496"/>
              <a:gd name="connsiteX178" fmla="*/ 1723856 w 9922465"/>
              <a:gd name="connsiteY178" fmla="*/ 1879305 h 1934496"/>
              <a:gd name="connsiteX179" fmla="*/ 1779049 w 9922465"/>
              <a:gd name="connsiteY179" fmla="*/ 1824114 h 1934496"/>
              <a:gd name="connsiteX180" fmla="*/ 1645413 w 9922465"/>
              <a:gd name="connsiteY180" fmla="*/ 1824114 h 1934496"/>
              <a:gd name="connsiteX181" fmla="*/ 1700604 w 9922465"/>
              <a:gd name="connsiteY181" fmla="*/ 1879305 h 1934496"/>
              <a:gd name="connsiteX182" fmla="*/ 1645413 w 9922465"/>
              <a:gd name="connsiteY182" fmla="*/ 1934496 h 1934496"/>
              <a:gd name="connsiteX183" fmla="*/ 1590220 w 9922465"/>
              <a:gd name="connsiteY183" fmla="*/ 1879305 h 1934496"/>
              <a:gd name="connsiteX184" fmla="*/ 1645413 w 9922465"/>
              <a:gd name="connsiteY184" fmla="*/ 1824114 h 1934496"/>
              <a:gd name="connsiteX185" fmla="*/ 1515120 w 9922465"/>
              <a:gd name="connsiteY185" fmla="*/ 1824114 h 1934496"/>
              <a:gd name="connsiteX186" fmla="*/ 1570311 w 9922465"/>
              <a:gd name="connsiteY186" fmla="*/ 1879305 h 1934496"/>
              <a:gd name="connsiteX187" fmla="*/ 1515120 w 9922465"/>
              <a:gd name="connsiteY187" fmla="*/ 1934496 h 1934496"/>
              <a:gd name="connsiteX188" fmla="*/ 1459927 w 9922465"/>
              <a:gd name="connsiteY188" fmla="*/ 1879305 h 1934496"/>
              <a:gd name="connsiteX189" fmla="*/ 1515120 w 9922465"/>
              <a:gd name="connsiteY189" fmla="*/ 1824114 h 1934496"/>
              <a:gd name="connsiteX190" fmla="*/ 1381486 w 9922465"/>
              <a:gd name="connsiteY190" fmla="*/ 1824114 h 1934496"/>
              <a:gd name="connsiteX191" fmla="*/ 1436678 w 9922465"/>
              <a:gd name="connsiteY191" fmla="*/ 1879305 h 1934496"/>
              <a:gd name="connsiteX192" fmla="*/ 1381486 w 9922465"/>
              <a:gd name="connsiteY192" fmla="*/ 1934496 h 1934496"/>
              <a:gd name="connsiteX193" fmla="*/ 1326294 w 9922465"/>
              <a:gd name="connsiteY193" fmla="*/ 1879305 h 1934496"/>
              <a:gd name="connsiteX194" fmla="*/ 1381486 w 9922465"/>
              <a:gd name="connsiteY194" fmla="*/ 1824114 h 1934496"/>
              <a:gd name="connsiteX195" fmla="*/ 1251193 w 9922465"/>
              <a:gd name="connsiteY195" fmla="*/ 1824114 h 1934496"/>
              <a:gd name="connsiteX196" fmla="*/ 1306386 w 9922465"/>
              <a:gd name="connsiteY196" fmla="*/ 1879305 h 1934496"/>
              <a:gd name="connsiteX197" fmla="*/ 1251193 w 9922465"/>
              <a:gd name="connsiteY197" fmla="*/ 1934496 h 1934496"/>
              <a:gd name="connsiteX198" fmla="*/ 1196001 w 9922465"/>
              <a:gd name="connsiteY198" fmla="*/ 1879305 h 1934496"/>
              <a:gd name="connsiteX199" fmla="*/ 1251193 w 9922465"/>
              <a:gd name="connsiteY199" fmla="*/ 1824114 h 1934496"/>
              <a:gd name="connsiteX200" fmla="*/ 4565336 w 9922465"/>
              <a:gd name="connsiteY200" fmla="*/ 1824106 h 1934496"/>
              <a:gd name="connsiteX201" fmla="*/ 4620528 w 9922465"/>
              <a:gd name="connsiteY201" fmla="*/ 1879297 h 1934496"/>
              <a:gd name="connsiteX202" fmla="*/ 4565336 w 9922465"/>
              <a:gd name="connsiteY202" fmla="*/ 1934488 h 1934496"/>
              <a:gd name="connsiteX203" fmla="*/ 4510144 w 9922465"/>
              <a:gd name="connsiteY203" fmla="*/ 1879297 h 1934496"/>
              <a:gd name="connsiteX204" fmla="*/ 4565336 w 9922465"/>
              <a:gd name="connsiteY204" fmla="*/ 1824106 h 1934496"/>
              <a:gd name="connsiteX205" fmla="*/ 4431689 w 9922465"/>
              <a:gd name="connsiteY205" fmla="*/ 1824098 h 1934496"/>
              <a:gd name="connsiteX206" fmla="*/ 4486881 w 9922465"/>
              <a:gd name="connsiteY206" fmla="*/ 1879289 h 1934496"/>
              <a:gd name="connsiteX207" fmla="*/ 4431689 w 9922465"/>
              <a:gd name="connsiteY207" fmla="*/ 1934480 h 1934496"/>
              <a:gd name="connsiteX208" fmla="*/ 4376497 w 9922465"/>
              <a:gd name="connsiteY208" fmla="*/ 1879289 h 1934496"/>
              <a:gd name="connsiteX209" fmla="*/ 4431689 w 9922465"/>
              <a:gd name="connsiteY209" fmla="*/ 1824098 h 1934496"/>
              <a:gd name="connsiteX210" fmla="*/ 8801537 w 9922465"/>
              <a:gd name="connsiteY210" fmla="*/ 1707182 h 1934496"/>
              <a:gd name="connsiteX211" fmla="*/ 8856729 w 9922465"/>
              <a:gd name="connsiteY211" fmla="*/ 1762373 h 1934496"/>
              <a:gd name="connsiteX212" fmla="*/ 8801537 w 9922465"/>
              <a:gd name="connsiteY212" fmla="*/ 1817564 h 1934496"/>
              <a:gd name="connsiteX213" fmla="*/ 8746345 w 9922465"/>
              <a:gd name="connsiteY213" fmla="*/ 1762373 h 1934496"/>
              <a:gd name="connsiteX214" fmla="*/ 8801537 w 9922465"/>
              <a:gd name="connsiteY214" fmla="*/ 1707182 h 1934496"/>
              <a:gd name="connsiteX215" fmla="*/ 8671243 w 9922465"/>
              <a:gd name="connsiteY215" fmla="*/ 1707182 h 1934496"/>
              <a:gd name="connsiteX216" fmla="*/ 8726435 w 9922465"/>
              <a:gd name="connsiteY216" fmla="*/ 1762373 h 1934496"/>
              <a:gd name="connsiteX217" fmla="*/ 8671243 w 9922465"/>
              <a:gd name="connsiteY217" fmla="*/ 1817564 h 1934496"/>
              <a:gd name="connsiteX218" fmla="*/ 8616051 w 9922465"/>
              <a:gd name="connsiteY218" fmla="*/ 1762373 h 1934496"/>
              <a:gd name="connsiteX219" fmla="*/ 8671243 w 9922465"/>
              <a:gd name="connsiteY219" fmla="*/ 1707182 h 1934496"/>
              <a:gd name="connsiteX220" fmla="*/ 8537609 w 9922465"/>
              <a:gd name="connsiteY220" fmla="*/ 1707182 h 1934496"/>
              <a:gd name="connsiteX221" fmla="*/ 8592801 w 9922465"/>
              <a:gd name="connsiteY221" fmla="*/ 1762373 h 1934496"/>
              <a:gd name="connsiteX222" fmla="*/ 8537609 w 9922465"/>
              <a:gd name="connsiteY222" fmla="*/ 1817564 h 1934496"/>
              <a:gd name="connsiteX223" fmla="*/ 8482417 w 9922465"/>
              <a:gd name="connsiteY223" fmla="*/ 1762373 h 1934496"/>
              <a:gd name="connsiteX224" fmla="*/ 8537609 w 9922465"/>
              <a:gd name="connsiteY224" fmla="*/ 1707182 h 1934496"/>
              <a:gd name="connsiteX225" fmla="*/ 8407318 w 9922465"/>
              <a:gd name="connsiteY225" fmla="*/ 1707182 h 1934496"/>
              <a:gd name="connsiteX226" fmla="*/ 8462510 w 9922465"/>
              <a:gd name="connsiteY226" fmla="*/ 1762373 h 1934496"/>
              <a:gd name="connsiteX227" fmla="*/ 8407318 w 9922465"/>
              <a:gd name="connsiteY227" fmla="*/ 1817564 h 1934496"/>
              <a:gd name="connsiteX228" fmla="*/ 8352126 w 9922465"/>
              <a:gd name="connsiteY228" fmla="*/ 1762373 h 1934496"/>
              <a:gd name="connsiteX229" fmla="*/ 8407318 w 9922465"/>
              <a:gd name="connsiteY229" fmla="*/ 1707182 h 1934496"/>
              <a:gd name="connsiteX230" fmla="*/ 8273682 w 9922465"/>
              <a:gd name="connsiteY230" fmla="*/ 1707182 h 1934496"/>
              <a:gd name="connsiteX231" fmla="*/ 8328874 w 9922465"/>
              <a:gd name="connsiteY231" fmla="*/ 1762373 h 1934496"/>
              <a:gd name="connsiteX232" fmla="*/ 8273682 w 9922465"/>
              <a:gd name="connsiteY232" fmla="*/ 1817564 h 1934496"/>
              <a:gd name="connsiteX233" fmla="*/ 8218490 w 9922465"/>
              <a:gd name="connsiteY233" fmla="*/ 1762373 h 1934496"/>
              <a:gd name="connsiteX234" fmla="*/ 8273682 w 9922465"/>
              <a:gd name="connsiteY234" fmla="*/ 1707182 h 1934496"/>
              <a:gd name="connsiteX235" fmla="*/ 8143386 w 9922465"/>
              <a:gd name="connsiteY235" fmla="*/ 1707182 h 1934496"/>
              <a:gd name="connsiteX236" fmla="*/ 8198578 w 9922465"/>
              <a:gd name="connsiteY236" fmla="*/ 1762373 h 1934496"/>
              <a:gd name="connsiteX237" fmla="*/ 8143386 w 9922465"/>
              <a:gd name="connsiteY237" fmla="*/ 1817564 h 1934496"/>
              <a:gd name="connsiteX238" fmla="*/ 8088194 w 9922465"/>
              <a:gd name="connsiteY238" fmla="*/ 1762373 h 1934496"/>
              <a:gd name="connsiteX239" fmla="*/ 8143386 w 9922465"/>
              <a:gd name="connsiteY239" fmla="*/ 1707182 h 1934496"/>
              <a:gd name="connsiteX240" fmla="*/ 8009752 w 9922465"/>
              <a:gd name="connsiteY240" fmla="*/ 1707182 h 1934496"/>
              <a:gd name="connsiteX241" fmla="*/ 8064944 w 9922465"/>
              <a:gd name="connsiteY241" fmla="*/ 1762373 h 1934496"/>
              <a:gd name="connsiteX242" fmla="*/ 8009752 w 9922465"/>
              <a:gd name="connsiteY242" fmla="*/ 1817564 h 1934496"/>
              <a:gd name="connsiteX243" fmla="*/ 7954560 w 9922465"/>
              <a:gd name="connsiteY243" fmla="*/ 1762373 h 1934496"/>
              <a:gd name="connsiteX244" fmla="*/ 8009752 w 9922465"/>
              <a:gd name="connsiteY244" fmla="*/ 1707182 h 1934496"/>
              <a:gd name="connsiteX245" fmla="*/ 7876117 w 9922465"/>
              <a:gd name="connsiteY245" fmla="*/ 1707182 h 1934496"/>
              <a:gd name="connsiteX246" fmla="*/ 7931309 w 9922465"/>
              <a:gd name="connsiteY246" fmla="*/ 1762373 h 1934496"/>
              <a:gd name="connsiteX247" fmla="*/ 7876117 w 9922465"/>
              <a:gd name="connsiteY247" fmla="*/ 1817564 h 1934496"/>
              <a:gd name="connsiteX248" fmla="*/ 7820925 w 9922465"/>
              <a:gd name="connsiteY248" fmla="*/ 1762373 h 1934496"/>
              <a:gd name="connsiteX249" fmla="*/ 7876117 w 9922465"/>
              <a:gd name="connsiteY249" fmla="*/ 1707182 h 1934496"/>
              <a:gd name="connsiteX250" fmla="*/ 7745824 w 9922465"/>
              <a:gd name="connsiteY250" fmla="*/ 1707182 h 1934496"/>
              <a:gd name="connsiteX251" fmla="*/ 7801016 w 9922465"/>
              <a:gd name="connsiteY251" fmla="*/ 1762373 h 1934496"/>
              <a:gd name="connsiteX252" fmla="*/ 7745824 w 9922465"/>
              <a:gd name="connsiteY252" fmla="*/ 1817564 h 1934496"/>
              <a:gd name="connsiteX253" fmla="*/ 7690632 w 9922465"/>
              <a:gd name="connsiteY253" fmla="*/ 1762373 h 1934496"/>
              <a:gd name="connsiteX254" fmla="*/ 7745824 w 9922465"/>
              <a:gd name="connsiteY254" fmla="*/ 1707182 h 1934496"/>
              <a:gd name="connsiteX255" fmla="*/ 7608849 w 9922465"/>
              <a:gd name="connsiteY255" fmla="*/ 1707182 h 1934496"/>
              <a:gd name="connsiteX256" fmla="*/ 7664041 w 9922465"/>
              <a:gd name="connsiteY256" fmla="*/ 1762373 h 1934496"/>
              <a:gd name="connsiteX257" fmla="*/ 7608849 w 9922465"/>
              <a:gd name="connsiteY257" fmla="*/ 1817564 h 1934496"/>
              <a:gd name="connsiteX258" fmla="*/ 7553657 w 9922465"/>
              <a:gd name="connsiteY258" fmla="*/ 1762373 h 1934496"/>
              <a:gd name="connsiteX259" fmla="*/ 7608849 w 9922465"/>
              <a:gd name="connsiteY259" fmla="*/ 1707182 h 1934496"/>
              <a:gd name="connsiteX260" fmla="*/ 7481895 w 9922465"/>
              <a:gd name="connsiteY260" fmla="*/ 1707182 h 1934496"/>
              <a:gd name="connsiteX261" fmla="*/ 7537087 w 9922465"/>
              <a:gd name="connsiteY261" fmla="*/ 1762373 h 1934496"/>
              <a:gd name="connsiteX262" fmla="*/ 7481895 w 9922465"/>
              <a:gd name="connsiteY262" fmla="*/ 1817564 h 1934496"/>
              <a:gd name="connsiteX263" fmla="*/ 7426703 w 9922465"/>
              <a:gd name="connsiteY263" fmla="*/ 1762373 h 1934496"/>
              <a:gd name="connsiteX264" fmla="*/ 7481895 w 9922465"/>
              <a:gd name="connsiteY264" fmla="*/ 1707182 h 1934496"/>
              <a:gd name="connsiteX265" fmla="*/ 7341579 w 9922465"/>
              <a:gd name="connsiteY265" fmla="*/ 1707182 h 1934496"/>
              <a:gd name="connsiteX266" fmla="*/ 7396771 w 9922465"/>
              <a:gd name="connsiteY266" fmla="*/ 1762373 h 1934496"/>
              <a:gd name="connsiteX267" fmla="*/ 7341579 w 9922465"/>
              <a:gd name="connsiteY267" fmla="*/ 1817564 h 1934496"/>
              <a:gd name="connsiteX268" fmla="*/ 7286387 w 9922465"/>
              <a:gd name="connsiteY268" fmla="*/ 1762373 h 1934496"/>
              <a:gd name="connsiteX269" fmla="*/ 7341579 w 9922465"/>
              <a:gd name="connsiteY269" fmla="*/ 1707182 h 1934496"/>
              <a:gd name="connsiteX270" fmla="*/ 7211286 w 9922465"/>
              <a:gd name="connsiteY270" fmla="*/ 1707182 h 1934496"/>
              <a:gd name="connsiteX271" fmla="*/ 7266478 w 9922465"/>
              <a:gd name="connsiteY271" fmla="*/ 1762373 h 1934496"/>
              <a:gd name="connsiteX272" fmla="*/ 7211286 w 9922465"/>
              <a:gd name="connsiteY272" fmla="*/ 1817564 h 1934496"/>
              <a:gd name="connsiteX273" fmla="*/ 7156094 w 9922465"/>
              <a:gd name="connsiteY273" fmla="*/ 1762373 h 1934496"/>
              <a:gd name="connsiteX274" fmla="*/ 7211286 w 9922465"/>
              <a:gd name="connsiteY274" fmla="*/ 1707182 h 1934496"/>
              <a:gd name="connsiteX275" fmla="*/ 7080993 w 9922465"/>
              <a:gd name="connsiteY275" fmla="*/ 1707182 h 1934496"/>
              <a:gd name="connsiteX276" fmla="*/ 7136185 w 9922465"/>
              <a:gd name="connsiteY276" fmla="*/ 1762373 h 1934496"/>
              <a:gd name="connsiteX277" fmla="*/ 7080993 w 9922465"/>
              <a:gd name="connsiteY277" fmla="*/ 1817564 h 1934496"/>
              <a:gd name="connsiteX278" fmla="*/ 7025801 w 9922465"/>
              <a:gd name="connsiteY278" fmla="*/ 1762373 h 1934496"/>
              <a:gd name="connsiteX279" fmla="*/ 7080993 w 9922465"/>
              <a:gd name="connsiteY279" fmla="*/ 1707182 h 1934496"/>
              <a:gd name="connsiteX280" fmla="*/ 6947357 w 9922465"/>
              <a:gd name="connsiteY280" fmla="*/ 1707182 h 1934496"/>
              <a:gd name="connsiteX281" fmla="*/ 7002549 w 9922465"/>
              <a:gd name="connsiteY281" fmla="*/ 1762373 h 1934496"/>
              <a:gd name="connsiteX282" fmla="*/ 6947357 w 9922465"/>
              <a:gd name="connsiteY282" fmla="*/ 1817564 h 1934496"/>
              <a:gd name="connsiteX283" fmla="*/ 6892165 w 9922465"/>
              <a:gd name="connsiteY283" fmla="*/ 1762373 h 1934496"/>
              <a:gd name="connsiteX284" fmla="*/ 6947357 w 9922465"/>
              <a:gd name="connsiteY284" fmla="*/ 1707182 h 1934496"/>
              <a:gd name="connsiteX285" fmla="*/ 6817063 w 9922465"/>
              <a:gd name="connsiteY285" fmla="*/ 1707182 h 1934496"/>
              <a:gd name="connsiteX286" fmla="*/ 6872255 w 9922465"/>
              <a:gd name="connsiteY286" fmla="*/ 1762373 h 1934496"/>
              <a:gd name="connsiteX287" fmla="*/ 6817063 w 9922465"/>
              <a:gd name="connsiteY287" fmla="*/ 1817564 h 1934496"/>
              <a:gd name="connsiteX288" fmla="*/ 6761871 w 9922465"/>
              <a:gd name="connsiteY288" fmla="*/ 1762373 h 1934496"/>
              <a:gd name="connsiteX289" fmla="*/ 6817063 w 9922465"/>
              <a:gd name="connsiteY289" fmla="*/ 1707182 h 1934496"/>
              <a:gd name="connsiteX290" fmla="*/ 6683431 w 9922465"/>
              <a:gd name="connsiteY290" fmla="*/ 1707182 h 1934496"/>
              <a:gd name="connsiteX291" fmla="*/ 6738623 w 9922465"/>
              <a:gd name="connsiteY291" fmla="*/ 1762373 h 1934496"/>
              <a:gd name="connsiteX292" fmla="*/ 6683431 w 9922465"/>
              <a:gd name="connsiteY292" fmla="*/ 1817564 h 1934496"/>
              <a:gd name="connsiteX293" fmla="*/ 6628239 w 9922465"/>
              <a:gd name="connsiteY293" fmla="*/ 1762373 h 1934496"/>
              <a:gd name="connsiteX294" fmla="*/ 6683431 w 9922465"/>
              <a:gd name="connsiteY294" fmla="*/ 1707182 h 1934496"/>
              <a:gd name="connsiteX295" fmla="*/ 6553137 w 9922465"/>
              <a:gd name="connsiteY295" fmla="*/ 1707182 h 1934496"/>
              <a:gd name="connsiteX296" fmla="*/ 6608329 w 9922465"/>
              <a:gd name="connsiteY296" fmla="*/ 1762373 h 1934496"/>
              <a:gd name="connsiteX297" fmla="*/ 6553137 w 9922465"/>
              <a:gd name="connsiteY297" fmla="*/ 1817564 h 1934496"/>
              <a:gd name="connsiteX298" fmla="*/ 6497945 w 9922465"/>
              <a:gd name="connsiteY298" fmla="*/ 1762373 h 1934496"/>
              <a:gd name="connsiteX299" fmla="*/ 6553137 w 9922465"/>
              <a:gd name="connsiteY299" fmla="*/ 1707182 h 1934496"/>
              <a:gd name="connsiteX300" fmla="*/ 6419502 w 9922465"/>
              <a:gd name="connsiteY300" fmla="*/ 1707182 h 1934496"/>
              <a:gd name="connsiteX301" fmla="*/ 6474694 w 9922465"/>
              <a:gd name="connsiteY301" fmla="*/ 1762373 h 1934496"/>
              <a:gd name="connsiteX302" fmla="*/ 6419502 w 9922465"/>
              <a:gd name="connsiteY302" fmla="*/ 1817564 h 1934496"/>
              <a:gd name="connsiteX303" fmla="*/ 6364310 w 9922465"/>
              <a:gd name="connsiteY303" fmla="*/ 1762373 h 1934496"/>
              <a:gd name="connsiteX304" fmla="*/ 6419502 w 9922465"/>
              <a:gd name="connsiteY304" fmla="*/ 1707182 h 1934496"/>
              <a:gd name="connsiteX305" fmla="*/ 6289207 w 9922465"/>
              <a:gd name="connsiteY305" fmla="*/ 1707182 h 1934496"/>
              <a:gd name="connsiteX306" fmla="*/ 6344399 w 9922465"/>
              <a:gd name="connsiteY306" fmla="*/ 1762373 h 1934496"/>
              <a:gd name="connsiteX307" fmla="*/ 6289207 w 9922465"/>
              <a:gd name="connsiteY307" fmla="*/ 1817564 h 1934496"/>
              <a:gd name="connsiteX308" fmla="*/ 6234015 w 9922465"/>
              <a:gd name="connsiteY308" fmla="*/ 1762373 h 1934496"/>
              <a:gd name="connsiteX309" fmla="*/ 6289207 w 9922465"/>
              <a:gd name="connsiteY309" fmla="*/ 1707182 h 1934496"/>
              <a:gd name="connsiteX310" fmla="*/ 6155572 w 9922465"/>
              <a:gd name="connsiteY310" fmla="*/ 1707182 h 1934496"/>
              <a:gd name="connsiteX311" fmla="*/ 6210764 w 9922465"/>
              <a:gd name="connsiteY311" fmla="*/ 1762373 h 1934496"/>
              <a:gd name="connsiteX312" fmla="*/ 6155572 w 9922465"/>
              <a:gd name="connsiteY312" fmla="*/ 1817564 h 1934496"/>
              <a:gd name="connsiteX313" fmla="*/ 6100380 w 9922465"/>
              <a:gd name="connsiteY313" fmla="*/ 1762373 h 1934496"/>
              <a:gd name="connsiteX314" fmla="*/ 6155572 w 9922465"/>
              <a:gd name="connsiteY314" fmla="*/ 1707182 h 1934496"/>
              <a:gd name="connsiteX315" fmla="*/ 6021938 w 9922465"/>
              <a:gd name="connsiteY315" fmla="*/ 1707182 h 1934496"/>
              <a:gd name="connsiteX316" fmla="*/ 6077130 w 9922465"/>
              <a:gd name="connsiteY316" fmla="*/ 1762373 h 1934496"/>
              <a:gd name="connsiteX317" fmla="*/ 6021938 w 9922465"/>
              <a:gd name="connsiteY317" fmla="*/ 1817564 h 1934496"/>
              <a:gd name="connsiteX318" fmla="*/ 5966746 w 9922465"/>
              <a:gd name="connsiteY318" fmla="*/ 1762373 h 1934496"/>
              <a:gd name="connsiteX319" fmla="*/ 6021938 w 9922465"/>
              <a:gd name="connsiteY319" fmla="*/ 1707182 h 1934496"/>
              <a:gd name="connsiteX320" fmla="*/ 5884964 w 9922465"/>
              <a:gd name="connsiteY320" fmla="*/ 1707182 h 1934496"/>
              <a:gd name="connsiteX321" fmla="*/ 5940156 w 9922465"/>
              <a:gd name="connsiteY321" fmla="*/ 1762373 h 1934496"/>
              <a:gd name="connsiteX322" fmla="*/ 5884964 w 9922465"/>
              <a:gd name="connsiteY322" fmla="*/ 1817564 h 1934496"/>
              <a:gd name="connsiteX323" fmla="*/ 5829772 w 9922465"/>
              <a:gd name="connsiteY323" fmla="*/ 1762373 h 1934496"/>
              <a:gd name="connsiteX324" fmla="*/ 5884964 w 9922465"/>
              <a:gd name="connsiteY324" fmla="*/ 1707182 h 1934496"/>
              <a:gd name="connsiteX325" fmla="*/ 5754670 w 9922465"/>
              <a:gd name="connsiteY325" fmla="*/ 1707182 h 1934496"/>
              <a:gd name="connsiteX326" fmla="*/ 5809862 w 9922465"/>
              <a:gd name="connsiteY326" fmla="*/ 1762373 h 1934496"/>
              <a:gd name="connsiteX327" fmla="*/ 5754670 w 9922465"/>
              <a:gd name="connsiteY327" fmla="*/ 1817564 h 1934496"/>
              <a:gd name="connsiteX328" fmla="*/ 5699478 w 9922465"/>
              <a:gd name="connsiteY328" fmla="*/ 1762373 h 1934496"/>
              <a:gd name="connsiteX329" fmla="*/ 5754670 w 9922465"/>
              <a:gd name="connsiteY329" fmla="*/ 1707182 h 1934496"/>
              <a:gd name="connsiteX330" fmla="*/ 5621035 w 9922465"/>
              <a:gd name="connsiteY330" fmla="*/ 1707182 h 1934496"/>
              <a:gd name="connsiteX331" fmla="*/ 5676227 w 9922465"/>
              <a:gd name="connsiteY331" fmla="*/ 1762373 h 1934496"/>
              <a:gd name="connsiteX332" fmla="*/ 5621035 w 9922465"/>
              <a:gd name="connsiteY332" fmla="*/ 1817564 h 1934496"/>
              <a:gd name="connsiteX333" fmla="*/ 5565843 w 9922465"/>
              <a:gd name="connsiteY333" fmla="*/ 1762373 h 1934496"/>
              <a:gd name="connsiteX334" fmla="*/ 5621035 w 9922465"/>
              <a:gd name="connsiteY334" fmla="*/ 1707182 h 1934496"/>
              <a:gd name="connsiteX335" fmla="*/ 5487399 w 9922465"/>
              <a:gd name="connsiteY335" fmla="*/ 1707182 h 1934496"/>
              <a:gd name="connsiteX336" fmla="*/ 5542591 w 9922465"/>
              <a:gd name="connsiteY336" fmla="*/ 1762373 h 1934496"/>
              <a:gd name="connsiteX337" fmla="*/ 5487399 w 9922465"/>
              <a:gd name="connsiteY337" fmla="*/ 1817564 h 1934496"/>
              <a:gd name="connsiteX338" fmla="*/ 5432207 w 9922465"/>
              <a:gd name="connsiteY338" fmla="*/ 1762373 h 1934496"/>
              <a:gd name="connsiteX339" fmla="*/ 5487399 w 9922465"/>
              <a:gd name="connsiteY339" fmla="*/ 1707182 h 1934496"/>
              <a:gd name="connsiteX340" fmla="*/ 5357105 w 9922465"/>
              <a:gd name="connsiteY340" fmla="*/ 1707182 h 1934496"/>
              <a:gd name="connsiteX341" fmla="*/ 5412297 w 9922465"/>
              <a:gd name="connsiteY341" fmla="*/ 1762373 h 1934496"/>
              <a:gd name="connsiteX342" fmla="*/ 5357105 w 9922465"/>
              <a:gd name="connsiteY342" fmla="*/ 1817564 h 1934496"/>
              <a:gd name="connsiteX343" fmla="*/ 5301913 w 9922465"/>
              <a:gd name="connsiteY343" fmla="*/ 1762373 h 1934496"/>
              <a:gd name="connsiteX344" fmla="*/ 5357105 w 9922465"/>
              <a:gd name="connsiteY344" fmla="*/ 1707182 h 1934496"/>
              <a:gd name="connsiteX345" fmla="*/ 5223473 w 9922465"/>
              <a:gd name="connsiteY345" fmla="*/ 1707182 h 1934496"/>
              <a:gd name="connsiteX346" fmla="*/ 5278665 w 9922465"/>
              <a:gd name="connsiteY346" fmla="*/ 1762373 h 1934496"/>
              <a:gd name="connsiteX347" fmla="*/ 5223473 w 9922465"/>
              <a:gd name="connsiteY347" fmla="*/ 1817564 h 1934496"/>
              <a:gd name="connsiteX348" fmla="*/ 5168281 w 9922465"/>
              <a:gd name="connsiteY348" fmla="*/ 1762373 h 1934496"/>
              <a:gd name="connsiteX349" fmla="*/ 5223473 w 9922465"/>
              <a:gd name="connsiteY349" fmla="*/ 1707182 h 1934496"/>
              <a:gd name="connsiteX350" fmla="*/ 5093178 w 9922465"/>
              <a:gd name="connsiteY350" fmla="*/ 1707182 h 1934496"/>
              <a:gd name="connsiteX351" fmla="*/ 5148370 w 9922465"/>
              <a:gd name="connsiteY351" fmla="*/ 1762373 h 1934496"/>
              <a:gd name="connsiteX352" fmla="*/ 5093178 w 9922465"/>
              <a:gd name="connsiteY352" fmla="*/ 1817564 h 1934496"/>
              <a:gd name="connsiteX353" fmla="*/ 5037986 w 9922465"/>
              <a:gd name="connsiteY353" fmla="*/ 1762373 h 1934496"/>
              <a:gd name="connsiteX354" fmla="*/ 5093178 w 9922465"/>
              <a:gd name="connsiteY354" fmla="*/ 1707182 h 1934496"/>
              <a:gd name="connsiteX355" fmla="*/ 4959543 w 9922465"/>
              <a:gd name="connsiteY355" fmla="*/ 1707182 h 1934496"/>
              <a:gd name="connsiteX356" fmla="*/ 5014735 w 9922465"/>
              <a:gd name="connsiteY356" fmla="*/ 1762373 h 1934496"/>
              <a:gd name="connsiteX357" fmla="*/ 4959543 w 9922465"/>
              <a:gd name="connsiteY357" fmla="*/ 1817564 h 1934496"/>
              <a:gd name="connsiteX358" fmla="*/ 4904351 w 9922465"/>
              <a:gd name="connsiteY358" fmla="*/ 1762373 h 1934496"/>
              <a:gd name="connsiteX359" fmla="*/ 4959543 w 9922465"/>
              <a:gd name="connsiteY359" fmla="*/ 1707182 h 1934496"/>
              <a:gd name="connsiteX360" fmla="*/ 4829251 w 9922465"/>
              <a:gd name="connsiteY360" fmla="*/ 1707182 h 1934496"/>
              <a:gd name="connsiteX361" fmla="*/ 4884443 w 9922465"/>
              <a:gd name="connsiteY361" fmla="*/ 1762373 h 1934496"/>
              <a:gd name="connsiteX362" fmla="*/ 4829251 w 9922465"/>
              <a:gd name="connsiteY362" fmla="*/ 1817564 h 1934496"/>
              <a:gd name="connsiteX363" fmla="*/ 4774059 w 9922465"/>
              <a:gd name="connsiteY363" fmla="*/ 1762373 h 1934496"/>
              <a:gd name="connsiteX364" fmla="*/ 4829251 w 9922465"/>
              <a:gd name="connsiteY364" fmla="*/ 1707182 h 1934496"/>
              <a:gd name="connsiteX365" fmla="*/ 4695613 w 9922465"/>
              <a:gd name="connsiteY365" fmla="*/ 1707182 h 1934496"/>
              <a:gd name="connsiteX366" fmla="*/ 4750805 w 9922465"/>
              <a:gd name="connsiteY366" fmla="*/ 1762373 h 1934496"/>
              <a:gd name="connsiteX367" fmla="*/ 4695613 w 9922465"/>
              <a:gd name="connsiteY367" fmla="*/ 1817564 h 1934496"/>
              <a:gd name="connsiteX368" fmla="*/ 4640421 w 9922465"/>
              <a:gd name="connsiteY368" fmla="*/ 1762373 h 1934496"/>
              <a:gd name="connsiteX369" fmla="*/ 4695613 w 9922465"/>
              <a:gd name="connsiteY369" fmla="*/ 1707182 h 1934496"/>
              <a:gd name="connsiteX370" fmla="*/ 3098681 w 9922465"/>
              <a:gd name="connsiteY370" fmla="*/ 1707182 h 1934496"/>
              <a:gd name="connsiteX371" fmla="*/ 3153873 w 9922465"/>
              <a:gd name="connsiteY371" fmla="*/ 1762373 h 1934496"/>
              <a:gd name="connsiteX372" fmla="*/ 3098681 w 9922465"/>
              <a:gd name="connsiteY372" fmla="*/ 1817564 h 1934496"/>
              <a:gd name="connsiteX373" fmla="*/ 3043489 w 9922465"/>
              <a:gd name="connsiteY373" fmla="*/ 1762373 h 1934496"/>
              <a:gd name="connsiteX374" fmla="*/ 3098681 w 9922465"/>
              <a:gd name="connsiteY374" fmla="*/ 1707182 h 1934496"/>
              <a:gd name="connsiteX375" fmla="*/ 2971729 w 9922465"/>
              <a:gd name="connsiteY375" fmla="*/ 1707182 h 1934496"/>
              <a:gd name="connsiteX376" fmla="*/ 3026921 w 9922465"/>
              <a:gd name="connsiteY376" fmla="*/ 1762373 h 1934496"/>
              <a:gd name="connsiteX377" fmla="*/ 2971729 w 9922465"/>
              <a:gd name="connsiteY377" fmla="*/ 1817564 h 1934496"/>
              <a:gd name="connsiteX378" fmla="*/ 2916537 w 9922465"/>
              <a:gd name="connsiteY378" fmla="*/ 1762373 h 1934496"/>
              <a:gd name="connsiteX379" fmla="*/ 2971729 w 9922465"/>
              <a:gd name="connsiteY379" fmla="*/ 1707182 h 1934496"/>
              <a:gd name="connsiteX380" fmla="*/ 2834772 w 9922465"/>
              <a:gd name="connsiteY380" fmla="*/ 1707182 h 1934496"/>
              <a:gd name="connsiteX381" fmla="*/ 2889964 w 9922465"/>
              <a:gd name="connsiteY381" fmla="*/ 1762373 h 1934496"/>
              <a:gd name="connsiteX382" fmla="*/ 2834772 w 9922465"/>
              <a:gd name="connsiteY382" fmla="*/ 1817564 h 1934496"/>
              <a:gd name="connsiteX383" fmla="*/ 2779580 w 9922465"/>
              <a:gd name="connsiteY383" fmla="*/ 1762373 h 1934496"/>
              <a:gd name="connsiteX384" fmla="*/ 2834772 w 9922465"/>
              <a:gd name="connsiteY384" fmla="*/ 1707182 h 1934496"/>
              <a:gd name="connsiteX385" fmla="*/ 2707817 w 9922465"/>
              <a:gd name="connsiteY385" fmla="*/ 1707182 h 1934496"/>
              <a:gd name="connsiteX386" fmla="*/ 2763009 w 9922465"/>
              <a:gd name="connsiteY386" fmla="*/ 1762373 h 1934496"/>
              <a:gd name="connsiteX387" fmla="*/ 2707817 w 9922465"/>
              <a:gd name="connsiteY387" fmla="*/ 1817564 h 1934496"/>
              <a:gd name="connsiteX388" fmla="*/ 2652625 w 9922465"/>
              <a:gd name="connsiteY388" fmla="*/ 1762373 h 1934496"/>
              <a:gd name="connsiteX389" fmla="*/ 2707817 w 9922465"/>
              <a:gd name="connsiteY389" fmla="*/ 1707182 h 1934496"/>
              <a:gd name="connsiteX390" fmla="*/ 2570843 w 9922465"/>
              <a:gd name="connsiteY390" fmla="*/ 1707182 h 1934496"/>
              <a:gd name="connsiteX391" fmla="*/ 2626036 w 9922465"/>
              <a:gd name="connsiteY391" fmla="*/ 1762373 h 1934496"/>
              <a:gd name="connsiteX392" fmla="*/ 2570843 w 9922465"/>
              <a:gd name="connsiteY392" fmla="*/ 1817564 h 1934496"/>
              <a:gd name="connsiteX393" fmla="*/ 2515651 w 9922465"/>
              <a:gd name="connsiteY393" fmla="*/ 1762373 h 1934496"/>
              <a:gd name="connsiteX394" fmla="*/ 2570843 w 9922465"/>
              <a:gd name="connsiteY394" fmla="*/ 1707182 h 1934496"/>
              <a:gd name="connsiteX395" fmla="*/ 2437207 w 9922465"/>
              <a:gd name="connsiteY395" fmla="*/ 1707182 h 1934496"/>
              <a:gd name="connsiteX396" fmla="*/ 2492398 w 9922465"/>
              <a:gd name="connsiteY396" fmla="*/ 1762373 h 1934496"/>
              <a:gd name="connsiteX397" fmla="*/ 2437207 w 9922465"/>
              <a:gd name="connsiteY397" fmla="*/ 1817564 h 1934496"/>
              <a:gd name="connsiteX398" fmla="*/ 2382015 w 9922465"/>
              <a:gd name="connsiteY398" fmla="*/ 1762373 h 1934496"/>
              <a:gd name="connsiteX399" fmla="*/ 2437207 w 9922465"/>
              <a:gd name="connsiteY399" fmla="*/ 1707182 h 1934496"/>
              <a:gd name="connsiteX400" fmla="*/ 2303575 w 9922465"/>
              <a:gd name="connsiteY400" fmla="*/ 1707182 h 1934496"/>
              <a:gd name="connsiteX401" fmla="*/ 2358767 w 9922465"/>
              <a:gd name="connsiteY401" fmla="*/ 1762373 h 1934496"/>
              <a:gd name="connsiteX402" fmla="*/ 2303575 w 9922465"/>
              <a:gd name="connsiteY402" fmla="*/ 1817564 h 1934496"/>
              <a:gd name="connsiteX403" fmla="*/ 2248383 w 9922465"/>
              <a:gd name="connsiteY403" fmla="*/ 1762373 h 1934496"/>
              <a:gd name="connsiteX404" fmla="*/ 2303575 w 9922465"/>
              <a:gd name="connsiteY404" fmla="*/ 1707182 h 1934496"/>
              <a:gd name="connsiteX405" fmla="*/ 2173282 w 9922465"/>
              <a:gd name="connsiteY405" fmla="*/ 1707182 h 1934496"/>
              <a:gd name="connsiteX406" fmla="*/ 2228474 w 9922465"/>
              <a:gd name="connsiteY406" fmla="*/ 1762373 h 1934496"/>
              <a:gd name="connsiteX407" fmla="*/ 2173282 w 9922465"/>
              <a:gd name="connsiteY407" fmla="*/ 1817564 h 1934496"/>
              <a:gd name="connsiteX408" fmla="*/ 2118090 w 9922465"/>
              <a:gd name="connsiteY408" fmla="*/ 1762373 h 1934496"/>
              <a:gd name="connsiteX409" fmla="*/ 2173282 w 9922465"/>
              <a:gd name="connsiteY409" fmla="*/ 1707182 h 1934496"/>
              <a:gd name="connsiteX410" fmla="*/ 2039648 w 9922465"/>
              <a:gd name="connsiteY410" fmla="*/ 1707182 h 1934496"/>
              <a:gd name="connsiteX411" fmla="*/ 2094840 w 9922465"/>
              <a:gd name="connsiteY411" fmla="*/ 1762373 h 1934496"/>
              <a:gd name="connsiteX412" fmla="*/ 2039648 w 9922465"/>
              <a:gd name="connsiteY412" fmla="*/ 1817564 h 1934496"/>
              <a:gd name="connsiteX413" fmla="*/ 1984455 w 9922465"/>
              <a:gd name="connsiteY413" fmla="*/ 1762373 h 1934496"/>
              <a:gd name="connsiteX414" fmla="*/ 2039648 w 9922465"/>
              <a:gd name="connsiteY414" fmla="*/ 1707182 h 1934496"/>
              <a:gd name="connsiteX415" fmla="*/ 1909353 w 9922465"/>
              <a:gd name="connsiteY415" fmla="*/ 1707182 h 1934496"/>
              <a:gd name="connsiteX416" fmla="*/ 1964545 w 9922465"/>
              <a:gd name="connsiteY416" fmla="*/ 1762373 h 1934496"/>
              <a:gd name="connsiteX417" fmla="*/ 1909353 w 9922465"/>
              <a:gd name="connsiteY417" fmla="*/ 1817564 h 1934496"/>
              <a:gd name="connsiteX418" fmla="*/ 1854161 w 9922465"/>
              <a:gd name="connsiteY418" fmla="*/ 1762373 h 1934496"/>
              <a:gd name="connsiteX419" fmla="*/ 1909353 w 9922465"/>
              <a:gd name="connsiteY419" fmla="*/ 1707182 h 1934496"/>
              <a:gd name="connsiteX420" fmla="*/ 1779058 w 9922465"/>
              <a:gd name="connsiteY420" fmla="*/ 1707182 h 1934496"/>
              <a:gd name="connsiteX421" fmla="*/ 1834251 w 9922465"/>
              <a:gd name="connsiteY421" fmla="*/ 1762373 h 1934496"/>
              <a:gd name="connsiteX422" fmla="*/ 1779058 w 9922465"/>
              <a:gd name="connsiteY422" fmla="*/ 1817564 h 1934496"/>
              <a:gd name="connsiteX423" fmla="*/ 1723867 w 9922465"/>
              <a:gd name="connsiteY423" fmla="*/ 1762373 h 1934496"/>
              <a:gd name="connsiteX424" fmla="*/ 1779058 w 9922465"/>
              <a:gd name="connsiteY424" fmla="*/ 1707182 h 1934496"/>
              <a:gd name="connsiteX425" fmla="*/ 1645422 w 9922465"/>
              <a:gd name="connsiteY425" fmla="*/ 1707182 h 1934496"/>
              <a:gd name="connsiteX426" fmla="*/ 1700617 w 9922465"/>
              <a:gd name="connsiteY426" fmla="*/ 1762373 h 1934496"/>
              <a:gd name="connsiteX427" fmla="*/ 1645422 w 9922465"/>
              <a:gd name="connsiteY427" fmla="*/ 1817564 h 1934496"/>
              <a:gd name="connsiteX428" fmla="*/ 1590230 w 9922465"/>
              <a:gd name="connsiteY428" fmla="*/ 1762373 h 1934496"/>
              <a:gd name="connsiteX429" fmla="*/ 1645422 w 9922465"/>
              <a:gd name="connsiteY429" fmla="*/ 1707182 h 1934496"/>
              <a:gd name="connsiteX430" fmla="*/ 1515130 w 9922465"/>
              <a:gd name="connsiteY430" fmla="*/ 1707182 h 1934496"/>
              <a:gd name="connsiteX431" fmla="*/ 1570322 w 9922465"/>
              <a:gd name="connsiteY431" fmla="*/ 1762373 h 1934496"/>
              <a:gd name="connsiteX432" fmla="*/ 1515130 w 9922465"/>
              <a:gd name="connsiteY432" fmla="*/ 1817564 h 1934496"/>
              <a:gd name="connsiteX433" fmla="*/ 1459938 w 9922465"/>
              <a:gd name="connsiteY433" fmla="*/ 1762373 h 1934496"/>
              <a:gd name="connsiteX434" fmla="*/ 1515130 w 9922465"/>
              <a:gd name="connsiteY434" fmla="*/ 1707182 h 1934496"/>
              <a:gd name="connsiteX435" fmla="*/ 1381494 w 9922465"/>
              <a:gd name="connsiteY435" fmla="*/ 1707182 h 1934496"/>
              <a:gd name="connsiteX436" fmla="*/ 1436688 w 9922465"/>
              <a:gd name="connsiteY436" fmla="*/ 1762373 h 1934496"/>
              <a:gd name="connsiteX437" fmla="*/ 1381494 w 9922465"/>
              <a:gd name="connsiteY437" fmla="*/ 1817564 h 1934496"/>
              <a:gd name="connsiteX438" fmla="*/ 1326303 w 9922465"/>
              <a:gd name="connsiteY438" fmla="*/ 1762373 h 1934496"/>
              <a:gd name="connsiteX439" fmla="*/ 1381494 w 9922465"/>
              <a:gd name="connsiteY439" fmla="*/ 1707182 h 1934496"/>
              <a:gd name="connsiteX440" fmla="*/ 1251201 w 9922465"/>
              <a:gd name="connsiteY440" fmla="*/ 1707182 h 1934496"/>
              <a:gd name="connsiteX441" fmla="*/ 1306393 w 9922465"/>
              <a:gd name="connsiteY441" fmla="*/ 1762373 h 1934496"/>
              <a:gd name="connsiteX442" fmla="*/ 1251201 w 9922465"/>
              <a:gd name="connsiteY442" fmla="*/ 1817564 h 1934496"/>
              <a:gd name="connsiteX443" fmla="*/ 1196010 w 9922465"/>
              <a:gd name="connsiteY443" fmla="*/ 1762373 h 1934496"/>
              <a:gd name="connsiteX444" fmla="*/ 1251201 w 9922465"/>
              <a:gd name="connsiteY444" fmla="*/ 1707182 h 1934496"/>
              <a:gd name="connsiteX445" fmla="*/ 1909361 w 9922465"/>
              <a:gd name="connsiteY445" fmla="*/ 1580232 h 1934496"/>
              <a:gd name="connsiteX446" fmla="*/ 1964554 w 9922465"/>
              <a:gd name="connsiteY446" fmla="*/ 1635423 h 1934496"/>
              <a:gd name="connsiteX447" fmla="*/ 1909361 w 9922465"/>
              <a:gd name="connsiteY447" fmla="*/ 1690614 h 1934496"/>
              <a:gd name="connsiteX448" fmla="*/ 1854168 w 9922465"/>
              <a:gd name="connsiteY448" fmla="*/ 1635423 h 1934496"/>
              <a:gd name="connsiteX449" fmla="*/ 1909361 w 9922465"/>
              <a:gd name="connsiteY449" fmla="*/ 1580232 h 1934496"/>
              <a:gd name="connsiteX450" fmla="*/ 1779065 w 9922465"/>
              <a:gd name="connsiteY450" fmla="*/ 1580232 h 1934496"/>
              <a:gd name="connsiteX451" fmla="*/ 1834257 w 9922465"/>
              <a:gd name="connsiteY451" fmla="*/ 1635423 h 1934496"/>
              <a:gd name="connsiteX452" fmla="*/ 1779065 w 9922465"/>
              <a:gd name="connsiteY452" fmla="*/ 1690614 h 1934496"/>
              <a:gd name="connsiteX453" fmla="*/ 1723872 w 9922465"/>
              <a:gd name="connsiteY453" fmla="*/ 1635423 h 1934496"/>
              <a:gd name="connsiteX454" fmla="*/ 1779065 w 9922465"/>
              <a:gd name="connsiteY454" fmla="*/ 1580232 h 1934496"/>
              <a:gd name="connsiteX455" fmla="*/ 1645431 w 9922465"/>
              <a:gd name="connsiteY455" fmla="*/ 1580232 h 1934496"/>
              <a:gd name="connsiteX456" fmla="*/ 1700623 w 9922465"/>
              <a:gd name="connsiteY456" fmla="*/ 1635423 h 1934496"/>
              <a:gd name="connsiteX457" fmla="*/ 1645431 w 9922465"/>
              <a:gd name="connsiteY457" fmla="*/ 1690614 h 1934496"/>
              <a:gd name="connsiteX458" fmla="*/ 1590238 w 9922465"/>
              <a:gd name="connsiteY458" fmla="*/ 1635423 h 1934496"/>
              <a:gd name="connsiteX459" fmla="*/ 1645431 w 9922465"/>
              <a:gd name="connsiteY459" fmla="*/ 1580232 h 1934496"/>
              <a:gd name="connsiteX460" fmla="*/ 1515140 w 9922465"/>
              <a:gd name="connsiteY460" fmla="*/ 1580232 h 1934496"/>
              <a:gd name="connsiteX461" fmla="*/ 1570329 w 9922465"/>
              <a:gd name="connsiteY461" fmla="*/ 1635423 h 1934496"/>
              <a:gd name="connsiteX462" fmla="*/ 1515140 w 9922465"/>
              <a:gd name="connsiteY462" fmla="*/ 1690614 h 1934496"/>
              <a:gd name="connsiteX463" fmla="*/ 1459945 w 9922465"/>
              <a:gd name="connsiteY463" fmla="*/ 1635423 h 1934496"/>
              <a:gd name="connsiteX464" fmla="*/ 1515140 w 9922465"/>
              <a:gd name="connsiteY464" fmla="*/ 1580232 h 1934496"/>
              <a:gd name="connsiteX465" fmla="*/ 1381504 w 9922465"/>
              <a:gd name="connsiteY465" fmla="*/ 1580232 h 1934496"/>
              <a:gd name="connsiteX466" fmla="*/ 1436697 w 9922465"/>
              <a:gd name="connsiteY466" fmla="*/ 1635423 h 1934496"/>
              <a:gd name="connsiteX467" fmla="*/ 1381504 w 9922465"/>
              <a:gd name="connsiteY467" fmla="*/ 1690614 h 1934496"/>
              <a:gd name="connsiteX468" fmla="*/ 1326312 w 9922465"/>
              <a:gd name="connsiteY468" fmla="*/ 1635423 h 1934496"/>
              <a:gd name="connsiteX469" fmla="*/ 1381504 w 9922465"/>
              <a:gd name="connsiteY469" fmla="*/ 1580232 h 1934496"/>
              <a:gd name="connsiteX470" fmla="*/ 1251210 w 9922465"/>
              <a:gd name="connsiteY470" fmla="*/ 1580232 h 1934496"/>
              <a:gd name="connsiteX471" fmla="*/ 1306401 w 9922465"/>
              <a:gd name="connsiteY471" fmla="*/ 1635423 h 1934496"/>
              <a:gd name="connsiteX472" fmla="*/ 1251210 w 9922465"/>
              <a:gd name="connsiteY472" fmla="*/ 1690614 h 1934496"/>
              <a:gd name="connsiteX473" fmla="*/ 1196016 w 9922465"/>
              <a:gd name="connsiteY473" fmla="*/ 1635423 h 1934496"/>
              <a:gd name="connsiteX474" fmla="*/ 1251210 w 9922465"/>
              <a:gd name="connsiteY474" fmla="*/ 1580232 h 1934496"/>
              <a:gd name="connsiteX475" fmla="*/ 9068806 w 9922465"/>
              <a:gd name="connsiteY475" fmla="*/ 1580228 h 1934496"/>
              <a:gd name="connsiteX476" fmla="*/ 9123998 w 9922465"/>
              <a:gd name="connsiteY476" fmla="*/ 1635419 h 1934496"/>
              <a:gd name="connsiteX477" fmla="*/ 9068806 w 9922465"/>
              <a:gd name="connsiteY477" fmla="*/ 1690610 h 1934496"/>
              <a:gd name="connsiteX478" fmla="*/ 9013614 w 9922465"/>
              <a:gd name="connsiteY478" fmla="*/ 1635419 h 1934496"/>
              <a:gd name="connsiteX479" fmla="*/ 9068806 w 9922465"/>
              <a:gd name="connsiteY479" fmla="*/ 1580228 h 1934496"/>
              <a:gd name="connsiteX480" fmla="*/ 8671243 w 9922465"/>
              <a:gd name="connsiteY480" fmla="*/ 1580228 h 1934496"/>
              <a:gd name="connsiteX481" fmla="*/ 8726435 w 9922465"/>
              <a:gd name="connsiteY481" fmla="*/ 1635419 h 1934496"/>
              <a:gd name="connsiteX482" fmla="*/ 8671243 w 9922465"/>
              <a:gd name="connsiteY482" fmla="*/ 1690610 h 1934496"/>
              <a:gd name="connsiteX483" fmla="*/ 8616051 w 9922465"/>
              <a:gd name="connsiteY483" fmla="*/ 1635419 h 1934496"/>
              <a:gd name="connsiteX484" fmla="*/ 8671243 w 9922465"/>
              <a:gd name="connsiteY484" fmla="*/ 1580228 h 1934496"/>
              <a:gd name="connsiteX485" fmla="*/ 8537609 w 9922465"/>
              <a:gd name="connsiteY485" fmla="*/ 1580228 h 1934496"/>
              <a:gd name="connsiteX486" fmla="*/ 8592801 w 9922465"/>
              <a:gd name="connsiteY486" fmla="*/ 1635419 h 1934496"/>
              <a:gd name="connsiteX487" fmla="*/ 8537609 w 9922465"/>
              <a:gd name="connsiteY487" fmla="*/ 1690610 h 1934496"/>
              <a:gd name="connsiteX488" fmla="*/ 8482417 w 9922465"/>
              <a:gd name="connsiteY488" fmla="*/ 1635419 h 1934496"/>
              <a:gd name="connsiteX489" fmla="*/ 8537609 w 9922465"/>
              <a:gd name="connsiteY489" fmla="*/ 1580228 h 1934496"/>
              <a:gd name="connsiteX490" fmla="*/ 8407318 w 9922465"/>
              <a:gd name="connsiteY490" fmla="*/ 1580228 h 1934496"/>
              <a:gd name="connsiteX491" fmla="*/ 8462510 w 9922465"/>
              <a:gd name="connsiteY491" fmla="*/ 1635419 h 1934496"/>
              <a:gd name="connsiteX492" fmla="*/ 8407318 w 9922465"/>
              <a:gd name="connsiteY492" fmla="*/ 1690610 h 1934496"/>
              <a:gd name="connsiteX493" fmla="*/ 8352126 w 9922465"/>
              <a:gd name="connsiteY493" fmla="*/ 1635419 h 1934496"/>
              <a:gd name="connsiteX494" fmla="*/ 8407318 w 9922465"/>
              <a:gd name="connsiteY494" fmla="*/ 1580228 h 1934496"/>
              <a:gd name="connsiteX495" fmla="*/ 8273682 w 9922465"/>
              <a:gd name="connsiteY495" fmla="*/ 1580228 h 1934496"/>
              <a:gd name="connsiteX496" fmla="*/ 8328874 w 9922465"/>
              <a:gd name="connsiteY496" fmla="*/ 1635419 h 1934496"/>
              <a:gd name="connsiteX497" fmla="*/ 8273682 w 9922465"/>
              <a:gd name="connsiteY497" fmla="*/ 1690610 h 1934496"/>
              <a:gd name="connsiteX498" fmla="*/ 8218490 w 9922465"/>
              <a:gd name="connsiteY498" fmla="*/ 1635419 h 1934496"/>
              <a:gd name="connsiteX499" fmla="*/ 8273682 w 9922465"/>
              <a:gd name="connsiteY499" fmla="*/ 1580228 h 1934496"/>
              <a:gd name="connsiteX500" fmla="*/ 8143386 w 9922465"/>
              <a:gd name="connsiteY500" fmla="*/ 1580228 h 1934496"/>
              <a:gd name="connsiteX501" fmla="*/ 8198578 w 9922465"/>
              <a:gd name="connsiteY501" fmla="*/ 1635419 h 1934496"/>
              <a:gd name="connsiteX502" fmla="*/ 8143386 w 9922465"/>
              <a:gd name="connsiteY502" fmla="*/ 1690610 h 1934496"/>
              <a:gd name="connsiteX503" fmla="*/ 8088194 w 9922465"/>
              <a:gd name="connsiteY503" fmla="*/ 1635419 h 1934496"/>
              <a:gd name="connsiteX504" fmla="*/ 8143386 w 9922465"/>
              <a:gd name="connsiteY504" fmla="*/ 1580228 h 1934496"/>
              <a:gd name="connsiteX505" fmla="*/ 8009752 w 9922465"/>
              <a:gd name="connsiteY505" fmla="*/ 1580228 h 1934496"/>
              <a:gd name="connsiteX506" fmla="*/ 8064944 w 9922465"/>
              <a:gd name="connsiteY506" fmla="*/ 1635419 h 1934496"/>
              <a:gd name="connsiteX507" fmla="*/ 8009752 w 9922465"/>
              <a:gd name="connsiteY507" fmla="*/ 1690610 h 1934496"/>
              <a:gd name="connsiteX508" fmla="*/ 7954560 w 9922465"/>
              <a:gd name="connsiteY508" fmla="*/ 1635419 h 1934496"/>
              <a:gd name="connsiteX509" fmla="*/ 8009752 w 9922465"/>
              <a:gd name="connsiteY509" fmla="*/ 1580228 h 1934496"/>
              <a:gd name="connsiteX510" fmla="*/ 7876117 w 9922465"/>
              <a:gd name="connsiteY510" fmla="*/ 1580228 h 1934496"/>
              <a:gd name="connsiteX511" fmla="*/ 7931309 w 9922465"/>
              <a:gd name="connsiteY511" fmla="*/ 1635419 h 1934496"/>
              <a:gd name="connsiteX512" fmla="*/ 7876117 w 9922465"/>
              <a:gd name="connsiteY512" fmla="*/ 1690610 h 1934496"/>
              <a:gd name="connsiteX513" fmla="*/ 7820925 w 9922465"/>
              <a:gd name="connsiteY513" fmla="*/ 1635419 h 1934496"/>
              <a:gd name="connsiteX514" fmla="*/ 7876117 w 9922465"/>
              <a:gd name="connsiteY514" fmla="*/ 1580228 h 1934496"/>
              <a:gd name="connsiteX515" fmla="*/ 7745824 w 9922465"/>
              <a:gd name="connsiteY515" fmla="*/ 1580228 h 1934496"/>
              <a:gd name="connsiteX516" fmla="*/ 7801016 w 9922465"/>
              <a:gd name="connsiteY516" fmla="*/ 1635419 h 1934496"/>
              <a:gd name="connsiteX517" fmla="*/ 7745824 w 9922465"/>
              <a:gd name="connsiteY517" fmla="*/ 1690610 h 1934496"/>
              <a:gd name="connsiteX518" fmla="*/ 7690632 w 9922465"/>
              <a:gd name="connsiteY518" fmla="*/ 1635419 h 1934496"/>
              <a:gd name="connsiteX519" fmla="*/ 7745824 w 9922465"/>
              <a:gd name="connsiteY519" fmla="*/ 1580228 h 1934496"/>
              <a:gd name="connsiteX520" fmla="*/ 7608849 w 9922465"/>
              <a:gd name="connsiteY520" fmla="*/ 1580228 h 1934496"/>
              <a:gd name="connsiteX521" fmla="*/ 7664041 w 9922465"/>
              <a:gd name="connsiteY521" fmla="*/ 1635419 h 1934496"/>
              <a:gd name="connsiteX522" fmla="*/ 7608849 w 9922465"/>
              <a:gd name="connsiteY522" fmla="*/ 1690610 h 1934496"/>
              <a:gd name="connsiteX523" fmla="*/ 7553657 w 9922465"/>
              <a:gd name="connsiteY523" fmla="*/ 1635419 h 1934496"/>
              <a:gd name="connsiteX524" fmla="*/ 7608849 w 9922465"/>
              <a:gd name="connsiteY524" fmla="*/ 1580228 h 1934496"/>
              <a:gd name="connsiteX525" fmla="*/ 7481895 w 9922465"/>
              <a:gd name="connsiteY525" fmla="*/ 1580228 h 1934496"/>
              <a:gd name="connsiteX526" fmla="*/ 7537087 w 9922465"/>
              <a:gd name="connsiteY526" fmla="*/ 1635419 h 1934496"/>
              <a:gd name="connsiteX527" fmla="*/ 7481895 w 9922465"/>
              <a:gd name="connsiteY527" fmla="*/ 1690610 h 1934496"/>
              <a:gd name="connsiteX528" fmla="*/ 7426703 w 9922465"/>
              <a:gd name="connsiteY528" fmla="*/ 1635419 h 1934496"/>
              <a:gd name="connsiteX529" fmla="*/ 7481895 w 9922465"/>
              <a:gd name="connsiteY529" fmla="*/ 1580228 h 1934496"/>
              <a:gd name="connsiteX530" fmla="*/ 7341579 w 9922465"/>
              <a:gd name="connsiteY530" fmla="*/ 1580228 h 1934496"/>
              <a:gd name="connsiteX531" fmla="*/ 7396771 w 9922465"/>
              <a:gd name="connsiteY531" fmla="*/ 1635419 h 1934496"/>
              <a:gd name="connsiteX532" fmla="*/ 7341579 w 9922465"/>
              <a:gd name="connsiteY532" fmla="*/ 1690610 h 1934496"/>
              <a:gd name="connsiteX533" fmla="*/ 7286387 w 9922465"/>
              <a:gd name="connsiteY533" fmla="*/ 1635419 h 1934496"/>
              <a:gd name="connsiteX534" fmla="*/ 7341579 w 9922465"/>
              <a:gd name="connsiteY534" fmla="*/ 1580228 h 1934496"/>
              <a:gd name="connsiteX535" fmla="*/ 7211286 w 9922465"/>
              <a:gd name="connsiteY535" fmla="*/ 1580228 h 1934496"/>
              <a:gd name="connsiteX536" fmla="*/ 7266478 w 9922465"/>
              <a:gd name="connsiteY536" fmla="*/ 1635419 h 1934496"/>
              <a:gd name="connsiteX537" fmla="*/ 7211286 w 9922465"/>
              <a:gd name="connsiteY537" fmla="*/ 1690610 h 1934496"/>
              <a:gd name="connsiteX538" fmla="*/ 7156094 w 9922465"/>
              <a:gd name="connsiteY538" fmla="*/ 1635419 h 1934496"/>
              <a:gd name="connsiteX539" fmla="*/ 7211286 w 9922465"/>
              <a:gd name="connsiteY539" fmla="*/ 1580228 h 1934496"/>
              <a:gd name="connsiteX540" fmla="*/ 7080993 w 9922465"/>
              <a:gd name="connsiteY540" fmla="*/ 1580228 h 1934496"/>
              <a:gd name="connsiteX541" fmla="*/ 7136185 w 9922465"/>
              <a:gd name="connsiteY541" fmla="*/ 1635419 h 1934496"/>
              <a:gd name="connsiteX542" fmla="*/ 7080993 w 9922465"/>
              <a:gd name="connsiteY542" fmla="*/ 1690610 h 1934496"/>
              <a:gd name="connsiteX543" fmla="*/ 7025801 w 9922465"/>
              <a:gd name="connsiteY543" fmla="*/ 1635419 h 1934496"/>
              <a:gd name="connsiteX544" fmla="*/ 7080993 w 9922465"/>
              <a:gd name="connsiteY544" fmla="*/ 1580228 h 1934496"/>
              <a:gd name="connsiteX545" fmla="*/ 6947357 w 9922465"/>
              <a:gd name="connsiteY545" fmla="*/ 1580228 h 1934496"/>
              <a:gd name="connsiteX546" fmla="*/ 7002549 w 9922465"/>
              <a:gd name="connsiteY546" fmla="*/ 1635419 h 1934496"/>
              <a:gd name="connsiteX547" fmla="*/ 6947357 w 9922465"/>
              <a:gd name="connsiteY547" fmla="*/ 1690610 h 1934496"/>
              <a:gd name="connsiteX548" fmla="*/ 6892165 w 9922465"/>
              <a:gd name="connsiteY548" fmla="*/ 1635419 h 1934496"/>
              <a:gd name="connsiteX549" fmla="*/ 6947357 w 9922465"/>
              <a:gd name="connsiteY549" fmla="*/ 1580228 h 1934496"/>
              <a:gd name="connsiteX550" fmla="*/ 6817063 w 9922465"/>
              <a:gd name="connsiteY550" fmla="*/ 1580228 h 1934496"/>
              <a:gd name="connsiteX551" fmla="*/ 6872255 w 9922465"/>
              <a:gd name="connsiteY551" fmla="*/ 1635419 h 1934496"/>
              <a:gd name="connsiteX552" fmla="*/ 6817063 w 9922465"/>
              <a:gd name="connsiteY552" fmla="*/ 1690610 h 1934496"/>
              <a:gd name="connsiteX553" fmla="*/ 6761871 w 9922465"/>
              <a:gd name="connsiteY553" fmla="*/ 1635419 h 1934496"/>
              <a:gd name="connsiteX554" fmla="*/ 6817063 w 9922465"/>
              <a:gd name="connsiteY554" fmla="*/ 1580228 h 1934496"/>
              <a:gd name="connsiteX555" fmla="*/ 6683431 w 9922465"/>
              <a:gd name="connsiteY555" fmla="*/ 1580228 h 1934496"/>
              <a:gd name="connsiteX556" fmla="*/ 6738623 w 9922465"/>
              <a:gd name="connsiteY556" fmla="*/ 1635419 h 1934496"/>
              <a:gd name="connsiteX557" fmla="*/ 6683431 w 9922465"/>
              <a:gd name="connsiteY557" fmla="*/ 1690610 h 1934496"/>
              <a:gd name="connsiteX558" fmla="*/ 6628239 w 9922465"/>
              <a:gd name="connsiteY558" fmla="*/ 1635419 h 1934496"/>
              <a:gd name="connsiteX559" fmla="*/ 6683431 w 9922465"/>
              <a:gd name="connsiteY559" fmla="*/ 1580228 h 1934496"/>
              <a:gd name="connsiteX560" fmla="*/ 6553137 w 9922465"/>
              <a:gd name="connsiteY560" fmla="*/ 1580228 h 1934496"/>
              <a:gd name="connsiteX561" fmla="*/ 6608329 w 9922465"/>
              <a:gd name="connsiteY561" fmla="*/ 1635419 h 1934496"/>
              <a:gd name="connsiteX562" fmla="*/ 6553137 w 9922465"/>
              <a:gd name="connsiteY562" fmla="*/ 1690610 h 1934496"/>
              <a:gd name="connsiteX563" fmla="*/ 6497945 w 9922465"/>
              <a:gd name="connsiteY563" fmla="*/ 1635419 h 1934496"/>
              <a:gd name="connsiteX564" fmla="*/ 6553137 w 9922465"/>
              <a:gd name="connsiteY564" fmla="*/ 1580228 h 1934496"/>
              <a:gd name="connsiteX565" fmla="*/ 6419502 w 9922465"/>
              <a:gd name="connsiteY565" fmla="*/ 1580228 h 1934496"/>
              <a:gd name="connsiteX566" fmla="*/ 6474694 w 9922465"/>
              <a:gd name="connsiteY566" fmla="*/ 1635419 h 1934496"/>
              <a:gd name="connsiteX567" fmla="*/ 6419502 w 9922465"/>
              <a:gd name="connsiteY567" fmla="*/ 1690610 h 1934496"/>
              <a:gd name="connsiteX568" fmla="*/ 6364310 w 9922465"/>
              <a:gd name="connsiteY568" fmla="*/ 1635419 h 1934496"/>
              <a:gd name="connsiteX569" fmla="*/ 6419502 w 9922465"/>
              <a:gd name="connsiteY569" fmla="*/ 1580228 h 1934496"/>
              <a:gd name="connsiteX570" fmla="*/ 6289208 w 9922465"/>
              <a:gd name="connsiteY570" fmla="*/ 1580228 h 1934496"/>
              <a:gd name="connsiteX571" fmla="*/ 6344400 w 9922465"/>
              <a:gd name="connsiteY571" fmla="*/ 1635419 h 1934496"/>
              <a:gd name="connsiteX572" fmla="*/ 6289208 w 9922465"/>
              <a:gd name="connsiteY572" fmla="*/ 1690610 h 1934496"/>
              <a:gd name="connsiteX573" fmla="*/ 6234016 w 9922465"/>
              <a:gd name="connsiteY573" fmla="*/ 1635419 h 1934496"/>
              <a:gd name="connsiteX574" fmla="*/ 6289208 w 9922465"/>
              <a:gd name="connsiteY574" fmla="*/ 1580228 h 1934496"/>
              <a:gd name="connsiteX575" fmla="*/ 6155572 w 9922465"/>
              <a:gd name="connsiteY575" fmla="*/ 1580228 h 1934496"/>
              <a:gd name="connsiteX576" fmla="*/ 6210764 w 9922465"/>
              <a:gd name="connsiteY576" fmla="*/ 1635419 h 1934496"/>
              <a:gd name="connsiteX577" fmla="*/ 6155572 w 9922465"/>
              <a:gd name="connsiteY577" fmla="*/ 1690610 h 1934496"/>
              <a:gd name="connsiteX578" fmla="*/ 6100380 w 9922465"/>
              <a:gd name="connsiteY578" fmla="*/ 1635419 h 1934496"/>
              <a:gd name="connsiteX579" fmla="*/ 6155572 w 9922465"/>
              <a:gd name="connsiteY579" fmla="*/ 1580228 h 1934496"/>
              <a:gd name="connsiteX580" fmla="*/ 6021938 w 9922465"/>
              <a:gd name="connsiteY580" fmla="*/ 1580228 h 1934496"/>
              <a:gd name="connsiteX581" fmla="*/ 6077130 w 9922465"/>
              <a:gd name="connsiteY581" fmla="*/ 1635419 h 1934496"/>
              <a:gd name="connsiteX582" fmla="*/ 6021938 w 9922465"/>
              <a:gd name="connsiteY582" fmla="*/ 1690610 h 1934496"/>
              <a:gd name="connsiteX583" fmla="*/ 5966746 w 9922465"/>
              <a:gd name="connsiteY583" fmla="*/ 1635419 h 1934496"/>
              <a:gd name="connsiteX584" fmla="*/ 6021938 w 9922465"/>
              <a:gd name="connsiteY584" fmla="*/ 1580228 h 1934496"/>
              <a:gd name="connsiteX585" fmla="*/ 5884964 w 9922465"/>
              <a:gd name="connsiteY585" fmla="*/ 1580228 h 1934496"/>
              <a:gd name="connsiteX586" fmla="*/ 5940156 w 9922465"/>
              <a:gd name="connsiteY586" fmla="*/ 1635419 h 1934496"/>
              <a:gd name="connsiteX587" fmla="*/ 5884964 w 9922465"/>
              <a:gd name="connsiteY587" fmla="*/ 1690610 h 1934496"/>
              <a:gd name="connsiteX588" fmla="*/ 5829772 w 9922465"/>
              <a:gd name="connsiteY588" fmla="*/ 1635419 h 1934496"/>
              <a:gd name="connsiteX589" fmla="*/ 5884964 w 9922465"/>
              <a:gd name="connsiteY589" fmla="*/ 1580228 h 1934496"/>
              <a:gd name="connsiteX590" fmla="*/ 5754670 w 9922465"/>
              <a:gd name="connsiteY590" fmla="*/ 1580228 h 1934496"/>
              <a:gd name="connsiteX591" fmla="*/ 5809862 w 9922465"/>
              <a:gd name="connsiteY591" fmla="*/ 1635419 h 1934496"/>
              <a:gd name="connsiteX592" fmla="*/ 5754670 w 9922465"/>
              <a:gd name="connsiteY592" fmla="*/ 1690610 h 1934496"/>
              <a:gd name="connsiteX593" fmla="*/ 5699478 w 9922465"/>
              <a:gd name="connsiteY593" fmla="*/ 1635419 h 1934496"/>
              <a:gd name="connsiteX594" fmla="*/ 5754670 w 9922465"/>
              <a:gd name="connsiteY594" fmla="*/ 1580228 h 1934496"/>
              <a:gd name="connsiteX595" fmla="*/ 5621035 w 9922465"/>
              <a:gd name="connsiteY595" fmla="*/ 1580228 h 1934496"/>
              <a:gd name="connsiteX596" fmla="*/ 5676227 w 9922465"/>
              <a:gd name="connsiteY596" fmla="*/ 1635419 h 1934496"/>
              <a:gd name="connsiteX597" fmla="*/ 5621035 w 9922465"/>
              <a:gd name="connsiteY597" fmla="*/ 1690610 h 1934496"/>
              <a:gd name="connsiteX598" fmla="*/ 5565843 w 9922465"/>
              <a:gd name="connsiteY598" fmla="*/ 1635419 h 1934496"/>
              <a:gd name="connsiteX599" fmla="*/ 5621035 w 9922465"/>
              <a:gd name="connsiteY599" fmla="*/ 1580228 h 1934496"/>
              <a:gd name="connsiteX600" fmla="*/ 5357105 w 9922465"/>
              <a:gd name="connsiteY600" fmla="*/ 1580228 h 1934496"/>
              <a:gd name="connsiteX601" fmla="*/ 5412297 w 9922465"/>
              <a:gd name="connsiteY601" fmla="*/ 1635419 h 1934496"/>
              <a:gd name="connsiteX602" fmla="*/ 5357105 w 9922465"/>
              <a:gd name="connsiteY602" fmla="*/ 1690610 h 1934496"/>
              <a:gd name="connsiteX603" fmla="*/ 5301913 w 9922465"/>
              <a:gd name="connsiteY603" fmla="*/ 1635419 h 1934496"/>
              <a:gd name="connsiteX604" fmla="*/ 5357105 w 9922465"/>
              <a:gd name="connsiteY604" fmla="*/ 1580228 h 1934496"/>
              <a:gd name="connsiteX605" fmla="*/ 5223473 w 9922465"/>
              <a:gd name="connsiteY605" fmla="*/ 1580228 h 1934496"/>
              <a:gd name="connsiteX606" fmla="*/ 5278665 w 9922465"/>
              <a:gd name="connsiteY606" fmla="*/ 1635419 h 1934496"/>
              <a:gd name="connsiteX607" fmla="*/ 5223473 w 9922465"/>
              <a:gd name="connsiteY607" fmla="*/ 1690610 h 1934496"/>
              <a:gd name="connsiteX608" fmla="*/ 5168281 w 9922465"/>
              <a:gd name="connsiteY608" fmla="*/ 1635419 h 1934496"/>
              <a:gd name="connsiteX609" fmla="*/ 5223473 w 9922465"/>
              <a:gd name="connsiteY609" fmla="*/ 1580228 h 1934496"/>
              <a:gd name="connsiteX610" fmla="*/ 5093178 w 9922465"/>
              <a:gd name="connsiteY610" fmla="*/ 1580228 h 1934496"/>
              <a:gd name="connsiteX611" fmla="*/ 5148370 w 9922465"/>
              <a:gd name="connsiteY611" fmla="*/ 1635419 h 1934496"/>
              <a:gd name="connsiteX612" fmla="*/ 5093178 w 9922465"/>
              <a:gd name="connsiteY612" fmla="*/ 1690610 h 1934496"/>
              <a:gd name="connsiteX613" fmla="*/ 5037986 w 9922465"/>
              <a:gd name="connsiteY613" fmla="*/ 1635419 h 1934496"/>
              <a:gd name="connsiteX614" fmla="*/ 5093178 w 9922465"/>
              <a:gd name="connsiteY614" fmla="*/ 1580228 h 1934496"/>
              <a:gd name="connsiteX615" fmla="*/ 4959543 w 9922465"/>
              <a:gd name="connsiteY615" fmla="*/ 1580228 h 1934496"/>
              <a:gd name="connsiteX616" fmla="*/ 5014735 w 9922465"/>
              <a:gd name="connsiteY616" fmla="*/ 1635419 h 1934496"/>
              <a:gd name="connsiteX617" fmla="*/ 4959543 w 9922465"/>
              <a:gd name="connsiteY617" fmla="*/ 1690610 h 1934496"/>
              <a:gd name="connsiteX618" fmla="*/ 4904351 w 9922465"/>
              <a:gd name="connsiteY618" fmla="*/ 1635419 h 1934496"/>
              <a:gd name="connsiteX619" fmla="*/ 4959543 w 9922465"/>
              <a:gd name="connsiteY619" fmla="*/ 1580228 h 1934496"/>
              <a:gd name="connsiteX620" fmla="*/ 4829251 w 9922465"/>
              <a:gd name="connsiteY620" fmla="*/ 1580228 h 1934496"/>
              <a:gd name="connsiteX621" fmla="*/ 4884443 w 9922465"/>
              <a:gd name="connsiteY621" fmla="*/ 1635419 h 1934496"/>
              <a:gd name="connsiteX622" fmla="*/ 4829251 w 9922465"/>
              <a:gd name="connsiteY622" fmla="*/ 1690610 h 1934496"/>
              <a:gd name="connsiteX623" fmla="*/ 4774059 w 9922465"/>
              <a:gd name="connsiteY623" fmla="*/ 1635419 h 1934496"/>
              <a:gd name="connsiteX624" fmla="*/ 4829251 w 9922465"/>
              <a:gd name="connsiteY624" fmla="*/ 1580228 h 1934496"/>
              <a:gd name="connsiteX625" fmla="*/ 4695613 w 9922465"/>
              <a:gd name="connsiteY625" fmla="*/ 1580228 h 1934496"/>
              <a:gd name="connsiteX626" fmla="*/ 4750805 w 9922465"/>
              <a:gd name="connsiteY626" fmla="*/ 1635419 h 1934496"/>
              <a:gd name="connsiteX627" fmla="*/ 4695613 w 9922465"/>
              <a:gd name="connsiteY627" fmla="*/ 1690610 h 1934496"/>
              <a:gd name="connsiteX628" fmla="*/ 4640421 w 9922465"/>
              <a:gd name="connsiteY628" fmla="*/ 1635419 h 1934496"/>
              <a:gd name="connsiteX629" fmla="*/ 4695613 w 9922465"/>
              <a:gd name="connsiteY629" fmla="*/ 1580228 h 1934496"/>
              <a:gd name="connsiteX630" fmla="*/ 4565322 w 9922465"/>
              <a:gd name="connsiteY630" fmla="*/ 1580228 h 1934496"/>
              <a:gd name="connsiteX631" fmla="*/ 4620514 w 9922465"/>
              <a:gd name="connsiteY631" fmla="*/ 1635419 h 1934496"/>
              <a:gd name="connsiteX632" fmla="*/ 4565322 w 9922465"/>
              <a:gd name="connsiteY632" fmla="*/ 1690610 h 1934496"/>
              <a:gd name="connsiteX633" fmla="*/ 4510130 w 9922465"/>
              <a:gd name="connsiteY633" fmla="*/ 1635419 h 1934496"/>
              <a:gd name="connsiteX634" fmla="*/ 4565322 w 9922465"/>
              <a:gd name="connsiteY634" fmla="*/ 1580228 h 1934496"/>
              <a:gd name="connsiteX635" fmla="*/ 3098681 w 9922465"/>
              <a:gd name="connsiteY635" fmla="*/ 1580228 h 1934496"/>
              <a:gd name="connsiteX636" fmla="*/ 3153873 w 9922465"/>
              <a:gd name="connsiteY636" fmla="*/ 1635419 h 1934496"/>
              <a:gd name="connsiteX637" fmla="*/ 3098681 w 9922465"/>
              <a:gd name="connsiteY637" fmla="*/ 1690610 h 1934496"/>
              <a:gd name="connsiteX638" fmla="*/ 3043489 w 9922465"/>
              <a:gd name="connsiteY638" fmla="*/ 1635419 h 1934496"/>
              <a:gd name="connsiteX639" fmla="*/ 3098681 w 9922465"/>
              <a:gd name="connsiteY639" fmla="*/ 1580228 h 1934496"/>
              <a:gd name="connsiteX640" fmla="*/ 2971729 w 9922465"/>
              <a:gd name="connsiteY640" fmla="*/ 1580228 h 1934496"/>
              <a:gd name="connsiteX641" fmla="*/ 3026921 w 9922465"/>
              <a:gd name="connsiteY641" fmla="*/ 1635419 h 1934496"/>
              <a:gd name="connsiteX642" fmla="*/ 2971729 w 9922465"/>
              <a:gd name="connsiteY642" fmla="*/ 1690610 h 1934496"/>
              <a:gd name="connsiteX643" fmla="*/ 2916537 w 9922465"/>
              <a:gd name="connsiteY643" fmla="*/ 1635419 h 1934496"/>
              <a:gd name="connsiteX644" fmla="*/ 2971729 w 9922465"/>
              <a:gd name="connsiteY644" fmla="*/ 1580228 h 1934496"/>
              <a:gd name="connsiteX645" fmla="*/ 2834783 w 9922465"/>
              <a:gd name="connsiteY645" fmla="*/ 1580228 h 1934496"/>
              <a:gd name="connsiteX646" fmla="*/ 2889974 w 9922465"/>
              <a:gd name="connsiteY646" fmla="*/ 1635419 h 1934496"/>
              <a:gd name="connsiteX647" fmla="*/ 2834783 w 9922465"/>
              <a:gd name="connsiteY647" fmla="*/ 1690610 h 1934496"/>
              <a:gd name="connsiteX648" fmla="*/ 2779590 w 9922465"/>
              <a:gd name="connsiteY648" fmla="*/ 1635419 h 1934496"/>
              <a:gd name="connsiteX649" fmla="*/ 2834783 w 9922465"/>
              <a:gd name="connsiteY649" fmla="*/ 1580228 h 1934496"/>
              <a:gd name="connsiteX650" fmla="*/ 2707828 w 9922465"/>
              <a:gd name="connsiteY650" fmla="*/ 1580228 h 1934496"/>
              <a:gd name="connsiteX651" fmla="*/ 2763021 w 9922465"/>
              <a:gd name="connsiteY651" fmla="*/ 1635419 h 1934496"/>
              <a:gd name="connsiteX652" fmla="*/ 2707828 w 9922465"/>
              <a:gd name="connsiteY652" fmla="*/ 1690610 h 1934496"/>
              <a:gd name="connsiteX653" fmla="*/ 2652636 w 9922465"/>
              <a:gd name="connsiteY653" fmla="*/ 1635419 h 1934496"/>
              <a:gd name="connsiteX654" fmla="*/ 2707828 w 9922465"/>
              <a:gd name="connsiteY654" fmla="*/ 1580228 h 1934496"/>
              <a:gd name="connsiteX655" fmla="*/ 2570854 w 9922465"/>
              <a:gd name="connsiteY655" fmla="*/ 1580228 h 1934496"/>
              <a:gd name="connsiteX656" fmla="*/ 2626046 w 9922465"/>
              <a:gd name="connsiteY656" fmla="*/ 1635419 h 1934496"/>
              <a:gd name="connsiteX657" fmla="*/ 2570854 w 9922465"/>
              <a:gd name="connsiteY657" fmla="*/ 1690610 h 1934496"/>
              <a:gd name="connsiteX658" fmla="*/ 2515662 w 9922465"/>
              <a:gd name="connsiteY658" fmla="*/ 1635419 h 1934496"/>
              <a:gd name="connsiteX659" fmla="*/ 2570854 w 9922465"/>
              <a:gd name="connsiteY659" fmla="*/ 1580228 h 1934496"/>
              <a:gd name="connsiteX660" fmla="*/ 2437218 w 9922465"/>
              <a:gd name="connsiteY660" fmla="*/ 1580228 h 1934496"/>
              <a:gd name="connsiteX661" fmla="*/ 2492409 w 9922465"/>
              <a:gd name="connsiteY661" fmla="*/ 1635419 h 1934496"/>
              <a:gd name="connsiteX662" fmla="*/ 2437218 w 9922465"/>
              <a:gd name="connsiteY662" fmla="*/ 1690610 h 1934496"/>
              <a:gd name="connsiteX663" fmla="*/ 2382026 w 9922465"/>
              <a:gd name="connsiteY663" fmla="*/ 1635419 h 1934496"/>
              <a:gd name="connsiteX664" fmla="*/ 2437218 w 9922465"/>
              <a:gd name="connsiteY664" fmla="*/ 1580228 h 1934496"/>
              <a:gd name="connsiteX665" fmla="*/ 2303586 w 9922465"/>
              <a:gd name="connsiteY665" fmla="*/ 1580228 h 1934496"/>
              <a:gd name="connsiteX666" fmla="*/ 2358778 w 9922465"/>
              <a:gd name="connsiteY666" fmla="*/ 1635419 h 1934496"/>
              <a:gd name="connsiteX667" fmla="*/ 2303586 w 9922465"/>
              <a:gd name="connsiteY667" fmla="*/ 1690610 h 1934496"/>
              <a:gd name="connsiteX668" fmla="*/ 2248394 w 9922465"/>
              <a:gd name="connsiteY668" fmla="*/ 1635419 h 1934496"/>
              <a:gd name="connsiteX669" fmla="*/ 2303586 w 9922465"/>
              <a:gd name="connsiteY669" fmla="*/ 1580228 h 1934496"/>
              <a:gd name="connsiteX670" fmla="*/ 2173293 w 9922465"/>
              <a:gd name="connsiteY670" fmla="*/ 1580228 h 1934496"/>
              <a:gd name="connsiteX671" fmla="*/ 2228486 w 9922465"/>
              <a:gd name="connsiteY671" fmla="*/ 1635419 h 1934496"/>
              <a:gd name="connsiteX672" fmla="*/ 2173293 w 9922465"/>
              <a:gd name="connsiteY672" fmla="*/ 1690610 h 1934496"/>
              <a:gd name="connsiteX673" fmla="*/ 2118101 w 9922465"/>
              <a:gd name="connsiteY673" fmla="*/ 1635419 h 1934496"/>
              <a:gd name="connsiteX674" fmla="*/ 2173293 w 9922465"/>
              <a:gd name="connsiteY674" fmla="*/ 1580228 h 1934496"/>
              <a:gd name="connsiteX675" fmla="*/ 2039658 w 9922465"/>
              <a:gd name="connsiteY675" fmla="*/ 1580228 h 1934496"/>
              <a:gd name="connsiteX676" fmla="*/ 2094851 w 9922465"/>
              <a:gd name="connsiteY676" fmla="*/ 1635419 h 1934496"/>
              <a:gd name="connsiteX677" fmla="*/ 2039658 w 9922465"/>
              <a:gd name="connsiteY677" fmla="*/ 1690610 h 1934496"/>
              <a:gd name="connsiteX678" fmla="*/ 1984465 w 9922465"/>
              <a:gd name="connsiteY678" fmla="*/ 1635419 h 1934496"/>
              <a:gd name="connsiteX679" fmla="*/ 2039658 w 9922465"/>
              <a:gd name="connsiteY679" fmla="*/ 1580228 h 1934496"/>
              <a:gd name="connsiteX680" fmla="*/ 9068807 w 9922465"/>
              <a:gd name="connsiteY680" fmla="*/ 1459958 h 1934496"/>
              <a:gd name="connsiteX681" fmla="*/ 9123999 w 9922465"/>
              <a:gd name="connsiteY681" fmla="*/ 1515149 h 1934496"/>
              <a:gd name="connsiteX682" fmla="*/ 9068807 w 9922465"/>
              <a:gd name="connsiteY682" fmla="*/ 1570340 h 1934496"/>
              <a:gd name="connsiteX683" fmla="*/ 9013615 w 9922465"/>
              <a:gd name="connsiteY683" fmla="*/ 1515149 h 1934496"/>
              <a:gd name="connsiteX684" fmla="*/ 9068807 w 9922465"/>
              <a:gd name="connsiteY684" fmla="*/ 1459958 h 1934496"/>
              <a:gd name="connsiteX685" fmla="*/ 8671244 w 9922465"/>
              <a:gd name="connsiteY685" fmla="*/ 1459958 h 1934496"/>
              <a:gd name="connsiteX686" fmla="*/ 8726436 w 9922465"/>
              <a:gd name="connsiteY686" fmla="*/ 1515149 h 1934496"/>
              <a:gd name="connsiteX687" fmla="*/ 8671244 w 9922465"/>
              <a:gd name="connsiteY687" fmla="*/ 1570340 h 1934496"/>
              <a:gd name="connsiteX688" fmla="*/ 8616052 w 9922465"/>
              <a:gd name="connsiteY688" fmla="*/ 1515149 h 1934496"/>
              <a:gd name="connsiteX689" fmla="*/ 8671244 w 9922465"/>
              <a:gd name="connsiteY689" fmla="*/ 1459958 h 1934496"/>
              <a:gd name="connsiteX690" fmla="*/ 8537612 w 9922465"/>
              <a:gd name="connsiteY690" fmla="*/ 1459958 h 1934496"/>
              <a:gd name="connsiteX691" fmla="*/ 8592804 w 9922465"/>
              <a:gd name="connsiteY691" fmla="*/ 1515149 h 1934496"/>
              <a:gd name="connsiteX692" fmla="*/ 8537612 w 9922465"/>
              <a:gd name="connsiteY692" fmla="*/ 1570340 h 1934496"/>
              <a:gd name="connsiteX693" fmla="*/ 8482420 w 9922465"/>
              <a:gd name="connsiteY693" fmla="*/ 1515149 h 1934496"/>
              <a:gd name="connsiteX694" fmla="*/ 8537612 w 9922465"/>
              <a:gd name="connsiteY694" fmla="*/ 1459958 h 1934496"/>
              <a:gd name="connsiteX695" fmla="*/ 8407316 w 9922465"/>
              <a:gd name="connsiteY695" fmla="*/ 1459958 h 1934496"/>
              <a:gd name="connsiteX696" fmla="*/ 8462508 w 9922465"/>
              <a:gd name="connsiteY696" fmla="*/ 1515149 h 1934496"/>
              <a:gd name="connsiteX697" fmla="*/ 8407316 w 9922465"/>
              <a:gd name="connsiteY697" fmla="*/ 1570340 h 1934496"/>
              <a:gd name="connsiteX698" fmla="*/ 8352124 w 9922465"/>
              <a:gd name="connsiteY698" fmla="*/ 1515149 h 1934496"/>
              <a:gd name="connsiteX699" fmla="*/ 8407316 w 9922465"/>
              <a:gd name="connsiteY699" fmla="*/ 1459958 h 1934496"/>
              <a:gd name="connsiteX700" fmla="*/ 8273682 w 9922465"/>
              <a:gd name="connsiteY700" fmla="*/ 1459958 h 1934496"/>
              <a:gd name="connsiteX701" fmla="*/ 8328874 w 9922465"/>
              <a:gd name="connsiteY701" fmla="*/ 1515149 h 1934496"/>
              <a:gd name="connsiteX702" fmla="*/ 8273682 w 9922465"/>
              <a:gd name="connsiteY702" fmla="*/ 1570340 h 1934496"/>
              <a:gd name="connsiteX703" fmla="*/ 8218490 w 9922465"/>
              <a:gd name="connsiteY703" fmla="*/ 1515149 h 1934496"/>
              <a:gd name="connsiteX704" fmla="*/ 8273682 w 9922465"/>
              <a:gd name="connsiteY704" fmla="*/ 1459958 h 1934496"/>
              <a:gd name="connsiteX705" fmla="*/ 8143388 w 9922465"/>
              <a:gd name="connsiteY705" fmla="*/ 1459958 h 1934496"/>
              <a:gd name="connsiteX706" fmla="*/ 8198580 w 9922465"/>
              <a:gd name="connsiteY706" fmla="*/ 1515149 h 1934496"/>
              <a:gd name="connsiteX707" fmla="*/ 8143388 w 9922465"/>
              <a:gd name="connsiteY707" fmla="*/ 1570340 h 1934496"/>
              <a:gd name="connsiteX708" fmla="*/ 8088196 w 9922465"/>
              <a:gd name="connsiteY708" fmla="*/ 1515149 h 1934496"/>
              <a:gd name="connsiteX709" fmla="*/ 8143388 w 9922465"/>
              <a:gd name="connsiteY709" fmla="*/ 1459958 h 1934496"/>
              <a:gd name="connsiteX710" fmla="*/ 8009753 w 9922465"/>
              <a:gd name="connsiteY710" fmla="*/ 1459958 h 1934496"/>
              <a:gd name="connsiteX711" fmla="*/ 8064945 w 9922465"/>
              <a:gd name="connsiteY711" fmla="*/ 1515149 h 1934496"/>
              <a:gd name="connsiteX712" fmla="*/ 8009753 w 9922465"/>
              <a:gd name="connsiteY712" fmla="*/ 1570340 h 1934496"/>
              <a:gd name="connsiteX713" fmla="*/ 7954561 w 9922465"/>
              <a:gd name="connsiteY713" fmla="*/ 1515149 h 1934496"/>
              <a:gd name="connsiteX714" fmla="*/ 8009753 w 9922465"/>
              <a:gd name="connsiteY714" fmla="*/ 1459958 h 1934496"/>
              <a:gd name="connsiteX715" fmla="*/ 7876118 w 9922465"/>
              <a:gd name="connsiteY715" fmla="*/ 1459958 h 1934496"/>
              <a:gd name="connsiteX716" fmla="*/ 7931310 w 9922465"/>
              <a:gd name="connsiteY716" fmla="*/ 1515149 h 1934496"/>
              <a:gd name="connsiteX717" fmla="*/ 7876118 w 9922465"/>
              <a:gd name="connsiteY717" fmla="*/ 1570340 h 1934496"/>
              <a:gd name="connsiteX718" fmla="*/ 7820926 w 9922465"/>
              <a:gd name="connsiteY718" fmla="*/ 1515149 h 1934496"/>
              <a:gd name="connsiteX719" fmla="*/ 7876118 w 9922465"/>
              <a:gd name="connsiteY719" fmla="*/ 1459958 h 1934496"/>
              <a:gd name="connsiteX720" fmla="*/ 7745823 w 9922465"/>
              <a:gd name="connsiteY720" fmla="*/ 1459958 h 1934496"/>
              <a:gd name="connsiteX721" fmla="*/ 7801015 w 9922465"/>
              <a:gd name="connsiteY721" fmla="*/ 1515149 h 1934496"/>
              <a:gd name="connsiteX722" fmla="*/ 7745823 w 9922465"/>
              <a:gd name="connsiteY722" fmla="*/ 1570340 h 1934496"/>
              <a:gd name="connsiteX723" fmla="*/ 7690631 w 9922465"/>
              <a:gd name="connsiteY723" fmla="*/ 1515149 h 1934496"/>
              <a:gd name="connsiteX724" fmla="*/ 7745823 w 9922465"/>
              <a:gd name="connsiteY724" fmla="*/ 1459958 h 1934496"/>
              <a:gd name="connsiteX725" fmla="*/ 7608849 w 9922465"/>
              <a:gd name="connsiteY725" fmla="*/ 1459958 h 1934496"/>
              <a:gd name="connsiteX726" fmla="*/ 7664041 w 9922465"/>
              <a:gd name="connsiteY726" fmla="*/ 1515149 h 1934496"/>
              <a:gd name="connsiteX727" fmla="*/ 7608849 w 9922465"/>
              <a:gd name="connsiteY727" fmla="*/ 1570340 h 1934496"/>
              <a:gd name="connsiteX728" fmla="*/ 7553657 w 9922465"/>
              <a:gd name="connsiteY728" fmla="*/ 1515149 h 1934496"/>
              <a:gd name="connsiteX729" fmla="*/ 7608849 w 9922465"/>
              <a:gd name="connsiteY729" fmla="*/ 1459958 h 1934496"/>
              <a:gd name="connsiteX730" fmla="*/ 7481897 w 9922465"/>
              <a:gd name="connsiteY730" fmla="*/ 1459958 h 1934496"/>
              <a:gd name="connsiteX731" fmla="*/ 7537089 w 9922465"/>
              <a:gd name="connsiteY731" fmla="*/ 1515149 h 1934496"/>
              <a:gd name="connsiteX732" fmla="*/ 7481897 w 9922465"/>
              <a:gd name="connsiteY732" fmla="*/ 1570340 h 1934496"/>
              <a:gd name="connsiteX733" fmla="*/ 7426705 w 9922465"/>
              <a:gd name="connsiteY733" fmla="*/ 1515149 h 1934496"/>
              <a:gd name="connsiteX734" fmla="*/ 7481897 w 9922465"/>
              <a:gd name="connsiteY734" fmla="*/ 1459958 h 1934496"/>
              <a:gd name="connsiteX735" fmla="*/ 7341579 w 9922465"/>
              <a:gd name="connsiteY735" fmla="*/ 1459958 h 1934496"/>
              <a:gd name="connsiteX736" fmla="*/ 7396771 w 9922465"/>
              <a:gd name="connsiteY736" fmla="*/ 1515149 h 1934496"/>
              <a:gd name="connsiteX737" fmla="*/ 7341579 w 9922465"/>
              <a:gd name="connsiteY737" fmla="*/ 1570340 h 1934496"/>
              <a:gd name="connsiteX738" fmla="*/ 7286387 w 9922465"/>
              <a:gd name="connsiteY738" fmla="*/ 1515149 h 1934496"/>
              <a:gd name="connsiteX739" fmla="*/ 7341579 w 9922465"/>
              <a:gd name="connsiteY739" fmla="*/ 1459958 h 1934496"/>
              <a:gd name="connsiteX740" fmla="*/ 7211286 w 9922465"/>
              <a:gd name="connsiteY740" fmla="*/ 1459958 h 1934496"/>
              <a:gd name="connsiteX741" fmla="*/ 7266478 w 9922465"/>
              <a:gd name="connsiteY741" fmla="*/ 1515149 h 1934496"/>
              <a:gd name="connsiteX742" fmla="*/ 7211286 w 9922465"/>
              <a:gd name="connsiteY742" fmla="*/ 1570340 h 1934496"/>
              <a:gd name="connsiteX743" fmla="*/ 7156094 w 9922465"/>
              <a:gd name="connsiteY743" fmla="*/ 1515149 h 1934496"/>
              <a:gd name="connsiteX744" fmla="*/ 7211286 w 9922465"/>
              <a:gd name="connsiteY744" fmla="*/ 1459958 h 1934496"/>
              <a:gd name="connsiteX745" fmla="*/ 7080993 w 9922465"/>
              <a:gd name="connsiteY745" fmla="*/ 1459958 h 1934496"/>
              <a:gd name="connsiteX746" fmla="*/ 7136185 w 9922465"/>
              <a:gd name="connsiteY746" fmla="*/ 1515149 h 1934496"/>
              <a:gd name="connsiteX747" fmla="*/ 7080993 w 9922465"/>
              <a:gd name="connsiteY747" fmla="*/ 1570340 h 1934496"/>
              <a:gd name="connsiteX748" fmla="*/ 7025801 w 9922465"/>
              <a:gd name="connsiteY748" fmla="*/ 1515149 h 1934496"/>
              <a:gd name="connsiteX749" fmla="*/ 7080993 w 9922465"/>
              <a:gd name="connsiteY749" fmla="*/ 1459958 h 1934496"/>
              <a:gd name="connsiteX750" fmla="*/ 6947357 w 9922465"/>
              <a:gd name="connsiteY750" fmla="*/ 1459958 h 1934496"/>
              <a:gd name="connsiteX751" fmla="*/ 7002549 w 9922465"/>
              <a:gd name="connsiteY751" fmla="*/ 1515149 h 1934496"/>
              <a:gd name="connsiteX752" fmla="*/ 6947357 w 9922465"/>
              <a:gd name="connsiteY752" fmla="*/ 1570340 h 1934496"/>
              <a:gd name="connsiteX753" fmla="*/ 6892165 w 9922465"/>
              <a:gd name="connsiteY753" fmla="*/ 1515149 h 1934496"/>
              <a:gd name="connsiteX754" fmla="*/ 6947357 w 9922465"/>
              <a:gd name="connsiteY754" fmla="*/ 1459958 h 1934496"/>
              <a:gd name="connsiteX755" fmla="*/ 6817064 w 9922465"/>
              <a:gd name="connsiteY755" fmla="*/ 1459958 h 1934496"/>
              <a:gd name="connsiteX756" fmla="*/ 6872256 w 9922465"/>
              <a:gd name="connsiteY756" fmla="*/ 1515149 h 1934496"/>
              <a:gd name="connsiteX757" fmla="*/ 6817064 w 9922465"/>
              <a:gd name="connsiteY757" fmla="*/ 1570340 h 1934496"/>
              <a:gd name="connsiteX758" fmla="*/ 6761872 w 9922465"/>
              <a:gd name="connsiteY758" fmla="*/ 1515149 h 1934496"/>
              <a:gd name="connsiteX759" fmla="*/ 6817064 w 9922465"/>
              <a:gd name="connsiteY759" fmla="*/ 1459958 h 1934496"/>
              <a:gd name="connsiteX760" fmla="*/ 6683431 w 9922465"/>
              <a:gd name="connsiteY760" fmla="*/ 1459958 h 1934496"/>
              <a:gd name="connsiteX761" fmla="*/ 6738623 w 9922465"/>
              <a:gd name="connsiteY761" fmla="*/ 1515149 h 1934496"/>
              <a:gd name="connsiteX762" fmla="*/ 6683431 w 9922465"/>
              <a:gd name="connsiteY762" fmla="*/ 1570340 h 1934496"/>
              <a:gd name="connsiteX763" fmla="*/ 6628239 w 9922465"/>
              <a:gd name="connsiteY763" fmla="*/ 1515149 h 1934496"/>
              <a:gd name="connsiteX764" fmla="*/ 6683431 w 9922465"/>
              <a:gd name="connsiteY764" fmla="*/ 1459958 h 1934496"/>
              <a:gd name="connsiteX765" fmla="*/ 6553137 w 9922465"/>
              <a:gd name="connsiteY765" fmla="*/ 1459958 h 1934496"/>
              <a:gd name="connsiteX766" fmla="*/ 6608329 w 9922465"/>
              <a:gd name="connsiteY766" fmla="*/ 1515149 h 1934496"/>
              <a:gd name="connsiteX767" fmla="*/ 6553137 w 9922465"/>
              <a:gd name="connsiteY767" fmla="*/ 1570340 h 1934496"/>
              <a:gd name="connsiteX768" fmla="*/ 6497945 w 9922465"/>
              <a:gd name="connsiteY768" fmla="*/ 1515149 h 1934496"/>
              <a:gd name="connsiteX769" fmla="*/ 6553137 w 9922465"/>
              <a:gd name="connsiteY769" fmla="*/ 1459958 h 1934496"/>
              <a:gd name="connsiteX770" fmla="*/ 6419502 w 9922465"/>
              <a:gd name="connsiteY770" fmla="*/ 1459958 h 1934496"/>
              <a:gd name="connsiteX771" fmla="*/ 6474694 w 9922465"/>
              <a:gd name="connsiteY771" fmla="*/ 1515149 h 1934496"/>
              <a:gd name="connsiteX772" fmla="*/ 6419502 w 9922465"/>
              <a:gd name="connsiteY772" fmla="*/ 1570340 h 1934496"/>
              <a:gd name="connsiteX773" fmla="*/ 6364310 w 9922465"/>
              <a:gd name="connsiteY773" fmla="*/ 1515149 h 1934496"/>
              <a:gd name="connsiteX774" fmla="*/ 6419502 w 9922465"/>
              <a:gd name="connsiteY774" fmla="*/ 1459958 h 1934496"/>
              <a:gd name="connsiteX775" fmla="*/ 6289207 w 9922465"/>
              <a:gd name="connsiteY775" fmla="*/ 1459958 h 1934496"/>
              <a:gd name="connsiteX776" fmla="*/ 6344399 w 9922465"/>
              <a:gd name="connsiteY776" fmla="*/ 1515149 h 1934496"/>
              <a:gd name="connsiteX777" fmla="*/ 6289207 w 9922465"/>
              <a:gd name="connsiteY777" fmla="*/ 1570340 h 1934496"/>
              <a:gd name="connsiteX778" fmla="*/ 6234015 w 9922465"/>
              <a:gd name="connsiteY778" fmla="*/ 1515149 h 1934496"/>
              <a:gd name="connsiteX779" fmla="*/ 6289207 w 9922465"/>
              <a:gd name="connsiteY779" fmla="*/ 1459958 h 1934496"/>
              <a:gd name="connsiteX780" fmla="*/ 6155573 w 9922465"/>
              <a:gd name="connsiteY780" fmla="*/ 1459958 h 1934496"/>
              <a:gd name="connsiteX781" fmla="*/ 6210765 w 9922465"/>
              <a:gd name="connsiteY781" fmla="*/ 1515149 h 1934496"/>
              <a:gd name="connsiteX782" fmla="*/ 6155573 w 9922465"/>
              <a:gd name="connsiteY782" fmla="*/ 1570340 h 1934496"/>
              <a:gd name="connsiteX783" fmla="*/ 6100381 w 9922465"/>
              <a:gd name="connsiteY783" fmla="*/ 1515149 h 1934496"/>
              <a:gd name="connsiteX784" fmla="*/ 6155573 w 9922465"/>
              <a:gd name="connsiteY784" fmla="*/ 1459958 h 1934496"/>
              <a:gd name="connsiteX785" fmla="*/ 6021939 w 9922465"/>
              <a:gd name="connsiteY785" fmla="*/ 1459958 h 1934496"/>
              <a:gd name="connsiteX786" fmla="*/ 6077131 w 9922465"/>
              <a:gd name="connsiteY786" fmla="*/ 1515149 h 1934496"/>
              <a:gd name="connsiteX787" fmla="*/ 6021939 w 9922465"/>
              <a:gd name="connsiteY787" fmla="*/ 1570340 h 1934496"/>
              <a:gd name="connsiteX788" fmla="*/ 5966747 w 9922465"/>
              <a:gd name="connsiteY788" fmla="*/ 1515149 h 1934496"/>
              <a:gd name="connsiteX789" fmla="*/ 6021939 w 9922465"/>
              <a:gd name="connsiteY789" fmla="*/ 1459958 h 1934496"/>
              <a:gd name="connsiteX790" fmla="*/ 5884964 w 9922465"/>
              <a:gd name="connsiteY790" fmla="*/ 1459958 h 1934496"/>
              <a:gd name="connsiteX791" fmla="*/ 5940156 w 9922465"/>
              <a:gd name="connsiteY791" fmla="*/ 1515149 h 1934496"/>
              <a:gd name="connsiteX792" fmla="*/ 5884964 w 9922465"/>
              <a:gd name="connsiteY792" fmla="*/ 1570340 h 1934496"/>
              <a:gd name="connsiteX793" fmla="*/ 5829772 w 9922465"/>
              <a:gd name="connsiteY793" fmla="*/ 1515149 h 1934496"/>
              <a:gd name="connsiteX794" fmla="*/ 5884964 w 9922465"/>
              <a:gd name="connsiteY794" fmla="*/ 1459958 h 1934496"/>
              <a:gd name="connsiteX795" fmla="*/ 5754668 w 9922465"/>
              <a:gd name="connsiteY795" fmla="*/ 1459958 h 1934496"/>
              <a:gd name="connsiteX796" fmla="*/ 5809860 w 9922465"/>
              <a:gd name="connsiteY796" fmla="*/ 1515149 h 1934496"/>
              <a:gd name="connsiteX797" fmla="*/ 5754668 w 9922465"/>
              <a:gd name="connsiteY797" fmla="*/ 1570340 h 1934496"/>
              <a:gd name="connsiteX798" fmla="*/ 5699476 w 9922465"/>
              <a:gd name="connsiteY798" fmla="*/ 1515149 h 1934496"/>
              <a:gd name="connsiteX799" fmla="*/ 5754668 w 9922465"/>
              <a:gd name="connsiteY799" fmla="*/ 1459958 h 1934496"/>
              <a:gd name="connsiteX800" fmla="*/ 5621034 w 9922465"/>
              <a:gd name="connsiteY800" fmla="*/ 1459958 h 1934496"/>
              <a:gd name="connsiteX801" fmla="*/ 5676226 w 9922465"/>
              <a:gd name="connsiteY801" fmla="*/ 1515149 h 1934496"/>
              <a:gd name="connsiteX802" fmla="*/ 5621034 w 9922465"/>
              <a:gd name="connsiteY802" fmla="*/ 1570340 h 1934496"/>
              <a:gd name="connsiteX803" fmla="*/ 5565842 w 9922465"/>
              <a:gd name="connsiteY803" fmla="*/ 1515149 h 1934496"/>
              <a:gd name="connsiteX804" fmla="*/ 5621034 w 9922465"/>
              <a:gd name="connsiteY804" fmla="*/ 1459958 h 1934496"/>
              <a:gd name="connsiteX805" fmla="*/ 5487399 w 9922465"/>
              <a:gd name="connsiteY805" fmla="*/ 1459958 h 1934496"/>
              <a:gd name="connsiteX806" fmla="*/ 5542591 w 9922465"/>
              <a:gd name="connsiteY806" fmla="*/ 1515149 h 1934496"/>
              <a:gd name="connsiteX807" fmla="*/ 5487399 w 9922465"/>
              <a:gd name="connsiteY807" fmla="*/ 1570340 h 1934496"/>
              <a:gd name="connsiteX808" fmla="*/ 5432207 w 9922465"/>
              <a:gd name="connsiteY808" fmla="*/ 1515149 h 1934496"/>
              <a:gd name="connsiteX809" fmla="*/ 5487399 w 9922465"/>
              <a:gd name="connsiteY809" fmla="*/ 1459958 h 1934496"/>
              <a:gd name="connsiteX810" fmla="*/ 5357106 w 9922465"/>
              <a:gd name="connsiteY810" fmla="*/ 1459958 h 1934496"/>
              <a:gd name="connsiteX811" fmla="*/ 5412298 w 9922465"/>
              <a:gd name="connsiteY811" fmla="*/ 1515149 h 1934496"/>
              <a:gd name="connsiteX812" fmla="*/ 5357106 w 9922465"/>
              <a:gd name="connsiteY812" fmla="*/ 1570340 h 1934496"/>
              <a:gd name="connsiteX813" fmla="*/ 5301914 w 9922465"/>
              <a:gd name="connsiteY813" fmla="*/ 1515149 h 1934496"/>
              <a:gd name="connsiteX814" fmla="*/ 5357106 w 9922465"/>
              <a:gd name="connsiteY814" fmla="*/ 1459958 h 1934496"/>
              <a:gd name="connsiteX815" fmla="*/ 5223473 w 9922465"/>
              <a:gd name="connsiteY815" fmla="*/ 1459958 h 1934496"/>
              <a:gd name="connsiteX816" fmla="*/ 5278665 w 9922465"/>
              <a:gd name="connsiteY816" fmla="*/ 1515149 h 1934496"/>
              <a:gd name="connsiteX817" fmla="*/ 5223473 w 9922465"/>
              <a:gd name="connsiteY817" fmla="*/ 1570340 h 1934496"/>
              <a:gd name="connsiteX818" fmla="*/ 5168281 w 9922465"/>
              <a:gd name="connsiteY818" fmla="*/ 1515149 h 1934496"/>
              <a:gd name="connsiteX819" fmla="*/ 5223473 w 9922465"/>
              <a:gd name="connsiteY819" fmla="*/ 1459958 h 1934496"/>
              <a:gd name="connsiteX820" fmla="*/ 5093178 w 9922465"/>
              <a:gd name="connsiteY820" fmla="*/ 1459958 h 1934496"/>
              <a:gd name="connsiteX821" fmla="*/ 5148370 w 9922465"/>
              <a:gd name="connsiteY821" fmla="*/ 1515149 h 1934496"/>
              <a:gd name="connsiteX822" fmla="*/ 5093178 w 9922465"/>
              <a:gd name="connsiteY822" fmla="*/ 1570340 h 1934496"/>
              <a:gd name="connsiteX823" fmla="*/ 5037986 w 9922465"/>
              <a:gd name="connsiteY823" fmla="*/ 1515149 h 1934496"/>
              <a:gd name="connsiteX824" fmla="*/ 5093178 w 9922465"/>
              <a:gd name="connsiteY824" fmla="*/ 1459958 h 1934496"/>
              <a:gd name="connsiteX825" fmla="*/ 4959542 w 9922465"/>
              <a:gd name="connsiteY825" fmla="*/ 1459958 h 1934496"/>
              <a:gd name="connsiteX826" fmla="*/ 5014734 w 9922465"/>
              <a:gd name="connsiteY826" fmla="*/ 1515149 h 1934496"/>
              <a:gd name="connsiteX827" fmla="*/ 4959542 w 9922465"/>
              <a:gd name="connsiteY827" fmla="*/ 1570340 h 1934496"/>
              <a:gd name="connsiteX828" fmla="*/ 4904350 w 9922465"/>
              <a:gd name="connsiteY828" fmla="*/ 1515149 h 1934496"/>
              <a:gd name="connsiteX829" fmla="*/ 4959542 w 9922465"/>
              <a:gd name="connsiteY829" fmla="*/ 1459958 h 1934496"/>
              <a:gd name="connsiteX830" fmla="*/ 4829250 w 9922465"/>
              <a:gd name="connsiteY830" fmla="*/ 1459958 h 1934496"/>
              <a:gd name="connsiteX831" fmla="*/ 4884442 w 9922465"/>
              <a:gd name="connsiteY831" fmla="*/ 1515149 h 1934496"/>
              <a:gd name="connsiteX832" fmla="*/ 4829250 w 9922465"/>
              <a:gd name="connsiteY832" fmla="*/ 1570340 h 1934496"/>
              <a:gd name="connsiteX833" fmla="*/ 4774058 w 9922465"/>
              <a:gd name="connsiteY833" fmla="*/ 1515149 h 1934496"/>
              <a:gd name="connsiteX834" fmla="*/ 4829250 w 9922465"/>
              <a:gd name="connsiteY834" fmla="*/ 1459958 h 1934496"/>
              <a:gd name="connsiteX835" fmla="*/ 4695614 w 9922465"/>
              <a:gd name="connsiteY835" fmla="*/ 1459958 h 1934496"/>
              <a:gd name="connsiteX836" fmla="*/ 4750806 w 9922465"/>
              <a:gd name="connsiteY836" fmla="*/ 1515149 h 1934496"/>
              <a:gd name="connsiteX837" fmla="*/ 4695614 w 9922465"/>
              <a:gd name="connsiteY837" fmla="*/ 1570340 h 1934496"/>
              <a:gd name="connsiteX838" fmla="*/ 4640422 w 9922465"/>
              <a:gd name="connsiteY838" fmla="*/ 1515149 h 1934496"/>
              <a:gd name="connsiteX839" fmla="*/ 4695614 w 9922465"/>
              <a:gd name="connsiteY839" fmla="*/ 1459958 h 1934496"/>
              <a:gd name="connsiteX840" fmla="*/ 4565322 w 9922465"/>
              <a:gd name="connsiteY840" fmla="*/ 1459958 h 1934496"/>
              <a:gd name="connsiteX841" fmla="*/ 4620514 w 9922465"/>
              <a:gd name="connsiteY841" fmla="*/ 1515149 h 1934496"/>
              <a:gd name="connsiteX842" fmla="*/ 4565322 w 9922465"/>
              <a:gd name="connsiteY842" fmla="*/ 1570340 h 1934496"/>
              <a:gd name="connsiteX843" fmla="*/ 4510130 w 9922465"/>
              <a:gd name="connsiteY843" fmla="*/ 1515149 h 1934496"/>
              <a:gd name="connsiteX844" fmla="*/ 4565322 w 9922465"/>
              <a:gd name="connsiteY844" fmla="*/ 1459958 h 1934496"/>
              <a:gd name="connsiteX845" fmla="*/ 4431687 w 9922465"/>
              <a:gd name="connsiteY845" fmla="*/ 1459958 h 1934496"/>
              <a:gd name="connsiteX846" fmla="*/ 4486879 w 9922465"/>
              <a:gd name="connsiteY846" fmla="*/ 1515149 h 1934496"/>
              <a:gd name="connsiteX847" fmla="*/ 4431687 w 9922465"/>
              <a:gd name="connsiteY847" fmla="*/ 1570340 h 1934496"/>
              <a:gd name="connsiteX848" fmla="*/ 4376495 w 9922465"/>
              <a:gd name="connsiteY848" fmla="*/ 1515149 h 1934496"/>
              <a:gd name="connsiteX849" fmla="*/ 4431687 w 9922465"/>
              <a:gd name="connsiteY849" fmla="*/ 1459958 h 1934496"/>
              <a:gd name="connsiteX850" fmla="*/ 3098681 w 9922465"/>
              <a:gd name="connsiteY850" fmla="*/ 1459958 h 1934496"/>
              <a:gd name="connsiteX851" fmla="*/ 3153873 w 9922465"/>
              <a:gd name="connsiteY851" fmla="*/ 1515149 h 1934496"/>
              <a:gd name="connsiteX852" fmla="*/ 3098681 w 9922465"/>
              <a:gd name="connsiteY852" fmla="*/ 1570340 h 1934496"/>
              <a:gd name="connsiteX853" fmla="*/ 3043489 w 9922465"/>
              <a:gd name="connsiteY853" fmla="*/ 1515149 h 1934496"/>
              <a:gd name="connsiteX854" fmla="*/ 3098681 w 9922465"/>
              <a:gd name="connsiteY854" fmla="*/ 1459958 h 1934496"/>
              <a:gd name="connsiteX855" fmla="*/ 2971729 w 9922465"/>
              <a:gd name="connsiteY855" fmla="*/ 1459958 h 1934496"/>
              <a:gd name="connsiteX856" fmla="*/ 3026921 w 9922465"/>
              <a:gd name="connsiteY856" fmla="*/ 1515149 h 1934496"/>
              <a:gd name="connsiteX857" fmla="*/ 2971729 w 9922465"/>
              <a:gd name="connsiteY857" fmla="*/ 1570340 h 1934496"/>
              <a:gd name="connsiteX858" fmla="*/ 2916537 w 9922465"/>
              <a:gd name="connsiteY858" fmla="*/ 1515149 h 1934496"/>
              <a:gd name="connsiteX859" fmla="*/ 2971729 w 9922465"/>
              <a:gd name="connsiteY859" fmla="*/ 1459958 h 1934496"/>
              <a:gd name="connsiteX860" fmla="*/ 2834792 w 9922465"/>
              <a:gd name="connsiteY860" fmla="*/ 1459958 h 1934496"/>
              <a:gd name="connsiteX861" fmla="*/ 2889984 w 9922465"/>
              <a:gd name="connsiteY861" fmla="*/ 1515149 h 1934496"/>
              <a:gd name="connsiteX862" fmla="*/ 2834792 w 9922465"/>
              <a:gd name="connsiteY862" fmla="*/ 1570340 h 1934496"/>
              <a:gd name="connsiteX863" fmla="*/ 2779600 w 9922465"/>
              <a:gd name="connsiteY863" fmla="*/ 1515149 h 1934496"/>
              <a:gd name="connsiteX864" fmla="*/ 2834792 w 9922465"/>
              <a:gd name="connsiteY864" fmla="*/ 1459958 h 1934496"/>
              <a:gd name="connsiteX865" fmla="*/ 2707839 w 9922465"/>
              <a:gd name="connsiteY865" fmla="*/ 1459958 h 1934496"/>
              <a:gd name="connsiteX866" fmla="*/ 2763031 w 9922465"/>
              <a:gd name="connsiteY866" fmla="*/ 1515149 h 1934496"/>
              <a:gd name="connsiteX867" fmla="*/ 2707839 w 9922465"/>
              <a:gd name="connsiteY867" fmla="*/ 1570340 h 1934496"/>
              <a:gd name="connsiteX868" fmla="*/ 2652646 w 9922465"/>
              <a:gd name="connsiteY868" fmla="*/ 1515149 h 1934496"/>
              <a:gd name="connsiteX869" fmla="*/ 2707839 w 9922465"/>
              <a:gd name="connsiteY869" fmla="*/ 1459958 h 1934496"/>
              <a:gd name="connsiteX870" fmla="*/ 2570864 w 9922465"/>
              <a:gd name="connsiteY870" fmla="*/ 1459958 h 1934496"/>
              <a:gd name="connsiteX871" fmla="*/ 2626056 w 9922465"/>
              <a:gd name="connsiteY871" fmla="*/ 1515149 h 1934496"/>
              <a:gd name="connsiteX872" fmla="*/ 2570864 w 9922465"/>
              <a:gd name="connsiteY872" fmla="*/ 1570340 h 1934496"/>
              <a:gd name="connsiteX873" fmla="*/ 2515671 w 9922465"/>
              <a:gd name="connsiteY873" fmla="*/ 1515149 h 1934496"/>
              <a:gd name="connsiteX874" fmla="*/ 2570864 w 9922465"/>
              <a:gd name="connsiteY874" fmla="*/ 1459958 h 1934496"/>
              <a:gd name="connsiteX875" fmla="*/ 2437228 w 9922465"/>
              <a:gd name="connsiteY875" fmla="*/ 1459958 h 1934496"/>
              <a:gd name="connsiteX876" fmla="*/ 2492419 w 9922465"/>
              <a:gd name="connsiteY876" fmla="*/ 1515149 h 1934496"/>
              <a:gd name="connsiteX877" fmla="*/ 2437228 w 9922465"/>
              <a:gd name="connsiteY877" fmla="*/ 1570340 h 1934496"/>
              <a:gd name="connsiteX878" fmla="*/ 2382037 w 9922465"/>
              <a:gd name="connsiteY878" fmla="*/ 1515149 h 1934496"/>
              <a:gd name="connsiteX879" fmla="*/ 2437228 w 9922465"/>
              <a:gd name="connsiteY879" fmla="*/ 1459958 h 1934496"/>
              <a:gd name="connsiteX880" fmla="*/ 2303596 w 9922465"/>
              <a:gd name="connsiteY880" fmla="*/ 1459958 h 1934496"/>
              <a:gd name="connsiteX881" fmla="*/ 2358787 w 9922465"/>
              <a:gd name="connsiteY881" fmla="*/ 1515149 h 1934496"/>
              <a:gd name="connsiteX882" fmla="*/ 2303596 w 9922465"/>
              <a:gd name="connsiteY882" fmla="*/ 1570340 h 1934496"/>
              <a:gd name="connsiteX883" fmla="*/ 2248404 w 9922465"/>
              <a:gd name="connsiteY883" fmla="*/ 1515149 h 1934496"/>
              <a:gd name="connsiteX884" fmla="*/ 2303596 w 9922465"/>
              <a:gd name="connsiteY884" fmla="*/ 1459958 h 1934496"/>
              <a:gd name="connsiteX885" fmla="*/ 2173305 w 9922465"/>
              <a:gd name="connsiteY885" fmla="*/ 1459958 h 1934496"/>
              <a:gd name="connsiteX886" fmla="*/ 2228497 w 9922465"/>
              <a:gd name="connsiteY886" fmla="*/ 1515149 h 1934496"/>
              <a:gd name="connsiteX887" fmla="*/ 2173305 w 9922465"/>
              <a:gd name="connsiteY887" fmla="*/ 1570340 h 1934496"/>
              <a:gd name="connsiteX888" fmla="*/ 2118111 w 9922465"/>
              <a:gd name="connsiteY888" fmla="*/ 1515149 h 1934496"/>
              <a:gd name="connsiteX889" fmla="*/ 2173305 w 9922465"/>
              <a:gd name="connsiteY889" fmla="*/ 1459958 h 1934496"/>
              <a:gd name="connsiteX890" fmla="*/ 2039668 w 9922465"/>
              <a:gd name="connsiteY890" fmla="*/ 1459958 h 1934496"/>
              <a:gd name="connsiteX891" fmla="*/ 2094860 w 9922465"/>
              <a:gd name="connsiteY891" fmla="*/ 1515149 h 1934496"/>
              <a:gd name="connsiteX892" fmla="*/ 2039668 w 9922465"/>
              <a:gd name="connsiteY892" fmla="*/ 1570340 h 1934496"/>
              <a:gd name="connsiteX893" fmla="*/ 1984475 w 9922465"/>
              <a:gd name="connsiteY893" fmla="*/ 1515149 h 1934496"/>
              <a:gd name="connsiteX894" fmla="*/ 2039668 w 9922465"/>
              <a:gd name="connsiteY894" fmla="*/ 1459958 h 1934496"/>
              <a:gd name="connsiteX895" fmla="*/ 1909371 w 9922465"/>
              <a:gd name="connsiteY895" fmla="*/ 1459958 h 1934496"/>
              <a:gd name="connsiteX896" fmla="*/ 1964564 w 9922465"/>
              <a:gd name="connsiteY896" fmla="*/ 1515149 h 1934496"/>
              <a:gd name="connsiteX897" fmla="*/ 1909371 w 9922465"/>
              <a:gd name="connsiteY897" fmla="*/ 1570340 h 1934496"/>
              <a:gd name="connsiteX898" fmla="*/ 1854178 w 9922465"/>
              <a:gd name="connsiteY898" fmla="*/ 1515149 h 1934496"/>
              <a:gd name="connsiteX899" fmla="*/ 1909371 w 9922465"/>
              <a:gd name="connsiteY899" fmla="*/ 1459958 h 1934496"/>
              <a:gd name="connsiteX900" fmla="*/ 1779076 w 9922465"/>
              <a:gd name="connsiteY900" fmla="*/ 1459958 h 1934496"/>
              <a:gd name="connsiteX901" fmla="*/ 1834269 w 9922465"/>
              <a:gd name="connsiteY901" fmla="*/ 1515149 h 1934496"/>
              <a:gd name="connsiteX902" fmla="*/ 1779076 w 9922465"/>
              <a:gd name="connsiteY902" fmla="*/ 1570340 h 1934496"/>
              <a:gd name="connsiteX903" fmla="*/ 1723884 w 9922465"/>
              <a:gd name="connsiteY903" fmla="*/ 1515149 h 1934496"/>
              <a:gd name="connsiteX904" fmla="*/ 1779076 w 9922465"/>
              <a:gd name="connsiteY904" fmla="*/ 1459958 h 1934496"/>
              <a:gd name="connsiteX905" fmla="*/ 1645440 w 9922465"/>
              <a:gd name="connsiteY905" fmla="*/ 1459958 h 1934496"/>
              <a:gd name="connsiteX906" fmla="*/ 1700637 w 9922465"/>
              <a:gd name="connsiteY906" fmla="*/ 1515149 h 1934496"/>
              <a:gd name="connsiteX907" fmla="*/ 1645440 w 9922465"/>
              <a:gd name="connsiteY907" fmla="*/ 1570340 h 1934496"/>
              <a:gd name="connsiteX908" fmla="*/ 1590248 w 9922465"/>
              <a:gd name="connsiteY908" fmla="*/ 1515149 h 1934496"/>
              <a:gd name="connsiteX909" fmla="*/ 1645440 w 9922465"/>
              <a:gd name="connsiteY909" fmla="*/ 1459958 h 1934496"/>
              <a:gd name="connsiteX910" fmla="*/ 1515149 w 9922465"/>
              <a:gd name="connsiteY910" fmla="*/ 1459958 h 1934496"/>
              <a:gd name="connsiteX911" fmla="*/ 1570338 w 9922465"/>
              <a:gd name="connsiteY911" fmla="*/ 1515149 h 1934496"/>
              <a:gd name="connsiteX912" fmla="*/ 1515149 w 9922465"/>
              <a:gd name="connsiteY912" fmla="*/ 1570340 h 1934496"/>
              <a:gd name="connsiteX913" fmla="*/ 1459956 w 9922465"/>
              <a:gd name="connsiteY913" fmla="*/ 1515149 h 1934496"/>
              <a:gd name="connsiteX914" fmla="*/ 1515149 w 9922465"/>
              <a:gd name="connsiteY914" fmla="*/ 1459958 h 1934496"/>
              <a:gd name="connsiteX915" fmla="*/ 1381511 w 9922465"/>
              <a:gd name="connsiteY915" fmla="*/ 1459958 h 1934496"/>
              <a:gd name="connsiteX916" fmla="*/ 1436705 w 9922465"/>
              <a:gd name="connsiteY916" fmla="*/ 1515149 h 1934496"/>
              <a:gd name="connsiteX917" fmla="*/ 1381511 w 9922465"/>
              <a:gd name="connsiteY917" fmla="*/ 1570340 h 1934496"/>
              <a:gd name="connsiteX918" fmla="*/ 1326322 w 9922465"/>
              <a:gd name="connsiteY918" fmla="*/ 1515149 h 1934496"/>
              <a:gd name="connsiteX919" fmla="*/ 1381511 w 9922465"/>
              <a:gd name="connsiteY919" fmla="*/ 1459958 h 1934496"/>
              <a:gd name="connsiteX920" fmla="*/ 1251220 w 9922465"/>
              <a:gd name="connsiteY920" fmla="*/ 1459958 h 1934496"/>
              <a:gd name="connsiteX921" fmla="*/ 1306413 w 9922465"/>
              <a:gd name="connsiteY921" fmla="*/ 1515149 h 1934496"/>
              <a:gd name="connsiteX922" fmla="*/ 1251220 w 9922465"/>
              <a:gd name="connsiteY922" fmla="*/ 1570340 h 1934496"/>
              <a:gd name="connsiteX923" fmla="*/ 1196028 w 9922465"/>
              <a:gd name="connsiteY923" fmla="*/ 1515149 h 1934496"/>
              <a:gd name="connsiteX924" fmla="*/ 1251220 w 9922465"/>
              <a:gd name="connsiteY924" fmla="*/ 1459958 h 1934496"/>
              <a:gd name="connsiteX925" fmla="*/ 1117583 w 9922465"/>
              <a:gd name="connsiteY925" fmla="*/ 1459958 h 1934496"/>
              <a:gd name="connsiteX926" fmla="*/ 1172776 w 9922465"/>
              <a:gd name="connsiteY926" fmla="*/ 1515149 h 1934496"/>
              <a:gd name="connsiteX927" fmla="*/ 1117583 w 9922465"/>
              <a:gd name="connsiteY927" fmla="*/ 1570340 h 1934496"/>
              <a:gd name="connsiteX928" fmla="*/ 1062390 w 9922465"/>
              <a:gd name="connsiteY928" fmla="*/ 1515149 h 1934496"/>
              <a:gd name="connsiteX929" fmla="*/ 1117583 w 9922465"/>
              <a:gd name="connsiteY929" fmla="*/ 1459958 h 1934496"/>
              <a:gd name="connsiteX930" fmla="*/ 980607 w 9922465"/>
              <a:gd name="connsiteY930" fmla="*/ 1459958 h 1934496"/>
              <a:gd name="connsiteX931" fmla="*/ 1035800 w 9922465"/>
              <a:gd name="connsiteY931" fmla="*/ 1515149 h 1934496"/>
              <a:gd name="connsiteX932" fmla="*/ 980607 w 9922465"/>
              <a:gd name="connsiteY932" fmla="*/ 1570340 h 1934496"/>
              <a:gd name="connsiteX933" fmla="*/ 925415 w 9922465"/>
              <a:gd name="connsiteY933" fmla="*/ 1515149 h 1934496"/>
              <a:gd name="connsiteX934" fmla="*/ 980607 w 9922465"/>
              <a:gd name="connsiteY934" fmla="*/ 1459958 h 1934496"/>
              <a:gd name="connsiteX935" fmla="*/ 7608849 w 9922465"/>
              <a:gd name="connsiteY935" fmla="*/ 1336350 h 1934496"/>
              <a:gd name="connsiteX936" fmla="*/ 7664041 w 9922465"/>
              <a:gd name="connsiteY936" fmla="*/ 1391541 h 1934496"/>
              <a:gd name="connsiteX937" fmla="*/ 7608849 w 9922465"/>
              <a:gd name="connsiteY937" fmla="*/ 1446732 h 1934496"/>
              <a:gd name="connsiteX938" fmla="*/ 7553657 w 9922465"/>
              <a:gd name="connsiteY938" fmla="*/ 1391541 h 1934496"/>
              <a:gd name="connsiteX939" fmla="*/ 7608849 w 9922465"/>
              <a:gd name="connsiteY939" fmla="*/ 1336350 h 1934496"/>
              <a:gd name="connsiteX940" fmla="*/ 7481897 w 9922465"/>
              <a:gd name="connsiteY940" fmla="*/ 1336350 h 1934496"/>
              <a:gd name="connsiteX941" fmla="*/ 7537089 w 9922465"/>
              <a:gd name="connsiteY941" fmla="*/ 1391541 h 1934496"/>
              <a:gd name="connsiteX942" fmla="*/ 7481897 w 9922465"/>
              <a:gd name="connsiteY942" fmla="*/ 1446732 h 1934496"/>
              <a:gd name="connsiteX943" fmla="*/ 7426705 w 9922465"/>
              <a:gd name="connsiteY943" fmla="*/ 1391541 h 1934496"/>
              <a:gd name="connsiteX944" fmla="*/ 7481897 w 9922465"/>
              <a:gd name="connsiteY944" fmla="*/ 1336350 h 1934496"/>
              <a:gd name="connsiteX945" fmla="*/ 7341579 w 9922465"/>
              <a:gd name="connsiteY945" fmla="*/ 1336350 h 1934496"/>
              <a:gd name="connsiteX946" fmla="*/ 7396771 w 9922465"/>
              <a:gd name="connsiteY946" fmla="*/ 1391541 h 1934496"/>
              <a:gd name="connsiteX947" fmla="*/ 7341579 w 9922465"/>
              <a:gd name="connsiteY947" fmla="*/ 1446732 h 1934496"/>
              <a:gd name="connsiteX948" fmla="*/ 7286387 w 9922465"/>
              <a:gd name="connsiteY948" fmla="*/ 1391541 h 1934496"/>
              <a:gd name="connsiteX949" fmla="*/ 7341579 w 9922465"/>
              <a:gd name="connsiteY949" fmla="*/ 1336350 h 1934496"/>
              <a:gd name="connsiteX950" fmla="*/ 7211286 w 9922465"/>
              <a:gd name="connsiteY950" fmla="*/ 1336350 h 1934496"/>
              <a:gd name="connsiteX951" fmla="*/ 7266478 w 9922465"/>
              <a:gd name="connsiteY951" fmla="*/ 1391541 h 1934496"/>
              <a:gd name="connsiteX952" fmla="*/ 7211286 w 9922465"/>
              <a:gd name="connsiteY952" fmla="*/ 1446732 h 1934496"/>
              <a:gd name="connsiteX953" fmla="*/ 7156094 w 9922465"/>
              <a:gd name="connsiteY953" fmla="*/ 1391541 h 1934496"/>
              <a:gd name="connsiteX954" fmla="*/ 7211286 w 9922465"/>
              <a:gd name="connsiteY954" fmla="*/ 1336350 h 1934496"/>
              <a:gd name="connsiteX955" fmla="*/ 7080993 w 9922465"/>
              <a:gd name="connsiteY955" fmla="*/ 1336350 h 1934496"/>
              <a:gd name="connsiteX956" fmla="*/ 7136185 w 9922465"/>
              <a:gd name="connsiteY956" fmla="*/ 1391541 h 1934496"/>
              <a:gd name="connsiteX957" fmla="*/ 7080993 w 9922465"/>
              <a:gd name="connsiteY957" fmla="*/ 1446732 h 1934496"/>
              <a:gd name="connsiteX958" fmla="*/ 7025801 w 9922465"/>
              <a:gd name="connsiteY958" fmla="*/ 1391541 h 1934496"/>
              <a:gd name="connsiteX959" fmla="*/ 7080993 w 9922465"/>
              <a:gd name="connsiteY959" fmla="*/ 1336350 h 1934496"/>
              <a:gd name="connsiteX960" fmla="*/ 6947357 w 9922465"/>
              <a:gd name="connsiteY960" fmla="*/ 1336350 h 1934496"/>
              <a:gd name="connsiteX961" fmla="*/ 7002549 w 9922465"/>
              <a:gd name="connsiteY961" fmla="*/ 1391541 h 1934496"/>
              <a:gd name="connsiteX962" fmla="*/ 6947357 w 9922465"/>
              <a:gd name="connsiteY962" fmla="*/ 1446732 h 1934496"/>
              <a:gd name="connsiteX963" fmla="*/ 6892165 w 9922465"/>
              <a:gd name="connsiteY963" fmla="*/ 1391541 h 1934496"/>
              <a:gd name="connsiteX964" fmla="*/ 6947357 w 9922465"/>
              <a:gd name="connsiteY964" fmla="*/ 1336350 h 1934496"/>
              <a:gd name="connsiteX965" fmla="*/ 6817064 w 9922465"/>
              <a:gd name="connsiteY965" fmla="*/ 1336350 h 1934496"/>
              <a:gd name="connsiteX966" fmla="*/ 6872256 w 9922465"/>
              <a:gd name="connsiteY966" fmla="*/ 1391541 h 1934496"/>
              <a:gd name="connsiteX967" fmla="*/ 6817064 w 9922465"/>
              <a:gd name="connsiteY967" fmla="*/ 1446732 h 1934496"/>
              <a:gd name="connsiteX968" fmla="*/ 6761872 w 9922465"/>
              <a:gd name="connsiteY968" fmla="*/ 1391541 h 1934496"/>
              <a:gd name="connsiteX969" fmla="*/ 6817064 w 9922465"/>
              <a:gd name="connsiteY969" fmla="*/ 1336350 h 1934496"/>
              <a:gd name="connsiteX970" fmla="*/ 6683431 w 9922465"/>
              <a:gd name="connsiteY970" fmla="*/ 1336350 h 1934496"/>
              <a:gd name="connsiteX971" fmla="*/ 6738623 w 9922465"/>
              <a:gd name="connsiteY971" fmla="*/ 1391541 h 1934496"/>
              <a:gd name="connsiteX972" fmla="*/ 6683431 w 9922465"/>
              <a:gd name="connsiteY972" fmla="*/ 1446732 h 1934496"/>
              <a:gd name="connsiteX973" fmla="*/ 6628239 w 9922465"/>
              <a:gd name="connsiteY973" fmla="*/ 1391541 h 1934496"/>
              <a:gd name="connsiteX974" fmla="*/ 6683431 w 9922465"/>
              <a:gd name="connsiteY974" fmla="*/ 1336350 h 1934496"/>
              <a:gd name="connsiteX975" fmla="*/ 6553137 w 9922465"/>
              <a:gd name="connsiteY975" fmla="*/ 1336350 h 1934496"/>
              <a:gd name="connsiteX976" fmla="*/ 6608329 w 9922465"/>
              <a:gd name="connsiteY976" fmla="*/ 1391541 h 1934496"/>
              <a:gd name="connsiteX977" fmla="*/ 6553137 w 9922465"/>
              <a:gd name="connsiteY977" fmla="*/ 1446732 h 1934496"/>
              <a:gd name="connsiteX978" fmla="*/ 6497945 w 9922465"/>
              <a:gd name="connsiteY978" fmla="*/ 1391541 h 1934496"/>
              <a:gd name="connsiteX979" fmla="*/ 6553137 w 9922465"/>
              <a:gd name="connsiteY979" fmla="*/ 1336350 h 1934496"/>
              <a:gd name="connsiteX980" fmla="*/ 6419502 w 9922465"/>
              <a:gd name="connsiteY980" fmla="*/ 1336350 h 1934496"/>
              <a:gd name="connsiteX981" fmla="*/ 6474694 w 9922465"/>
              <a:gd name="connsiteY981" fmla="*/ 1391541 h 1934496"/>
              <a:gd name="connsiteX982" fmla="*/ 6419502 w 9922465"/>
              <a:gd name="connsiteY982" fmla="*/ 1446732 h 1934496"/>
              <a:gd name="connsiteX983" fmla="*/ 6364310 w 9922465"/>
              <a:gd name="connsiteY983" fmla="*/ 1391541 h 1934496"/>
              <a:gd name="connsiteX984" fmla="*/ 6419502 w 9922465"/>
              <a:gd name="connsiteY984" fmla="*/ 1336350 h 1934496"/>
              <a:gd name="connsiteX985" fmla="*/ 6289207 w 9922465"/>
              <a:gd name="connsiteY985" fmla="*/ 1336350 h 1934496"/>
              <a:gd name="connsiteX986" fmla="*/ 6344399 w 9922465"/>
              <a:gd name="connsiteY986" fmla="*/ 1391541 h 1934496"/>
              <a:gd name="connsiteX987" fmla="*/ 6289207 w 9922465"/>
              <a:gd name="connsiteY987" fmla="*/ 1446732 h 1934496"/>
              <a:gd name="connsiteX988" fmla="*/ 6234015 w 9922465"/>
              <a:gd name="connsiteY988" fmla="*/ 1391541 h 1934496"/>
              <a:gd name="connsiteX989" fmla="*/ 6289207 w 9922465"/>
              <a:gd name="connsiteY989" fmla="*/ 1336350 h 1934496"/>
              <a:gd name="connsiteX990" fmla="*/ 6155573 w 9922465"/>
              <a:gd name="connsiteY990" fmla="*/ 1336350 h 1934496"/>
              <a:gd name="connsiteX991" fmla="*/ 6210765 w 9922465"/>
              <a:gd name="connsiteY991" fmla="*/ 1391541 h 1934496"/>
              <a:gd name="connsiteX992" fmla="*/ 6155573 w 9922465"/>
              <a:gd name="connsiteY992" fmla="*/ 1446732 h 1934496"/>
              <a:gd name="connsiteX993" fmla="*/ 6100381 w 9922465"/>
              <a:gd name="connsiteY993" fmla="*/ 1391541 h 1934496"/>
              <a:gd name="connsiteX994" fmla="*/ 6155573 w 9922465"/>
              <a:gd name="connsiteY994" fmla="*/ 1336350 h 1934496"/>
              <a:gd name="connsiteX995" fmla="*/ 6021939 w 9922465"/>
              <a:gd name="connsiteY995" fmla="*/ 1336350 h 1934496"/>
              <a:gd name="connsiteX996" fmla="*/ 6077131 w 9922465"/>
              <a:gd name="connsiteY996" fmla="*/ 1391541 h 1934496"/>
              <a:gd name="connsiteX997" fmla="*/ 6021939 w 9922465"/>
              <a:gd name="connsiteY997" fmla="*/ 1446732 h 1934496"/>
              <a:gd name="connsiteX998" fmla="*/ 5966747 w 9922465"/>
              <a:gd name="connsiteY998" fmla="*/ 1391541 h 1934496"/>
              <a:gd name="connsiteX999" fmla="*/ 6021939 w 9922465"/>
              <a:gd name="connsiteY999" fmla="*/ 1336350 h 1934496"/>
              <a:gd name="connsiteX1000" fmla="*/ 5884964 w 9922465"/>
              <a:gd name="connsiteY1000" fmla="*/ 1336350 h 1934496"/>
              <a:gd name="connsiteX1001" fmla="*/ 5940156 w 9922465"/>
              <a:gd name="connsiteY1001" fmla="*/ 1391541 h 1934496"/>
              <a:gd name="connsiteX1002" fmla="*/ 5884964 w 9922465"/>
              <a:gd name="connsiteY1002" fmla="*/ 1446732 h 1934496"/>
              <a:gd name="connsiteX1003" fmla="*/ 5829772 w 9922465"/>
              <a:gd name="connsiteY1003" fmla="*/ 1391541 h 1934496"/>
              <a:gd name="connsiteX1004" fmla="*/ 5884964 w 9922465"/>
              <a:gd name="connsiteY1004" fmla="*/ 1336350 h 1934496"/>
              <a:gd name="connsiteX1005" fmla="*/ 5754668 w 9922465"/>
              <a:gd name="connsiteY1005" fmla="*/ 1336350 h 1934496"/>
              <a:gd name="connsiteX1006" fmla="*/ 5809860 w 9922465"/>
              <a:gd name="connsiteY1006" fmla="*/ 1391541 h 1934496"/>
              <a:gd name="connsiteX1007" fmla="*/ 5754668 w 9922465"/>
              <a:gd name="connsiteY1007" fmla="*/ 1446732 h 1934496"/>
              <a:gd name="connsiteX1008" fmla="*/ 5699476 w 9922465"/>
              <a:gd name="connsiteY1008" fmla="*/ 1391541 h 1934496"/>
              <a:gd name="connsiteX1009" fmla="*/ 5754668 w 9922465"/>
              <a:gd name="connsiteY1009" fmla="*/ 1336350 h 1934496"/>
              <a:gd name="connsiteX1010" fmla="*/ 5621035 w 9922465"/>
              <a:gd name="connsiteY1010" fmla="*/ 1336350 h 1934496"/>
              <a:gd name="connsiteX1011" fmla="*/ 5676227 w 9922465"/>
              <a:gd name="connsiteY1011" fmla="*/ 1391541 h 1934496"/>
              <a:gd name="connsiteX1012" fmla="*/ 5621035 w 9922465"/>
              <a:gd name="connsiteY1012" fmla="*/ 1446732 h 1934496"/>
              <a:gd name="connsiteX1013" fmla="*/ 5565843 w 9922465"/>
              <a:gd name="connsiteY1013" fmla="*/ 1391541 h 1934496"/>
              <a:gd name="connsiteX1014" fmla="*/ 5621035 w 9922465"/>
              <a:gd name="connsiteY1014" fmla="*/ 1336350 h 1934496"/>
              <a:gd name="connsiteX1015" fmla="*/ 5487399 w 9922465"/>
              <a:gd name="connsiteY1015" fmla="*/ 1336350 h 1934496"/>
              <a:gd name="connsiteX1016" fmla="*/ 5542591 w 9922465"/>
              <a:gd name="connsiteY1016" fmla="*/ 1391541 h 1934496"/>
              <a:gd name="connsiteX1017" fmla="*/ 5487399 w 9922465"/>
              <a:gd name="connsiteY1017" fmla="*/ 1446732 h 1934496"/>
              <a:gd name="connsiteX1018" fmla="*/ 5432207 w 9922465"/>
              <a:gd name="connsiteY1018" fmla="*/ 1391541 h 1934496"/>
              <a:gd name="connsiteX1019" fmla="*/ 5487399 w 9922465"/>
              <a:gd name="connsiteY1019" fmla="*/ 1336350 h 1934496"/>
              <a:gd name="connsiteX1020" fmla="*/ 5357106 w 9922465"/>
              <a:gd name="connsiteY1020" fmla="*/ 1336350 h 1934496"/>
              <a:gd name="connsiteX1021" fmla="*/ 5412298 w 9922465"/>
              <a:gd name="connsiteY1021" fmla="*/ 1391541 h 1934496"/>
              <a:gd name="connsiteX1022" fmla="*/ 5357106 w 9922465"/>
              <a:gd name="connsiteY1022" fmla="*/ 1446732 h 1934496"/>
              <a:gd name="connsiteX1023" fmla="*/ 5301914 w 9922465"/>
              <a:gd name="connsiteY1023" fmla="*/ 1391541 h 1934496"/>
              <a:gd name="connsiteX1024" fmla="*/ 5357106 w 9922465"/>
              <a:gd name="connsiteY1024" fmla="*/ 1336350 h 1934496"/>
              <a:gd name="connsiteX1025" fmla="*/ 4959543 w 9922465"/>
              <a:gd name="connsiteY1025" fmla="*/ 1336350 h 1934496"/>
              <a:gd name="connsiteX1026" fmla="*/ 5014735 w 9922465"/>
              <a:gd name="connsiteY1026" fmla="*/ 1391541 h 1934496"/>
              <a:gd name="connsiteX1027" fmla="*/ 4959543 w 9922465"/>
              <a:gd name="connsiteY1027" fmla="*/ 1446732 h 1934496"/>
              <a:gd name="connsiteX1028" fmla="*/ 4904351 w 9922465"/>
              <a:gd name="connsiteY1028" fmla="*/ 1391541 h 1934496"/>
              <a:gd name="connsiteX1029" fmla="*/ 4959543 w 9922465"/>
              <a:gd name="connsiteY1029" fmla="*/ 1336350 h 1934496"/>
              <a:gd name="connsiteX1030" fmla="*/ 4565322 w 9922465"/>
              <a:gd name="connsiteY1030" fmla="*/ 1336350 h 1934496"/>
              <a:gd name="connsiteX1031" fmla="*/ 4620514 w 9922465"/>
              <a:gd name="connsiteY1031" fmla="*/ 1391541 h 1934496"/>
              <a:gd name="connsiteX1032" fmla="*/ 4565322 w 9922465"/>
              <a:gd name="connsiteY1032" fmla="*/ 1446732 h 1934496"/>
              <a:gd name="connsiteX1033" fmla="*/ 4510130 w 9922465"/>
              <a:gd name="connsiteY1033" fmla="*/ 1391541 h 1934496"/>
              <a:gd name="connsiteX1034" fmla="*/ 4565322 w 9922465"/>
              <a:gd name="connsiteY1034" fmla="*/ 1336350 h 1934496"/>
              <a:gd name="connsiteX1035" fmla="*/ 2971729 w 9922465"/>
              <a:gd name="connsiteY1035" fmla="*/ 1336350 h 1934496"/>
              <a:gd name="connsiteX1036" fmla="*/ 3026921 w 9922465"/>
              <a:gd name="connsiteY1036" fmla="*/ 1391541 h 1934496"/>
              <a:gd name="connsiteX1037" fmla="*/ 2971729 w 9922465"/>
              <a:gd name="connsiteY1037" fmla="*/ 1446732 h 1934496"/>
              <a:gd name="connsiteX1038" fmla="*/ 2916537 w 9922465"/>
              <a:gd name="connsiteY1038" fmla="*/ 1391541 h 1934496"/>
              <a:gd name="connsiteX1039" fmla="*/ 2971729 w 9922465"/>
              <a:gd name="connsiteY1039" fmla="*/ 1336350 h 1934496"/>
              <a:gd name="connsiteX1040" fmla="*/ 2834801 w 9922465"/>
              <a:gd name="connsiteY1040" fmla="*/ 1336350 h 1934496"/>
              <a:gd name="connsiteX1041" fmla="*/ 2889994 w 9922465"/>
              <a:gd name="connsiteY1041" fmla="*/ 1391541 h 1934496"/>
              <a:gd name="connsiteX1042" fmla="*/ 2834801 w 9922465"/>
              <a:gd name="connsiteY1042" fmla="*/ 1446732 h 1934496"/>
              <a:gd name="connsiteX1043" fmla="*/ 2779610 w 9922465"/>
              <a:gd name="connsiteY1043" fmla="*/ 1391541 h 1934496"/>
              <a:gd name="connsiteX1044" fmla="*/ 2834801 w 9922465"/>
              <a:gd name="connsiteY1044" fmla="*/ 1336350 h 1934496"/>
              <a:gd name="connsiteX1045" fmla="*/ 2707848 w 9922465"/>
              <a:gd name="connsiteY1045" fmla="*/ 1336350 h 1934496"/>
              <a:gd name="connsiteX1046" fmla="*/ 2763042 w 9922465"/>
              <a:gd name="connsiteY1046" fmla="*/ 1391541 h 1934496"/>
              <a:gd name="connsiteX1047" fmla="*/ 2707848 w 9922465"/>
              <a:gd name="connsiteY1047" fmla="*/ 1446732 h 1934496"/>
              <a:gd name="connsiteX1048" fmla="*/ 2652656 w 9922465"/>
              <a:gd name="connsiteY1048" fmla="*/ 1391541 h 1934496"/>
              <a:gd name="connsiteX1049" fmla="*/ 2707848 w 9922465"/>
              <a:gd name="connsiteY1049" fmla="*/ 1336350 h 1934496"/>
              <a:gd name="connsiteX1050" fmla="*/ 2570875 w 9922465"/>
              <a:gd name="connsiteY1050" fmla="*/ 1336350 h 1934496"/>
              <a:gd name="connsiteX1051" fmla="*/ 2626067 w 9922465"/>
              <a:gd name="connsiteY1051" fmla="*/ 1391541 h 1934496"/>
              <a:gd name="connsiteX1052" fmla="*/ 2570875 w 9922465"/>
              <a:gd name="connsiteY1052" fmla="*/ 1446732 h 1934496"/>
              <a:gd name="connsiteX1053" fmla="*/ 2515683 w 9922465"/>
              <a:gd name="connsiteY1053" fmla="*/ 1391541 h 1934496"/>
              <a:gd name="connsiteX1054" fmla="*/ 2570875 w 9922465"/>
              <a:gd name="connsiteY1054" fmla="*/ 1336350 h 1934496"/>
              <a:gd name="connsiteX1055" fmla="*/ 2173314 w 9922465"/>
              <a:gd name="connsiteY1055" fmla="*/ 1336350 h 1934496"/>
              <a:gd name="connsiteX1056" fmla="*/ 2228507 w 9922465"/>
              <a:gd name="connsiteY1056" fmla="*/ 1391541 h 1934496"/>
              <a:gd name="connsiteX1057" fmla="*/ 2173314 w 9922465"/>
              <a:gd name="connsiteY1057" fmla="*/ 1446732 h 1934496"/>
              <a:gd name="connsiteX1058" fmla="*/ 2118122 w 9922465"/>
              <a:gd name="connsiteY1058" fmla="*/ 1391541 h 1934496"/>
              <a:gd name="connsiteX1059" fmla="*/ 2173314 w 9922465"/>
              <a:gd name="connsiteY1059" fmla="*/ 1336350 h 1934496"/>
              <a:gd name="connsiteX1060" fmla="*/ 2039678 w 9922465"/>
              <a:gd name="connsiteY1060" fmla="*/ 1336350 h 1934496"/>
              <a:gd name="connsiteX1061" fmla="*/ 2094870 w 9922465"/>
              <a:gd name="connsiteY1061" fmla="*/ 1391541 h 1934496"/>
              <a:gd name="connsiteX1062" fmla="*/ 2039678 w 9922465"/>
              <a:gd name="connsiteY1062" fmla="*/ 1446732 h 1934496"/>
              <a:gd name="connsiteX1063" fmla="*/ 1984484 w 9922465"/>
              <a:gd name="connsiteY1063" fmla="*/ 1391541 h 1934496"/>
              <a:gd name="connsiteX1064" fmla="*/ 2039678 w 9922465"/>
              <a:gd name="connsiteY1064" fmla="*/ 1336350 h 1934496"/>
              <a:gd name="connsiteX1065" fmla="*/ 1909381 w 9922465"/>
              <a:gd name="connsiteY1065" fmla="*/ 1336350 h 1934496"/>
              <a:gd name="connsiteX1066" fmla="*/ 1964575 w 9922465"/>
              <a:gd name="connsiteY1066" fmla="*/ 1391541 h 1934496"/>
              <a:gd name="connsiteX1067" fmla="*/ 1909381 w 9922465"/>
              <a:gd name="connsiteY1067" fmla="*/ 1446732 h 1934496"/>
              <a:gd name="connsiteX1068" fmla="*/ 1854188 w 9922465"/>
              <a:gd name="connsiteY1068" fmla="*/ 1391541 h 1934496"/>
              <a:gd name="connsiteX1069" fmla="*/ 1909381 w 9922465"/>
              <a:gd name="connsiteY1069" fmla="*/ 1336350 h 1934496"/>
              <a:gd name="connsiteX1070" fmla="*/ 1779086 w 9922465"/>
              <a:gd name="connsiteY1070" fmla="*/ 1336350 h 1934496"/>
              <a:gd name="connsiteX1071" fmla="*/ 1834278 w 9922465"/>
              <a:gd name="connsiteY1071" fmla="*/ 1391541 h 1934496"/>
              <a:gd name="connsiteX1072" fmla="*/ 1779086 w 9922465"/>
              <a:gd name="connsiteY1072" fmla="*/ 1446732 h 1934496"/>
              <a:gd name="connsiteX1073" fmla="*/ 1723892 w 9922465"/>
              <a:gd name="connsiteY1073" fmla="*/ 1391541 h 1934496"/>
              <a:gd name="connsiteX1074" fmla="*/ 1779086 w 9922465"/>
              <a:gd name="connsiteY1074" fmla="*/ 1336350 h 1934496"/>
              <a:gd name="connsiteX1075" fmla="*/ 1645448 w 9922465"/>
              <a:gd name="connsiteY1075" fmla="*/ 1336350 h 1934496"/>
              <a:gd name="connsiteX1076" fmla="*/ 1700644 w 9922465"/>
              <a:gd name="connsiteY1076" fmla="*/ 1391541 h 1934496"/>
              <a:gd name="connsiteX1077" fmla="*/ 1645448 w 9922465"/>
              <a:gd name="connsiteY1077" fmla="*/ 1446732 h 1934496"/>
              <a:gd name="connsiteX1078" fmla="*/ 1590256 w 9922465"/>
              <a:gd name="connsiteY1078" fmla="*/ 1391541 h 1934496"/>
              <a:gd name="connsiteX1079" fmla="*/ 1645448 w 9922465"/>
              <a:gd name="connsiteY1079" fmla="*/ 1336350 h 1934496"/>
              <a:gd name="connsiteX1080" fmla="*/ 1515160 w 9922465"/>
              <a:gd name="connsiteY1080" fmla="*/ 1336350 h 1934496"/>
              <a:gd name="connsiteX1081" fmla="*/ 1570346 w 9922465"/>
              <a:gd name="connsiteY1081" fmla="*/ 1391541 h 1934496"/>
              <a:gd name="connsiteX1082" fmla="*/ 1515160 w 9922465"/>
              <a:gd name="connsiteY1082" fmla="*/ 1446732 h 1934496"/>
              <a:gd name="connsiteX1083" fmla="*/ 1459963 w 9922465"/>
              <a:gd name="connsiteY1083" fmla="*/ 1391541 h 1934496"/>
              <a:gd name="connsiteX1084" fmla="*/ 1515160 w 9922465"/>
              <a:gd name="connsiteY1084" fmla="*/ 1336350 h 1934496"/>
              <a:gd name="connsiteX1085" fmla="*/ 1381522 w 9922465"/>
              <a:gd name="connsiteY1085" fmla="*/ 1336350 h 1934496"/>
              <a:gd name="connsiteX1086" fmla="*/ 1436714 w 9922465"/>
              <a:gd name="connsiteY1086" fmla="*/ 1391541 h 1934496"/>
              <a:gd name="connsiteX1087" fmla="*/ 1381522 w 9922465"/>
              <a:gd name="connsiteY1087" fmla="*/ 1446732 h 1934496"/>
              <a:gd name="connsiteX1088" fmla="*/ 1326330 w 9922465"/>
              <a:gd name="connsiteY1088" fmla="*/ 1391541 h 1934496"/>
              <a:gd name="connsiteX1089" fmla="*/ 1381522 w 9922465"/>
              <a:gd name="connsiteY1089" fmla="*/ 1336350 h 1934496"/>
              <a:gd name="connsiteX1090" fmla="*/ 1251229 w 9922465"/>
              <a:gd name="connsiteY1090" fmla="*/ 1336350 h 1934496"/>
              <a:gd name="connsiteX1091" fmla="*/ 1306421 w 9922465"/>
              <a:gd name="connsiteY1091" fmla="*/ 1391541 h 1934496"/>
              <a:gd name="connsiteX1092" fmla="*/ 1251229 w 9922465"/>
              <a:gd name="connsiteY1092" fmla="*/ 1446732 h 1934496"/>
              <a:gd name="connsiteX1093" fmla="*/ 1196037 w 9922465"/>
              <a:gd name="connsiteY1093" fmla="*/ 1391541 h 1934496"/>
              <a:gd name="connsiteX1094" fmla="*/ 1251229 w 9922465"/>
              <a:gd name="connsiteY1094" fmla="*/ 1336350 h 1934496"/>
              <a:gd name="connsiteX1095" fmla="*/ 1117592 w 9922465"/>
              <a:gd name="connsiteY1095" fmla="*/ 1336350 h 1934496"/>
              <a:gd name="connsiteX1096" fmla="*/ 1172785 w 9922465"/>
              <a:gd name="connsiteY1096" fmla="*/ 1391541 h 1934496"/>
              <a:gd name="connsiteX1097" fmla="*/ 1117592 w 9922465"/>
              <a:gd name="connsiteY1097" fmla="*/ 1446732 h 1934496"/>
              <a:gd name="connsiteX1098" fmla="*/ 1062400 w 9922465"/>
              <a:gd name="connsiteY1098" fmla="*/ 1391541 h 1934496"/>
              <a:gd name="connsiteX1099" fmla="*/ 1117592 w 9922465"/>
              <a:gd name="connsiteY1099" fmla="*/ 1336350 h 1934496"/>
              <a:gd name="connsiteX1100" fmla="*/ 980615 w 9922465"/>
              <a:gd name="connsiteY1100" fmla="*/ 1336350 h 1934496"/>
              <a:gd name="connsiteX1101" fmla="*/ 1035808 w 9922465"/>
              <a:gd name="connsiteY1101" fmla="*/ 1391541 h 1934496"/>
              <a:gd name="connsiteX1102" fmla="*/ 980615 w 9922465"/>
              <a:gd name="connsiteY1102" fmla="*/ 1446732 h 1934496"/>
              <a:gd name="connsiteX1103" fmla="*/ 925422 w 9922465"/>
              <a:gd name="connsiteY1103" fmla="*/ 1391541 h 1934496"/>
              <a:gd name="connsiteX1104" fmla="*/ 980615 w 9922465"/>
              <a:gd name="connsiteY1104" fmla="*/ 1336350 h 1934496"/>
              <a:gd name="connsiteX1105" fmla="*/ 9199101 w 9922465"/>
              <a:gd name="connsiteY1105" fmla="*/ 1336348 h 1934496"/>
              <a:gd name="connsiteX1106" fmla="*/ 9254293 w 9922465"/>
              <a:gd name="connsiteY1106" fmla="*/ 1391539 h 1934496"/>
              <a:gd name="connsiteX1107" fmla="*/ 9199101 w 9922465"/>
              <a:gd name="connsiteY1107" fmla="*/ 1446730 h 1934496"/>
              <a:gd name="connsiteX1108" fmla="*/ 9143909 w 9922465"/>
              <a:gd name="connsiteY1108" fmla="*/ 1391539 h 1934496"/>
              <a:gd name="connsiteX1109" fmla="*/ 9199101 w 9922465"/>
              <a:gd name="connsiteY1109" fmla="*/ 1336348 h 1934496"/>
              <a:gd name="connsiteX1110" fmla="*/ 9068807 w 9922465"/>
              <a:gd name="connsiteY1110" fmla="*/ 1336348 h 1934496"/>
              <a:gd name="connsiteX1111" fmla="*/ 9123999 w 9922465"/>
              <a:gd name="connsiteY1111" fmla="*/ 1391539 h 1934496"/>
              <a:gd name="connsiteX1112" fmla="*/ 9068807 w 9922465"/>
              <a:gd name="connsiteY1112" fmla="*/ 1446730 h 1934496"/>
              <a:gd name="connsiteX1113" fmla="*/ 9013615 w 9922465"/>
              <a:gd name="connsiteY1113" fmla="*/ 1391539 h 1934496"/>
              <a:gd name="connsiteX1114" fmla="*/ 9068807 w 9922465"/>
              <a:gd name="connsiteY1114" fmla="*/ 1336348 h 1934496"/>
              <a:gd name="connsiteX1115" fmla="*/ 8407316 w 9922465"/>
              <a:gd name="connsiteY1115" fmla="*/ 1336348 h 1934496"/>
              <a:gd name="connsiteX1116" fmla="*/ 8462508 w 9922465"/>
              <a:gd name="connsiteY1116" fmla="*/ 1391539 h 1934496"/>
              <a:gd name="connsiteX1117" fmla="*/ 8407316 w 9922465"/>
              <a:gd name="connsiteY1117" fmla="*/ 1446730 h 1934496"/>
              <a:gd name="connsiteX1118" fmla="*/ 8352124 w 9922465"/>
              <a:gd name="connsiteY1118" fmla="*/ 1391539 h 1934496"/>
              <a:gd name="connsiteX1119" fmla="*/ 8407316 w 9922465"/>
              <a:gd name="connsiteY1119" fmla="*/ 1336348 h 1934496"/>
              <a:gd name="connsiteX1120" fmla="*/ 8273682 w 9922465"/>
              <a:gd name="connsiteY1120" fmla="*/ 1336348 h 1934496"/>
              <a:gd name="connsiteX1121" fmla="*/ 8328874 w 9922465"/>
              <a:gd name="connsiteY1121" fmla="*/ 1391539 h 1934496"/>
              <a:gd name="connsiteX1122" fmla="*/ 8273682 w 9922465"/>
              <a:gd name="connsiteY1122" fmla="*/ 1446730 h 1934496"/>
              <a:gd name="connsiteX1123" fmla="*/ 8218490 w 9922465"/>
              <a:gd name="connsiteY1123" fmla="*/ 1391539 h 1934496"/>
              <a:gd name="connsiteX1124" fmla="*/ 8273682 w 9922465"/>
              <a:gd name="connsiteY1124" fmla="*/ 1336348 h 1934496"/>
              <a:gd name="connsiteX1125" fmla="*/ 8143388 w 9922465"/>
              <a:gd name="connsiteY1125" fmla="*/ 1336348 h 1934496"/>
              <a:gd name="connsiteX1126" fmla="*/ 8198580 w 9922465"/>
              <a:gd name="connsiteY1126" fmla="*/ 1391539 h 1934496"/>
              <a:gd name="connsiteX1127" fmla="*/ 8143388 w 9922465"/>
              <a:gd name="connsiteY1127" fmla="*/ 1446730 h 1934496"/>
              <a:gd name="connsiteX1128" fmla="*/ 8088196 w 9922465"/>
              <a:gd name="connsiteY1128" fmla="*/ 1391539 h 1934496"/>
              <a:gd name="connsiteX1129" fmla="*/ 8143388 w 9922465"/>
              <a:gd name="connsiteY1129" fmla="*/ 1336348 h 1934496"/>
              <a:gd name="connsiteX1130" fmla="*/ 8009753 w 9922465"/>
              <a:gd name="connsiteY1130" fmla="*/ 1336348 h 1934496"/>
              <a:gd name="connsiteX1131" fmla="*/ 8064945 w 9922465"/>
              <a:gd name="connsiteY1131" fmla="*/ 1391539 h 1934496"/>
              <a:gd name="connsiteX1132" fmla="*/ 8009753 w 9922465"/>
              <a:gd name="connsiteY1132" fmla="*/ 1446730 h 1934496"/>
              <a:gd name="connsiteX1133" fmla="*/ 7954561 w 9922465"/>
              <a:gd name="connsiteY1133" fmla="*/ 1391539 h 1934496"/>
              <a:gd name="connsiteX1134" fmla="*/ 8009753 w 9922465"/>
              <a:gd name="connsiteY1134" fmla="*/ 1336348 h 1934496"/>
              <a:gd name="connsiteX1135" fmla="*/ 7876118 w 9922465"/>
              <a:gd name="connsiteY1135" fmla="*/ 1336348 h 1934496"/>
              <a:gd name="connsiteX1136" fmla="*/ 7931310 w 9922465"/>
              <a:gd name="connsiteY1136" fmla="*/ 1391539 h 1934496"/>
              <a:gd name="connsiteX1137" fmla="*/ 7876118 w 9922465"/>
              <a:gd name="connsiteY1137" fmla="*/ 1446730 h 1934496"/>
              <a:gd name="connsiteX1138" fmla="*/ 7820926 w 9922465"/>
              <a:gd name="connsiteY1138" fmla="*/ 1391539 h 1934496"/>
              <a:gd name="connsiteX1139" fmla="*/ 7876118 w 9922465"/>
              <a:gd name="connsiteY1139" fmla="*/ 1336348 h 1934496"/>
              <a:gd name="connsiteX1140" fmla="*/ 7745823 w 9922465"/>
              <a:gd name="connsiteY1140" fmla="*/ 1336348 h 1934496"/>
              <a:gd name="connsiteX1141" fmla="*/ 7801015 w 9922465"/>
              <a:gd name="connsiteY1141" fmla="*/ 1391539 h 1934496"/>
              <a:gd name="connsiteX1142" fmla="*/ 7745823 w 9922465"/>
              <a:gd name="connsiteY1142" fmla="*/ 1446730 h 1934496"/>
              <a:gd name="connsiteX1143" fmla="*/ 7690631 w 9922465"/>
              <a:gd name="connsiteY1143" fmla="*/ 1391539 h 1934496"/>
              <a:gd name="connsiteX1144" fmla="*/ 7745823 w 9922465"/>
              <a:gd name="connsiteY1144" fmla="*/ 1336348 h 1934496"/>
              <a:gd name="connsiteX1145" fmla="*/ 185475 w 9922465"/>
              <a:gd name="connsiteY1145" fmla="*/ 1336348 h 1934496"/>
              <a:gd name="connsiteX1146" fmla="*/ 240666 w 9922465"/>
              <a:gd name="connsiteY1146" fmla="*/ 1391539 h 1934496"/>
              <a:gd name="connsiteX1147" fmla="*/ 185475 w 9922465"/>
              <a:gd name="connsiteY1147" fmla="*/ 1446730 h 1934496"/>
              <a:gd name="connsiteX1148" fmla="*/ 130283 w 9922465"/>
              <a:gd name="connsiteY1148" fmla="*/ 1391539 h 1934496"/>
              <a:gd name="connsiteX1149" fmla="*/ 185475 w 9922465"/>
              <a:gd name="connsiteY1149" fmla="*/ 1336348 h 1934496"/>
              <a:gd name="connsiteX1150" fmla="*/ 9199101 w 9922465"/>
              <a:gd name="connsiteY1150" fmla="*/ 1219421 h 1934496"/>
              <a:gd name="connsiteX1151" fmla="*/ 9254293 w 9922465"/>
              <a:gd name="connsiteY1151" fmla="*/ 1274612 h 1934496"/>
              <a:gd name="connsiteX1152" fmla="*/ 9199101 w 9922465"/>
              <a:gd name="connsiteY1152" fmla="*/ 1329803 h 1934496"/>
              <a:gd name="connsiteX1153" fmla="*/ 9143909 w 9922465"/>
              <a:gd name="connsiteY1153" fmla="*/ 1274612 h 1934496"/>
              <a:gd name="connsiteX1154" fmla="*/ 9199101 w 9922465"/>
              <a:gd name="connsiteY1154" fmla="*/ 1219421 h 1934496"/>
              <a:gd name="connsiteX1155" fmla="*/ 9068807 w 9922465"/>
              <a:gd name="connsiteY1155" fmla="*/ 1219421 h 1934496"/>
              <a:gd name="connsiteX1156" fmla="*/ 9123999 w 9922465"/>
              <a:gd name="connsiteY1156" fmla="*/ 1274612 h 1934496"/>
              <a:gd name="connsiteX1157" fmla="*/ 9068807 w 9922465"/>
              <a:gd name="connsiteY1157" fmla="*/ 1329803 h 1934496"/>
              <a:gd name="connsiteX1158" fmla="*/ 9013615 w 9922465"/>
              <a:gd name="connsiteY1158" fmla="*/ 1274612 h 1934496"/>
              <a:gd name="connsiteX1159" fmla="*/ 9068807 w 9922465"/>
              <a:gd name="connsiteY1159" fmla="*/ 1219421 h 1934496"/>
              <a:gd name="connsiteX1160" fmla="*/ 8537612 w 9922465"/>
              <a:gd name="connsiteY1160" fmla="*/ 1219421 h 1934496"/>
              <a:gd name="connsiteX1161" fmla="*/ 8592804 w 9922465"/>
              <a:gd name="connsiteY1161" fmla="*/ 1274612 h 1934496"/>
              <a:gd name="connsiteX1162" fmla="*/ 8537612 w 9922465"/>
              <a:gd name="connsiteY1162" fmla="*/ 1329803 h 1934496"/>
              <a:gd name="connsiteX1163" fmla="*/ 8482420 w 9922465"/>
              <a:gd name="connsiteY1163" fmla="*/ 1274612 h 1934496"/>
              <a:gd name="connsiteX1164" fmla="*/ 8537612 w 9922465"/>
              <a:gd name="connsiteY1164" fmla="*/ 1219421 h 1934496"/>
              <a:gd name="connsiteX1165" fmla="*/ 8407316 w 9922465"/>
              <a:gd name="connsiteY1165" fmla="*/ 1219421 h 1934496"/>
              <a:gd name="connsiteX1166" fmla="*/ 8462508 w 9922465"/>
              <a:gd name="connsiteY1166" fmla="*/ 1274612 h 1934496"/>
              <a:gd name="connsiteX1167" fmla="*/ 8407316 w 9922465"/>
              <a:gd name="connsiteY1167" fmla="*/ 1329803 h 1934496"/>
              <a:gd name="connsiteX1168" fmla="*/ 8352124 w 9922465"/>
              <a:gd name="connsiteY1168" fmla="*/ 1274612 h 1934496"/>
              <a:gd name="connsiteX1169" fmla="*/ 8407316 w 9922465"/>
              <a:gd name="connsiteY1169" fmla="*/ 1219421 h 1934496"/>
              <a:gd name="connsiteX1170" fmla="*/ 8273682 w 9922465"/>
              <a:gd name="connsiteY1170" fmla="*/ 1219421 h 1934496"/>
              <a:gd name="connsiteX1171" fmla="*/ 8328874 w 9922465"/>
              <a:gd name="connsiteY1171" fmla="*/ 1274612 h 1934496"/>
              <a:gd name="connsiteX1172" fmla="*/ 8273682 w 9922465"/>
              <a:gd name="connsiteY1172" fmla="*/ 1329803 h 1934496"/>
              <a:gd name="connsiteX1173" fmla="*/ 8218490 w 9922465"/>
              <a:gd name="connsiteY1173" fmla="*/ 1274612 h 1934496"/>
              <a:gd name="connsiteX1174" fmla="*/ 8273682 w 9922465"/>
              <a:gd name="connsiteY1174" fmla="*/ 1219421 h 1934496"/>
              <a:gd name="connsiteX1175" fmla="*/ 8143388 w 9922465"/>
              <a:gd name="connsiteY1175" fmla="*/ 1219421 h 1934496"/>
              <a:gd name="connsiteX1176" fmla="*/ 8198580 w 9922465"/>
              <a:gd name="connsiteY1176" fmla="*/ 1274612 h 1934496"/>
              <a:gd name="connsiteX1177" fmla="*/ 8143388 w 9922465"/>
              <a:gd name="connsiteY1177" fmla="*/ 1329803 h 1934496"/>
              <a:gd name="connsiteX1178" fmla="*/ 8088196 w 9922465"/>
              <a:gd name="connsiteY1178" fmla="*/ 1274612 h 1934496"/>
              <a:gd name="connsiteX1179" fmla="*/ 8143388 w 9922465"/>
              <a:gd name="connsiteY1179" fmla="*/ 1219421 h 1934496"/>
              <a:gd name="connsiteX1180" fmla="*/ 8009753 w 9922465"/>
              <a:gd name="connsiteY1180" fmla="*/ 1219421 h 1934496"/>
              <a:gd name="connsiteX1181" fmla="*/ 8064945 w 9922465"/>
              <a:gd name="connsiteY1181" fmla="*/ 1274612 h 1934496"/>
              <a:gd name="connsiteX1182" fmla="*/ 8009753 w 9922465"/>
              <a:gd name="connsiteY1182" fmla="*/ 1329803 h 1934496"/>
              <a:gd name="connsiteX1183" fmla="*/ 7954561 w 9922465"/>
              <a:gd name="connsiteY1183" fmla="*/ 1274612 h 1934496"/>
              <a:gd name="connsiteX1184" fmla="*/ 8009753 w 9922465"/>
              <a:gd name="connsiteY1184" fmla="*/ 1219421 h 1934496"/>
              <a:gd name="connsiteX1185" fmla="*/ 7876118 w 9922465"/>
              <a:gd name="connsiteY1185" fmla="*/ 1219421 h 1934496"/>
              <a:gd name="connsiteX1186" fmla="*/ 7931310 w 9922465"/>
              <a:gd name="connsiteY1186" fmla="*/ 1274612 h 1934496"/>
              <a:gd name="connsiteX1187" fmla="*/ 7876118 w 9922465"/>
              <a:gd name="connsiteY1187" fmla="*/ 1329803 h 1934496"/>
              <a:gd name="connsiteX1188" fmla="*/ 7820926 w 9922465"/>
              <a:gd name="connsiteY1188" fmla="*/ 1274612 h 1934496"/>
              <a:gd name="connsiteX1189" fmla="*/ 7876118 w 9922465"/>
              <a:gd name="connsiteY1189" fmla="*/ 1219421 h 1934496"/>
              <a:gd name="connsiteX1190" fmla="*/ 7745823 w 9922465"/>
              <a:gd name="connsiteY1190" fmla="*/ 1219421 h 1934496"/>
              <a:gd name="connsiteX1191" fmla="*/ 7801015 w 9922465"/>
              <a:gd name="connsiteY1191" fmla="*/ 1274612 h 1934496"/>
              <a:gd name="connsiteX1192" fmla="*/ 7745823 w 9922465"/>
              <a:gd name="connsiteY1192" fmla="*/ 1329803 h 1934496"/>
              <a:gd name="connsiteX1193" fmla="*/ 7690631 w 9922465"/>
              <a:gd name="connsiteY1193" fmla="*/ 1274612 h 1934496"/>
              <a:gd name="connsiteX1194" fmla="*/ 7745823 w 9922465"/>
              <a:gd name="connsiteY1194" fmla="*/ 1219421 h 1934496"/>
              <a:gd name="connsiteX1195" fmla="*/ 7608849 w 9922465"/>
              <a:gd name="connsiteY1195" fmla="*/ 1219421 h 1934496"/>
              <a:gd name="connsiteX1196" fmla="*/ 7664041 w 9922465"/>
              <a:gd name="connsiteY1196" fmla="*/ 1274612 h 1934496"/>
              <a:gd name="connsiteX1197" fmla="*/ 7608849 w 9922465"/>
              <a:gd name="connsiteY1197" fmla="*/ 1329803 h 1934496"/>
              <a:gd name="connsiteX1198" fmla="*/ 7553657 w 9922465"/>
              <a:gd name="connsiteY1198" fmla="*/ 1274612 h 1934496"/>
              <a:gd name="connsiteX1199" fmla="*/ 7608849 w 9922465"/>
              <a:gd name="connsiteY1199" fmla="*/ 1219421 h 1934496"/>
              <a:gd name="connsiteX1200" fmla="*/ 7481897 w 9922465"/>
              <a:gd name="connsiteY1200" fmla="*/ 1219421 h 1934496"/>
              <a:gd name="connsiteX1201" fmla="*/ 7537089 w 9922465"/>
              <a:gd name="connsiteY1201" fmla="*/ 1274612 h 1934496"/>
              <a:gd name="connsiteX1202" fmla="*/ 7481897 w 9922465"/>
              <a:gd name="connsiteY1202" fmla="*/ 1329803 h 1934496"/>
              <a:gd name="connsiteX1203" fmla="*/ 7426705 w 9922465"/>
              <a:gd name="connsiteY1203" fmla="*/ 1274612 h 1934496"/>
              <a:gd name="connsiteX1204" fmla="*/ 7481897 w 9922465"/>
              <a:gd name="connsiteY1204" fmla="*/ 1219421 h 1934496"/>
              <a:gd name="connsiteX1205" fmla="*/ 7341579 w 9922465"/>
              <a:gd name="connsiteY1205" fmla="*/ 1219421 h 1934496"/>
              <a:gd name="connsiteX1206" fmla="*/ 7396771 w 9922465"/>
              <a:gd name="connsiteY1206" fmla="*/ 1274612 h 1934496"/>
              <a:gd name="connsiteX1207" fmla="*/ 7341579 w 9922465"/>
              <a:gd name="connsiteY1207" fmla="*/ 1329803 h 1934496"/>
              <a:gd name="connsiteX1208" fmla="*/ 7286387 w 9922465"/>
              <a:gd name="connsiteY1208" fmla="*/ 1274612 h 1934496"/>
              <a:gd name="connsiteX1209" fmla="*/ 7341579 w 9922465"/>
              <a:gd name="connsiteY1209" fmla="*/ 1219421 h 1934496"/>
              <a:gd name="connsiteX1210" fmla="*/ 7211286 w 9922465"/>
              <a:gd name="connsiteY1210" fmla="*/ 1219421 h 1934496"/>
              <a:gd name="connsiteX1211" fmla="*/ 7266478 w 9922465"/>
              <a:gd name="connsiteY1211" fmla="*/ 1274612 h 1934496"/>
              <a:gd name="connsiteX1212" fmla="*/ 7211286 w 9922465"/>
              <a:gd name="connsiteY1212" fmla="*/ 1329803 h 1934496"/>
              <a:gd name="connsiteX1213" fmla="*/ 7156094 w 9922465"/>
              <a:gd name="connsiteY1213" fmla="*/ 1274612 h 1934496"/>
              <a:gd name="connsiteX1214" fmla="*/ 7211286 w 9922465"/>
              <a:gd name="connsiteY1214" fmla="*/ 1219421 h 1934496"/>
              <a:gd name="connsiteX1215" fmla="*/ 7080993 w 9922465"/>
              <a:gd name="connsiteY1215" fmla="*/ 1219421 h 1934496"/>
              <a:gd name="connsiteX1216" fmla="*/ 7136185 w 9922465"/>
              <a:gd name="connsiteY1216" fmla="*/ 1274612 h 1934496"/>
              <a:gd name="connsiteX1217" fmla="*/ 7080993 w 9922465"/>
              <a:gd name="connsiteY1217" fmla="*/ 1329803 h 1934496"/>
              <a:gd name="connsiteX1218" fmla="*/ 7025801 w 9922465"/>
              <a:gd name="connsiteY1218" fmla="*/ 1274612 h 1934496"/>
              <a:gd name="connsiteX1219" fmla="*/ 7080993 w 9922465"/>
              <a:gd name="connsiteY1219" fmla="*/ 1219421 h 1934496"/>
              <a:gd name="connsiteX1220" fmla="*/ 6947357 w 9922465"/>
              <a:gd name="connsiteY1220" fmla="*/ 1219421 h 1934496"/>
              <a:gd name="connsiteX1221" fmla="*/ 7002549 w 9922465"/>
              <a:gd name="connsiteY1221" fmla="*/ 1274612 h 1934496"/>
              <a:gd name="connsiteX1222" fmla="*/ 6947357 w 9922465"/>
              <a:gd name="connsiteY1222" fmla="*/ 1329803 h 1934496"/>
              <a:gd name="connsiteX1223" fmla="*/ 6892165 w 9922465"/>
              <a:gd name="connsiteY1223" fmla="*/ 1274612 h 1934496"/>
              <a:gd name="connsiteX1224" fmla="*/ 6947357 w 9922465"/>
              <a:gd name="connsiteY1224" fmla="*/ 1219421 h 1934496"/>
              <a:gd name="connsiteX1225" fmla="*/ 6817064 w 9922465"/>
              <a:gd name="connsiteY1225" fmla="*/ 1219421 h 1934496"/>
              <a:gd name="connsiteX1226" fmla="*/ 6872256 w 9922465"/>
              <a:gd name="connsiteY1226" fmla="*/ 1274612 h 1934496"/>
              <a:gd name="connsiteX1227" fmla="*/ 6817064 w 9922465"/>
              <a:gd name="connsiteY1227" fmla="*/ 1329803 h 1934496"/>
              <a:gd name="connsiteX1228" fmla="*/ 6761872 w 9922465"/>
              <a:gd name="connsiteY1228" fmla="*/ 1274612 h 1934496"/>
              <a:gd name="connsiteX1229" fmla="*/ 6817064 w 9922465"/>
              <a:gd name="connsiteY1229" fmla="*/ 1219421 h 1934496"/>
              <a:gd name="connsiteX1230" fmla="*/ 6683431 w 9922465"/>
              <a:gd name="connsiteY1230" fmla="*/ 1219421 h 1934496"/>
              <a:gd name="connsiteX1231" fmla="*/ 6738623 w 9922465"/>
              <a:gd name="connsiteY1231" fmla="*/ 1274612 h 1934496"/>
              <a:gd name="connsiteX1232" fmla="*/ 6683431 w 9922465"/>
              <a:gd name="connsiteY1232" fmla="*/ 1329803 h 1934496"/>
              <a:gd name="connsiteX1233" fmla="*/ 6628239 w 9922465"/>
              <a:gd name="connsiteY1233" fmla="*/ 1274612 h 1934496"/>
              <a:gd name="connsiteX1234" fmla="*/ 6683431 w 9922465"/>
              <a:gd name="connsiteY1234" fmla="*/ 1219421 h 1934496"/>
              <a:gd name="connsiteX1235" fmla="*/ 6553137 w 9922465"/>
              <a:gd name="connsiteY1235" fmla="*/ 1219421 h 1934496"/>
              <a:gd name="connsiteX1236" fmla="*/ 6608329 w 9922465"/>
              <a:gd name="connsiteY1236" fmla="*/ 1274612 h 1934496"/>
              <a:gd name="connsiteX1237" fmla="*/ 6553137 w 9922465"/>
              <a:gd name="connsiteY1237" fmla="*/ 1329803 h 1934496"/>
              <a:gd name="connsiteX1238" fmla="*/ 6497945 w 9922465"/>
              <a:gd name="connsiteY1238" fmla="*/ 1274612 h 1934496"/>
              <a:gd name="connsiteX1239" fmla="*/ 6553137 w 9922465"/>
              <a:gd name="connsiteY1239" fmla="*/ 1219421 h 1934496"/>
              <a:gd name="connsiteX1240" fmla="*/ 6419502 w 9922465"/>
              <a:gd name="connsiteY1240" fmla="*/ 1219421 h 1934496"/>
              <a:gd name="connsiteX1241" fmla="*/ 6474694 w 9922465"/>
              <a:gd name="connsiteY1241" fmla="*/ 1274612 h 1934496"/>
              <a:gd name="connsiteX1242" fmla="*/ 6419502 w 9922465"/>
              <a:gd name="connsiteY1242" fmla="*/ 1329803 h 1934496"/>
              <a:gd name="connsiteX1243" fmla="*/ 6364310 w 9922465"/>
              <a:gd name="connsiteY1243" fmla="*/ 1274612 h 1934496"/>
              <a:gd name="connsiteX1244" fmla="*/ 6419502 w 9922465"/>
              <a:gd name="connsiteY1244" fmla="*/ 1219421 h 1934496"/>
              <a:gd name="connsiteX1245" fmla="*/ 6289207 w 9922465"/>
              <a:gd name="connsiteY1245" fmla="*/ 1219421 h 1934496"/>
              <a:gd name="connsiteX1246" fmla="*/ 6344399 w 9922465"/>
              <a:gd name="connsiteY1246" fmla="*/ 1274612 h 1934496"/>
              <a:gd name="connsiteX1247" fmla="*/ 6289207 w 9922465"/>
              <a:gd name="connsiteY1247" fmla="*/ 1329803 h 1934496"/>
              <a:gd name="connsiteX1248" fmla="*/ 6234015 w 9922465"/>
              <a:gd name="connsiteY1248" fmla="*/ 1274612 h 1934496"/>
              <a:gd name="connsiteX1249" fmla="*/ 6289207 w 9922465"/>
              <a:gd name="connsiteY1249" fmla="*/ 1219421 h 1934496"/>
              <a:gd name="connsiteX1250" fmla="*/ 6155573 w 9922465"/>
              <a:gd name="connsiteY1250" fmla="*/ 1219421 h 1934496"/>
              <a:gd name="connsiteX1251" fmla="*/ 6210765 w 9922465"/>
              <a:gd name="connsiteY1251" fmla="*/ 1274612 h 1934496"/>
              <a:gd name="connsiteX1252" fmla="*/ 6155573 w 9922465"/>
              <a:gd name="connsiteY1252" fmla="*/ 1329803 h 1934496"/>
              <a:gd name="connsiteX1253" fmla="*/ 6100381 w 9922465"/>
              <a:gd name="connsiteY1253" fmla="*/ 1274612 h 1934496"/>
              <a:gd name="connsiteX1254" fmla="*/ 6155573 w 9922465"/>
              <a:gd name="connsiteY1254" fmla="*/ 1219421 h 1934496"/>
              <a:gd name="connsiteX1255" fmla="*/ 6021939 w 9922465"/>
              <a:gd name="connsiteY1255" fmla="*/ 1219421 h 1934496"/>
              <a:gd name="connsiteX1256" fmla="*/ 6077131 w 9922465"/>
              <a:gd name="connsiteY1256" fmla="*/ 1274612 h 1934496"/>
              <a:gd name="connsiteX1257" fmla="*/ 6021939 w 9922465"/>
              <a:gd name="connsiteY1257" fmla="*/ 1329803 h 1934496"/>
              <a:gd name="connsiteX1258" fmla="*/ 5966747 w 9922465"/>
              <a:gd name="connsiteY1258" fmla="*/ 1274612 h 1934496"/>
              <a:gd name="connsiteX1259" fmla="*/ 6021939 w 9922465"/>
              <a:gd name="connsiteY1259" fmla="*/ 1219421 h 1934496"/>
              <a:gd name="connsiteX1260" fmla="*/ 5884964 w 9922465"/>
              <a:gd name="connsiteY1260" fmla="*/ 1219421 h 1934496"/>
              <a:gd name="connsiteX1261" fmla="*/ 5940156 w 9922465"/>
              <a:gd name="connsiteY1261" fmla="*/ 1274612 h 1934496"/>
              <a:gd name="connsiteX1262" fmla="*/ 5884964 w 9922465"/>
              <a:gd name="connsiteY1262" fmla="*/ 1329803 h 1934496"/>
              <a:gd name="connsiteX1263" fmla="*/ 5829772 w 9922465"/>
              <a:gd name="connsiteY1263" fmla="*/ 1274612 h 1934496"/>
              <a:gd name="connsiteX1264" fmla="*/ 5884964 w 9922465"/>
              <a:gd name="connsiteY1264" fmla="*/ 1219421 h 1934496"/>
              <a:gd name="connsiteX1265" fmla="*/ 5754668 w 9922465"/>
              <a:gd name="connsiteY1265" fmla="*/ 1219421 h 1934496"/>
              <a:gd name="connsiteX1266" fmla="*/ 5809860 w 9922465"/>
              <a:gd name="connsiteY1266" fmla="*/ 1274612 h 1934496"/>
              <a:gd name="connsiteX1267" fmla="*/ 5754668 w 9922465"/>
              <a:gd name="connsiteY1267" fmla="*/ 1329803 h 1934496"/>
              <a:gd name="connsiteX1268" fmla="*/ 5699476 w 9922465"/>
              <a:gd name="connsiteY1268" fmla="*/ 1274612 h 1934496"/>
              <a:gd name="connsiteX1269" fmla="*/ 5754668 w 9922465"/>
              <a:gd name="connsiteY1269" fmla="*/ 1219421 h 1934496"/>
              <a:gd name="connsiteX1270" fmla="*/ 5621034 w 9922465"/>
              <a:gd name="connsiteY1270" fmla="*/ 1219421 h 1934496"/>
              <a:gd name="connsiteX1271" fmla="*/ 5676226 w 9922465"/>
              <a:gd name="connsiteY1271" fmla="*/ 1274612 h 1934496"/>
              <a:gd name="connsiteX1272" fmla="*/ 5621034 w 9922465"/>
              <a:gd name="connsiteY1272" fmla="*/ 1329803 h 1934496"/>
              <a:gd name="connsiteX1273" fmla="*/ 5565842 w 9922465"/>
              <a:gd name="connsiteY1273" fmla="*/ 1274612 h 1934496"/>
              <a:gd name="connsiteX1274" fmla="*/ 5621034 w 9922465"/>
              <a:gd name="connsiteY1274" fmla="*/ 1219421 h 1934496"/>
              <a:gd name="connsiteX1275" fmla="*/ 5487399 w 9922465"/>
              <a:gd name="connsiteY1275" fmla="*/ 1219421 h 1934496"/>
              <a:gd name="connsiteX1276" fmla="*/ 5542591 w 9922465"/>
              <a:gd name="connsiteY1276" fmla="*/ 1274612 h 1934496"/>
              <a:gd name="connsiteX1277" fmla="*/ 5487399 w 9922465"/>
              <a:gd name="connsiteY1277" fmla="*/ 1329803 h 1934496"/>
              <a:gd name="connsiteX1278" fmla="*/ 5432207 w 9922465"/>
              <a:gd name="connsiteY1278" fmla="*/ 1274612 h 1934496"/>
              <a:gd name="connsiteX1279" fmla="*/ 5487399 w 9922465"/>
              <a:gd name="connsiteY1279" fmla="*/ 1219421 h 1934496"/>
              <a:gd name="connsiteX1280" fmla="*/ 5357106 w 9922465"/>
              <a:gd name="connsiteY1280" fmla="*/ 1219421 h 1934496"/>
              <a:gd name="connsiteX1281" fmla="*/ 5412298 w 9922465"/>
              <a:gd name="connsiteY1281" fmla="*/ 1274612 h 1934496"/>
              <a:gd name="connsiteX1282" fmla="*/ 5357106 w 9922465"/>
              <a:gd name="connsiteY1282" fmla="*/ 1329803 h 1934496"/>
              <a:gd name="connsiteX1283" fmla="*/ 5301914 w 9922465"/>
              <a:gd name="connsiteY1283" fmla="*/ 1274612 h 1934496"/>
              <a:gd name="connsiteX1284" fmla="*/ 5357106 w 9922465"/>
              <a:gd name="connsiteY1284" fmla="*/ 1219421 h 1934496"/>
              <a:gd name="connsiteX1285" fmla="*/ 5093178 w 9922465"/>
              <a:gd name="connsiteY1285" fmla="*/ 1219421 h 1934496"/>
              <a:gd name="connsiteX1286" fmla="*/ 5148370 w 9922465"/>
              <a:gd name="connsiteY1286" fmla="*/ 1274612 h 1934496"/>
              <a:gd name="connsiteX1287" fmla="*/ 5093178 w 9922465"/>
              <a:gd name="connsiteY1287" fmla="*/ 1329803 h 1934496"/>
              <a:gd name="connsiteX1288" fmla="*/ 5037986 w 9922465"/>
              <a:gd name="connsiteY1288" fmla="*/ 1274612 h 1934496"/>
              <a:gd name="connsiteX1289" fmla="*/ 5093178 w 9922465"/>
              <a:gd name="connsiteY1289" fmla="*/ 1219421 h 1934496"/>
              <a:gd name="connsiteX1290" fmla="*/ 4959542 w 9922465"/>
              <a:gd name="connsiteY1290" fmla="*/ 1219421 h 1934496"/>
              <a:gd name="connsiteX1291" fmla="*/ 5014734 w 9922465"/>
              <a:gd name="connsiteY1291" fmla="*/ 1274612 h 1934496"/>
              <a:gd name="connsiteX1292" fmla="*/ 4959542 w 9922465"/>
              <a:gd name="connsiteY1292" fmla="*/ 1329803 h 1934496"/>
              <a:gd name="connsiteX1293" fmla="*/ 4904350 w 9922465"/>
              <a:gd name="connsiteY1293" fmla="*/ 1274612 h 1934496"/>
              <a:gd name="connsiteX1294" fmla="*/ 4959542 w 9922465"/>
              <a:gd name="connsiteY1294" fmla="*/ 1219421 h 1934496"/>
              <a:gd name="connsiteX1295" fmla="*/ 4829250 w 9922465"/>
              <a:gd name="connsiteY1295" fmla="*/ 1219421 h 1934496"/>
              <a:gd name="connsiteX1296" fmla="*/ 4884442 w 9922465"/>
              <a:gd name="connsiteY1296" fmla="*/ 1274612 h 1934496"/>
              <a:gd name="connsiteX1297" fmla="*/ 4829250 w 9922465"/>
              <a:gd name="connsiteY1297" fmla="*/ 1329803 h 1934496"/>
              <a:gd name="connsiteX1298" fmla="*/ 4774058 w 9922465"/>
              <a:gd name="connsiteY1298" fmla="*/ 1274612 h 1934496"/>
              <a:gd name="connsiteX1299" fmla="*/ 4829250 w 9922465"/>
              <a:gd name="connsiteY1299" fmla="*/ 1219421 h 1934496"/>
              <a:gd name="connsiteX1300" fmla="*/ 319111 w 9922465"/>
              <a:gd name="connsiteY1300" fmla="*/ 1219421 h 1934496"/>
              <a:gd name="connsiteX1301" fmla="*/ 374305 w 9922465"/>
              <a:gd name="connsiteY1301" fmla="*/ 1274612 h 1934496"/>
              <a:gd name="connsiteX1302" fmla="*/ 319111 w 9922465"/>
              <a:gd name="connsiteY1302" fmla="*/ 1329803 h 1934496"/>
              <a:gd name="connsiteX1303" fmla="*/ 263920 w 9922465"/>
              <a:gd name="connsiteY1303" fmla="*/ 1274612 h 1934496"/>
              <a:gd name="connsiteX1304" fmla="*/ 319111 w 9922465"/>
              <a:gd name="connsiteY1304" fmla="*/ 1219421 h 1934496"/>
              <a:gd name="connsiteX1305" fmla="*/ 185480 w 9922465"/>
              <a:gd name="connsiteY1305" fmla="*/ 1219421 h 1934496"/>
              <a:gd name="connsiteX1306" fmla="*/ 240671 w 9922465"/>
              <a:gd name="connsiteY1306" fmla="*/ 1274612 h 1934496"/>
              <a:gd name="connsiteX1307" fmla="*/ 185480 w 9922465"/>
              <a:gd name="connsiteY1307" fmla="*/ 1329803 h 1934496"/>
              <a:gd name="connsiteX1308" fmla="*/ 130288 w 9922465"/>
              <a:gd name="connsiteY1308" fmla="*/ 1274612 h 1934496"/>
              <a:gd name="connsiteX1309" fmla="*/ 185480 w 9922465"/>
              <a:gd name="connsiteY1309" fmla="*/ 1219421 h 1934496"/>
              <a:gd name="connsiteX1310" fmla="*/ 449407 w 9922465"/>
              <a:gd name="connsiteY1310" fmla="*/ 1219419 h 1934496"/>
              <a:gd name="connsiteX1311" fmla="*/ 504600 w 9922465"/>
              <a:gd name="connsiteY1311" fmla="*/ 1274610 h 1934496"/>
              <a:gd name="connsiteX1312" fmla="*/ 449407 w 9922465"/>
              <a:gd name="connsiteY1312" fmla="*/ 1329801 h 1934496"/>
              <a:gd name="connsiteX1313" fmla="*/ 394214 w 9922465"/>
              <a:gd name="connsiteY1313" fmla="*/ 1274610 h 1934496"/>
              <a:gd name="connsiteX1314" fmla="*/ 449407 w 9922465"/>
              <a:gd name="connsiteY1314" fmla="*/ 1219419 h 1934496"/>
              <a:gd name="connsiteX1315" fmla="*/ 4565322 w 9922465"/>
              <a:gd name="connsiteY1315" fmla="*/ 1219417 h 1934496"/>
              <a:gd name="connsiteX1316" fmla="*/ 4620514 w 9922465"/>
              <a:gd name="connsiteY1316" fmla="*/ 1274608 h 1934496"/>
              <a:gd name="connsiteX1317" fmla="*/ 4565322 w 9922465"/>
              <a:gd name="connsiteY1317" fmla="*/ 1329799 h 1934496"/>
              <a:gd name="connsiteX1318" fmla="*/ 4510130 w 9922465"/>
              <a:gd name="connsiteY1318" fmla="*/ 1274608 h 1934496"/>
              <a:gd name="connsiteX1319" fmla="*/ 4565322 w 9922465"/>
              <a:gd name="connsiteY1319" fmla="*/ 1219417 h 1934496"/>
              <a:gd name="connsiteX1320" fmla="*/ 2834811 w 9922465"/>
              <a:gd name="connsiteY1320" fmla="*/ 1219417 h 1934496"/>
              <a:gd name="connsiteX1321" fmla="*/ 2890003 w 9922465"/>
              <a:gd name="connsiteY1321" fmla="*/ 1274608 h 1934496"/>
              <a:gd name="connsiteX1322" fmla="*/ 2834811 w 9922465"/>
              <a:gd name="connsiteY1322" fmla="*/ 1329799 h 1934496"/>
              <a:gd name="connsiteX1323" fmla="*/ 2779620 w 9922465"/>
              <a:gd name="connsiteY1323" fmla="*/ 1274608 h 1934496"/>
              <a:gd name="connsiteX1324" fmla="*/ 2834811 w 9922465"/>
              <a:gd name="connsiteY1324" fmla="*/ 1219417 h 1934496"/>
              <a:gd name="connsiteX1325" fmla="*/ 2707858 w 9922465"/>
              <a:gd name="connsiteY1325" fmla="*/ 1219417 h 1934496"/>
              <a:gd name="connsiteX1326" fmla="*/ 2763052 w 9922465"/>
              <a:gd name="connsiteY1326" fmla="*/ 1274608 h 1934496"/>
              <a:gd name="connsiteX1327" fmla="*/ 2707858 w 9922465"/>
              <a:gd name="connsiteY1327" fmla="*/ 1329799 h 1934496"/>
              <a:gd name="connsiteX1328" fmla="*/ 2652667 w 9922465"/>
              <a:gd name="connsiteY1328" fmla="*/ 1274608 h 1934496"/>
              <a:gd name="connsiteX1329" fmla="*/ 2707858 w 9922465"/>
              <a:gd name="connsiteY1329" fmla="*/ 1219417 h 1934496"/>
              <a:gd name="connsiteX1330" fmla="*/ 2570885 w 9922465"/>
              <a:gd name="connsiteY1330" fmla="*/ 1219417 h 1934496"/>
              <a:gd name="connsiteX1331" fmla="*/ 2626075 w 9922465"/>
              <a:gd name="connsiteY1331" fmla="*/ 1274608 h 1934496"/>
              <a:gd name="connsiteX1332" fmla="*/ 2570885 w 9922465"/>
              <a:gd name="connsiteY1332" fmla="*/ 1329799 h 1934496"/>
              <a:gd name="connsiteX1333" fmla="*/ 2515692 w 9922465"/>
              <a:gd name="connsiteY1333" fmla="*/ 1274608 h 1934496"/>
              <a:gd name="connsiteX1334" fmla="*/ 2570885 w 9922465"/>
              <a:gd name="connsiteY1334" fmla="*/ 1219417 h 1934496"/>
              <a:gd name="connsiteX1335" fmla="*/ 2039686 w 9922465"/>
              <a:gd name="connsiteY1335" fmla="*/ 1219417 h 1934496"/>
              <a:gd name="connsiteX1336" fmla="*/ 2094880 w 9922465"/>
              <a:gd name="connsiteY1336" fmla="*/ 1274608 h 1934496"/>
              <a:gd name="connsiteX1337" fmla="*/ 2039686 w 9922465"/>
              <a:gd name="connsiteY1337" fmla="*/ 1329799 h 1934496"/>
              <a:gd name="connsiteX1338" fmla="*/ 1984493 w 9922465"/>
              <a:gd name="connsiteY1338" fmla="*/ 1274608 h 1934496"/>
              <a:gd name="connsiteX1339" fmla="*/ 2039686 w 9922465"/>
              <a:gd name="connsiteY1339" fmla="*/ 1219417 h 1934496"/>
              <a:gd name="connsiteX1340" fmla="*/ 1909390 w 9922465"/>
              <a:gd name="connsiteY1340" fmla="*/ 1219417 h 1934496"/>
              <a:gd name="connsiteX1341" fmla="*/ 1964583 w 9922465"/>
              <a:gd name="connsiteY1341" fmla="*/ 1274608 h 1934496"/>
              <a:gd name="connsiteX1342" fmla="*/ 1909390 w 9922465"/>
              <a:gd name="connsiteY1342" fmla="*/ 1329799 h 1934496"/>
              <a:gd name="connsiteX1343" fmla="*/ 1854197 w 9922465"/>
              <a:gd name="connsiteY1343" fmla="*/ 1274608 h 1934496"/>
              <a:gd name="connsiteX1344" fmla="*/ 1909390 w 9922465"/>
              <a:gd name="connsiteY1344" fmla="*/ 1219417 h 1934496"/>
              <a:gd name="connsiteX1345" fmla="*/ 1779095 w 9922465"/>
              <a:gd name="connsiteY1345" fmla="*/ 1219417 h 1934496"/>
              <a:gd name="connsiteX1346" fmla="*/ 1834287 w 9922465"/>
              <a:gd name="connsiteY1346" fmla="*/ 1274608 h 1934496"/>
              <a:gd name="connsiteX1347" fmla="*/ 1779095 w 9922465"/>
              <a:gd name="connsiteY1347" fmla="*/ 1329799 h 1934496"/>
              <a:gd name="connsiteX1348" fmla="*/ 1723902 w 9922465"/>
              <a:gd name="connsiteY1348" fmla="*/ 1274608 h 1934496"/>
              <a:gd name="connsiteX1349" fmla="*/ 1779095 w 9922465"/>
              <a:gd name="connsiteY1349" fmla="*/ 1219417 h 1934496"/>
              <a:gd name="connsiteX1350" fmla="*/ 1645457 w 9922465"/>
              <a:gd name="connsiteY1350" fmla="*/ 1219417 h 1934496"/>
              <a:gd name="connsiteX1351" fmla="*/ 1700655 w 9922465"/>
              <a:gd name="connsiteY1351" fmla="*/ 1274608 h 1934496"/>
              <a:gd name="connsiteX1352" fmla="*/ 1645457 w 9922465"/>
              <a:gd name="connsiteY1352" fmla="*/ 1329799 h 1934496"/>
              <a:gd name="connsiteX1353" fmla="*/ 1590265 w 9922465"/>
              <a:gd name="connsiteY1353" fmla="*/ 1274608 h 1934496"/>
              <a:gd name="connsiteX1354" fmla="*/ 1645457 w 9922465"/>
              <a:gd name="connsiteY1354" fmla="*/ 1219417 h 1934496"/>
              <a:gd name="connsiteX1355" fmla="*/ 1515168 w 9922465"/>
              <a:gd name="connsiteY1355" fmla="*/ 1219417 h 1934496"/>
              <a:gd name="connsiteX1356" fmla="*/ 1570354 w 9922465"/>
              <a:gd name="connsiteY1356" fmla="*/ 1274608 h 1934496"/>
              <a:gd name="connsiteX1357" fmla="*/ 1515168 w 9922465"/>
              <a:gd name="connsiteY1357" fmla="*/ 1329799 h 1934496"/>
              <a:gd name="connsiteX1358" fmla="*/ 1459973 w 9922465"/>
              <a:gd name="connsiteY1358" fmla="*/ 1274608 h 1934496"/>
              <a:gd name="connsiteX1359" fmla="*/ 1515168 w 9922465"/>
              <a:gd name="connsiteY1359" fmla="*/ 1219417 h 1934496"/>
              <a:gd name="connsiteX1360" fmla="*/ 1381528 w 9922465"/>
              <a:gd name="connsiteY1360" fmla="*/ 1219417 h 1934496"/>
              <a:gd name="connsiteX1361" fmla="*/ 1436723 w 9922465"/>
              <a:gd name="connsiteY1361" fmla="*/ 1274608 h 1934496"/>
              <a:gd name="connsiteX1362" fmla="*/ 1381528 w 9922465"/>
              <a:gd name="connsiteY1362" fmla="*/ 1329799 h 1934496"/>
              <a:gd name="connsiteX1363" fmla="*/ 1326339 w 9922465"/>
              <a:gd name="connsiteY1363" fmla="*/ 1274608 h 1934496"/>
              <a:gd name="connsiteX1364" fmla="*/ 1381528 w 9922465"/>
              <a:gd name="connsiteY1364" fmla="*/ 1219417 h 1934496"/>
              <a:gd name="connsiteX1365" fmla="*/ 1251239 w 9922465"/>
              <a:gd name="connsiteY1365" fmla="*/ 1219417 h 1934496"/>
              <a:gd name="connsiteX1366" fmla="*/ 1306431 w 9922465"/>
              <a:gd name="connsiteY1366" fmla="*/ 1274608 h 1934496"/>
              <a:gd name="connsiteX1367" fmla="*/ 1251239 w 9922465"/>
              <a:gd name="connsiteY1367" fmla="*/ 1329799 h 1934496"/>
              <a:gd name="connsiteX1368" fmla="*/ 1196046 w 9922465"/>
              <a:gd name="connsiteY1368" fmla="*/ 1274608 h 1934496"/>
              <a:gd name="connsiteX1369" fmla="*/ 1251239 w 9922465"/>
              <a:gd name="connsiteY1369" fmla="*/ 1219417 h 1934496"/>
              <a:gd name="connsiteX1370" fmla="*/ 1117601 w 9922465"/>
              <a:gd name="connsiteY1370" fmla="*/ 1219417 h 1934496"/>
              <a:gd name="connsiteX1371" fmla="*/ 1172794 w 9922465"/>
              <a:gd name="connsiteY1371" fmla="*/ 1274608 h 1934496"/>
              <a:gd name="connsiteX1372" fmla="*/ 1117601 w 9922465"/>
              <a:gd name="connsiteY1372" fmla="*/ 1329799 h 1934496"/>
              <a:gd name="connsiteX1373" fmla="*/ 1062408 w 9922465"/>
              <a:gd name="connsiteY1373" fmla="*/ 1274608 h 1934496"/>
              <a:gd name="connsiteX1374" fmla="*/ 1117601 w 9922465"/>
              <a:gd name="connsiteY1374" fmla="*/ 1219417 h 1934496"/>
              <a:gd name="connsiteX1375" fmla="*/ 980622 w 9922465"/>
              <a:gd name="connsiteY1375" fmla="*/ 1219417 h 1934496"/>
              <a:gd name="connsiteX1376" fmla="*/ 1035816 w 9922465"/>
              <a:gd name="connsiteY1376" fmla="*/ 1274608 h 1934496"/>
              <a:gd name="connsiteX1377" fmla="*/ 980622 w 9922465"/>
              <a:gd name="connsiteY1377" fmla="*/ 1329799 h 1934496"/>
              <a:gd name="connsiteX1378" fmla="*/ 925429 w 9922465"/>
              <a:gd name="connsiteY1378" fmla="*/ 1274608 h 1934496"/>
              <a:gd name="connsiteX1379" fmla="*/ 980622 w 9922465"/>
              <a:gd name="connsiteY1379" fmla="*/ 1219417 h 1934496"/>
              <a:gd name="connsiteX1380" fmla="*/ 9469710 w 9922465"/>
              <a:gd name="connsiteY1380" fmla="*/ 1099147 h 1934496"/>
              <a:gd name="connsiteX1381" fmla="*/ 9524902 w 9922465"/>
              <a:gd name="connsiteY1381" fmla="*/ 1154338 h 1934496"/>
              <a:gd name="connsiteX1382" fmla="*/ 9469710 w 9922465"/>
              <a:gd name="connsiteY1382" fmla="*/ 1209529 h 1934496"/>
              <a:gd name="connsiteX1383" fmla="*/ 9414518 w 9922465"/>
              <a:gd name="connsiteY1383" fmla="*/ 1154338 h 1934496"/>
              <a:gd name="connsiteX1384" fmla="*/ 9469710 w 9922465"/>
              <a:gd name="connsiteY1384" fmla="*/ 1099147 h 1934496"/>
              <a:gd name="connsiteX1385" fmla="*/ 9336075 w 9922465"/>
              <a:gd name="connsiteY1385" fmla="*/ 1099147 h 1934496"/>
              <a:gd name="connsiteX1386" fmla="*/ 9391267 w 9922465"/>
              <a:gd name="connsiteY1386" fmla="*/ 1154338 h 1934496"/>
              <a:gd name="connsiteX1387" fmla="*/ 9336075 w 9922465"/>
              <a:gd name="connsiteY1387" fmla="*/ 1209529 h 1934496"/>
              <a:gd name="connsiteX1388" fmla="*/ 9280883 w 9922465"/>
              <a:gd name="connsiteY1388" fmla="*/ 1154338 h 1934496"/>
              <a:gd name="connsiteX1389" fmla="*/ 9336075 w 9922465"/>
              <a:gd name="connsiteY1389" fmla="*/ 1099147 h 1934496"/>
              <a:gd name="connsiteX1390" fmla="*/ 9199100 w 9922465"/>
              <a:gd name="connsiteY1390" fmla="*/ 1099147 h 1934496"/>
              <a:gd name="connsiteX1391" fmla="*/ 9254292 w 9922465"/>
              <a:gd name="connsiteY1391" fmla="*/ 1154338 h 1934496"/>
              <a:gd name="connsiteX1392" fmla="*/ 9199100 w 9922465"/>
              <a:gd name="connsiteY1392" fmla="*/ 1209529 h 1934496"/>
              <a:gd name="connsiteX1393" fmla="*/ 9143908 w 9922465"/>
              <a:gd name="connsiteY1393" fmla="*/ 1154338 h 1934496"/>
              <a:gd name="connsiteX1394" fmla="*/ 9199100 w 9922465"/>
              <a:gd name="connsiteY1394" fmla="*/ 1099147 h 1934496"/>
              <a:gd name="connsiteX1395" fmla="*/ 9068805 w 9922465"/>
              <a:gd name="connsiteY1395" fmla="*/ 1099147 h 1934496"/>
              <a:gd name="connsiteX1396" fmla="*/ 9123997 w 9922465"/>
              <a:gd name="connsiteY1396" fmla="*/ 1154338 h 1934496"/>
              <a:gd name="connsiteX1397" fmla="*/ 9068805 w 9922465"/>
              <a:gd name="connsiteY1397" fmla="*/ 1209529 h 1934496"/>
              <a:gd name="connsiteX1398" fmla="*/ 9013613 w 9922465"/>
              <a:gd name="connsiteY1398" fmla="*/ 1154338 h 1934496"/>
              <a:gd name="connsiteX1399" fmla="*/ 9068805 w 9922465"/>
              <a:gd name="connsiteY1399" fmla="*/ 1099147 h 1934496"/>
              <a:gd name="connsiteX1400" fmla="*/ 8935170 w 9922465"/>
              <a:gd name="connsiteY1400" fmla="*/ 1099147 h 1934496"/>
              <a:gd name="connsiteX1401" fmla="*/ 8990362 w 9922465"/>
              <a:gd name="connsiteY1401" fmla="*/ 1154338 h 1934496"/>
              <a:gd name="connsiteX1402" fmla="*/ 8935170 w 9922465"/>
              <a:gd name="connsiteY1402" fmla="*/ 1209529 h 1934496"/>
              <a:gd name="connsiteX1403" fmla="*/ 8879978 w 9922465"/>
              <a:gd name="connsiteY1403" fmla="*/ 1154338 h 1934496"/>
              <a:gd name="connsiteX1404" fmla="*/ 8935170 w 9922465"/>
              <a:gd name="connsiteY1404" fmla="*/ 1099147 h 1934496"/>
              <a:gd name="connsiteX1405" fmla="*/ 8801536 w 9922465"/>
              <a:gd name="connsiteY1405" fmla="*/ 1099147 h 1934496"/>
              <a:gd name="connsiteX1406" fmla="*/ 8856728 w 9922465"/>
              <a:gd name="connsiteY1406" fmla="*/ 1154338 h 1934496"/>
              <a:gd name="connsiteX1407" fmla="*/ 8801536 w 9922465"/>
              <a:gd name="connsiteY1407" fmla="*/ 1209529 h 1934496"/>
              <a:gd name="connsiteX1408" fmla="*/ 8746344 w 9922465"/>
              <a:gd name="connsiteY1408" fmla="*/ 1154338 h 1934496"/>
              <a:gd name="connsiteX1409" fmla="*/ 8801536 w 9922465"/>
              <a:gd name="connsiteY1409" fmla="*/ 1099147 h 1934496"/>
              <a:gd name="connsiteX1410" fmla="*/ 8671243 w 9922465"/>
              <a:gd name="connsiteY1410" fmla="*/ 1099147 h 1934496"/>
              <a:gd name="connsiteX1411" fmla="*/ 8726435 w 9922465"/>
              <a:gd name="connsiteY1411" fmla="*/ 1154338 h 1934496"/>
              <a:gd name="connsiteX1412" fmla="*/ 8671243 w 9922465"/>
              <a:gd name="connsiteY1412" fmla="*/ 1209529 h 1934496"/>
              <a:gd name="connsiteX1413" fmla="*/ 8616051 w 9922465"/>
              <a:gd name="connsiteY1413" fmla="*/ 1154338 h 1934496"/>
              <a:gd name="connsiteX1414" fmla="*/ 8671243 w 9922465"/>
              <a:gd name="connsiteY1414" fmla="*/ 1099147 h 1934496"/>
              <a:gd name="connsiteX1415" fmla="*/ 8537609 w 9922465"/>
              <a:gd name="connsiteY1415" fmla="*/ 1099147 h 1934496"/>
              <a:gd name="connsiteX1416" fmla="*/ 8592801 w 9922465"/>
              <a:gd name="connsiteY1416" fmla="*/ 1154338 h 1934496"/>
              <a:gd name="connsiteX1417" fmla="*/ 8537609 w 9922465"/>
              <a:gd name="connsiteY1417" fmla="*/ 1209529 h 1934496"/>
              <a:gd name="connsiteX1418" fmla="*/ 8482417 w 9922465"/>
              <a:gd name="connsiteY1418" fmla="*/ 1154338 h 1934496"/>
              <a:gd name="connsiteX1419" fmla="*/ 8537609 w 9922465"/>
              <a:gd name="connsiteY1419" fmla="*/ 1099147 h 1934496"/>
              <a:gd name="connsiteX1420" fmla="*/ 8407315 w 9922465"/>
              <a:gd name="connsiteY1420" fmla="*/ 1099147 h 1934496"/>
              <a:gd name="connsiteX1421" fmla="*/ 8462507 w 9922465"/>
              <a:gd name="connsiteY1421" fmla="*/ 1154338 h 1934496"/>
              <a:gd name="connsiteX1422" fmla="*/ 8407315 w 9922465"/>
              <a:gd name="connsiteY1422" fmla="*/ 1209529 h 1934496"/>
              <a:gd name="connsiteX1423" fmla="*/ 8352123 w 9922465"/>
              <a:gd name="connsiteY1423" fmla="*/ 1154338 h 1934496"/>
              <a:gd name="connsiteX1424" fmla="*/ 8407315 w 9922465"/>
              <a:gd name="connsiteY1424" fmla="*/ 1099147 h 1934496"/>
              <a:gd name="connsiteX1425" fmla="*/ 8273681 w 9922465"/>
              <a:gd name="connsiteY1425" fmla="*/ 1099147 h 1934496"/>
              <a:gd name="connsiteX1426" fmla="*/ 8328873 w 9922465"/>
              <a:gd name="connsiteY1426" fmla="*/ 1154338 h 1934496"/>
              <a:gd name="connsiteX1427" fmla="*/ 8273681 w 9922465"/>
              <a:gd name="connsiteY1427" fmla="*/ 1209529 h 1934496"/>
              <a:gd name="connsiteX1428" fmla="*/ 8218489 w 9922465"/>
              <a:gd name="connsiteY1428" fmla="*/ 1154338 h 1934496"/>
              <a:gd name="connsiteX1429" fmla="*/ 8273681 w 9922465"/>
              <a:gd name="connsiteY1429" fmla="*/ 1099147 h 1934496"/>
              <a:gd name="connsiteX1430" fmla="*/ 8143386 w 9922465"/>
              <a:gd name="connsiteY1430" fmla="*/ 1099147 h 1934496"/>
              <a:gd name="connsiteX1431" fmla="*/ 8198578 w 9922465"/>
              <a:gd name="connsiteY1431" fmla="*/ 1154338 h 1934496"/>
              <a:gd name="connsiteX1432" fmla="*/ 8143386 w 9922465"/>
              <a:gd name="connsiteY1432" fmla="*/ 1209529 h 1934496"/>
              <a:gd name="connsiteX1433" fmla="*/ 8088194 w 9922465"/>
              <a:gd name="connsiteY1433" fmla="*/ 1154338 h 1934496"/>
              <a:gd name="connsiteX1434" fmla="*/ 8143386 w 9922465"/>
              <a:gd name="connsiteY1434" fmla="*/ 1099147 h 1934496"/>
              <a:gd name="connsiteX1435" fmla="*/ 8009752 w 9922465"/>
              <a:gd name="connsiteY1435" fmla="*/ 1099147 h 1934496"/>
              <a:gd name="connsiteX1436" fmla="*/ 8064944 w 9922465"/>
              <a:gd name="connsiteY1436" fmla="*/ 1154338 h 1934496"/>
              <a:gd name="connsiteX1437" fmla="*/ 8009752 w 9922465"/>
              <a:gd name="connsiteY1437" fmla="*/ 1209529 h 1934496"/>
              <a:gd name="connsiteX1438" fmla="*/ 7954560 w 9922465"/>
              <a:gd name="connsiteY1438" fmla="*/ 1154338 h 1934496"/>
              <a:gd name="connsiteX1439" fmla="*/ 8009752 w 9922465"/>
              <a:gd name="connsiteY1439" fmla="*/ 1099147 h 1934496"/>
              <a:gd name="connsiteX1440" fmla="*/ 7876117 w 9922465"/>
              <a:gd name="connsiteY1440" fmla="*/ 1099147 h 1934496"/>
              <a:gd name="connsiteX1441" fmla="*/ 7931309 w 9922465"/>
              <a:gd name="connsiteY1441" fmla="*/ 1154338 h 1934496"/>
              <a:gd name="connsiteX1442" fmla="*/ 7876117 w 9922465"/>
              <a:gd name="connsiteY1442" fmla="*/ 1209529 h 1934496"/>
              <a:gd name="connsiteX1443" fmla="*/ 7820925 w 9922465"/>
              <a:gd name="connsiteY1443" fmla="*/ 1154338 h 1934496"/>
              <a:gd name="connsiteX1444" fmla="*/ 7876117 w 9922465"/>
              <a:gd name="connsiteY1444" fmla="*/ 1099147 h 1934496"/>
              <a:gd name="connsiteX1445" fmla="*/ 7745822 w 9922465"/>
              <a:gd name="connsiteY1445" fmla="*/ 1099147 h 1934496"/>
              <a:gd name="connsiteX1446" fmla="*/ 7801014 w 9922465"/>
              <a:gd name="connsiteY1446" fmla="*/ 1154338 h 1934496"/>
              <a:gd name="connsiteX1447" fmla="*/ 7745822 w 9922465"/>
              <a:gd name="connsiteY1447" fmla="*/ 1209529 h 1934496"/>
              <a:gd name="connsiteX1448" fmla="*/ 7690630 w 9922465"/>
              <a:gd name="connsiteY1448" fmla="*/ 1154338 h 1934496"/>
              <a:gd name="connsiteX1449" fmla="*/ 7745822 w 9922465"/>
              <a:gd name="connsiteY1449" fmla="*/ 1099147 h 1934496"/>
              <a:gd name="connsiteX1450" fmla="*/ 7608847 w 9922465"/>
              <a:gd name="connsiteY1450" fmla="*/ 1099147 h 1934496"/>
              <a:gd name="connsiteX1451" fmla="*/ 7664039 w 9922465"/>
              <a:gd name="connsiteY1451" fmla="*/ 1154338 h 1934496"/>
              <a:gd name="connsiteX1452" fmla="*/ 7608847 w 9922465"/>
              <a:gd name="connsiteY1452" fmla="*/ 1209529 h 1934496"/>
              <a:gd name="connsiteX1453" fmla="*/ 7553655 w 9922465"/>
              <a:gd name="connsiteY1453" fmla="*/ 1154338 h 1934496"/>
              <a:gd name="connsiteX1454" fmla="*/ 7608847 w 9922465"/>
              <a:gd name="connsiteY1454" fmla="*/ 1099147 h 1934496"/>
              <a:gd name="connsiteX1455" fmla="*/ 7481895 w 9922465"/>
              <a:gd name="connsiteY1455" fmla="*/ 1099147 h 1934496"/>
              <a:gd name="connsiteX1456" fmla="*/ 7537087 w 9922465"/>
              <a:gd name="connsiteY1456" fmla="*/ 1154338 h 1934496"/>
              <a:gd name="connsiteX1457" fmla="*/ 7481895 w 9922465"/>
              <a:gd name="connsiteY1457" fmla="*/ 1209529 h 1934496"/>
              <a:gd name="connsiteX1458" fmla="*/ 7426703 w 9922465"/>
              <a:gd name="connsiteY1458" fmla="*/ 1154338 h 1934496"/>
              <a:gd name="connsiteX1459" fmla="*/ 7481895 w 9922465"/>
              <a:gd name="connsiteY1459" fmla="*/ 1099147 h 1934496"/>
              <a:gd name="connsiteX1460" fmla="*/ 7341578 w 9922465"/>
              <a:gd name="connsiteY1460" fmla="*/ 1099147 h 1934496"/>
              <a:gd name="connsiteX1461" fmla="*/ 7396770 w 9922465"/>
              <a:gd name="connsiteY1461" fmla="*/ 1154338 h 1934496"/>
              <a:gd name="connsiteX1462" fmla="*/ 7341578 w 9922465"/>
              <a:gd name="connsiteY1462" fmla="*/ 1209529 h 1934496"/>
              <a:gd name="connsiteX1463" fmla="*/ 7286386 w 9922465"/>
              <a:gd name="connsiteY1463" fmla="*/ 1154338 h 1934496"/>
              <a:gd name="connsiteX1464" fmla="*/ 7341578 w 9922465"/>
              <a:gd name="connsiteY1464" fmla="*/ 1099147 h 1934496"/>
              <a:gd name="connsiteX1465" fmla="*/ 7211285 w 9922465"/>
              <a:gd name="connsiteY1465" fmla="*/ 1099147 h 1934496"/>
              <a:gd name="connsiteX1466" fmla="*/ 7266477 w 9922465"/>
              <a:gd name="connsiteY1466" fmla="*/ 1154338 h 1934496"/>
              <a:gd name="connsiteX1467" fmla="*/ 7211285 w 9922465"/>
              <a:gd name="connsiteY1467" fmla="*/ 1209529 h 1934496"/>
              <a:gd name="connsiteX1468" fmla="*/ 7156093 w 9922465"/>
              <a:gd name="connsiteY1468" fmla="*/ 1154338 h 1934496"/>
              <a:gd name="connsiteX1469" fmla="*/ 7211285 w 9922465"/>
              <a:gd name="connsiteY1469" fmla="*/ 1099147 h 1934496"/>
              <a:gd name="connsiteX1470" fmla="*/ 7080991 w 9922465"/>
              <a:gd name="connsiteY1470" fmla="*/ 1099147 h 1934496"/>
              <a:gd name="connsiteX1471" fmla="*/ 7136183 w 9922465"/>
              <a:gd name="connsiteY1471" fmla="*/ 1154338 h 1934496"/>
              <a:gd name="connsiteX1472" fmla="*/ 7080991 w 9922465"/>
              <a:gd name="connsiteY1472" fmla="*/ 1209529 h 1934496"/>
              <a:gd name="connsiteX1473" fmla="*/ 7025799 w 9922465"/>
              <a:gd name="connsiteY1473" fmla="*/ 1154338 h 1934496"/>
              <a:gd name="connsiteX1474" fmla="*/ 7080991 w 9922465"/>
              <a:gd name="connsiteY1474" fmla="*/ 1099147 h 1934496"/>
              <a:gd name="connsiteX1475" fmla="*/ 6947356 w 9922465"/>
              <a:gd name="connsiteY1475" fmla="*/ 1099147 h 1934496"/>
              <a:gd name="connsiteX1476" fmla="*/ 7002548 w 9922465"/>
              <a:gd name="connsiteY1476" fmla="*/ 1154338 h 1934496"/>
              <a:gd name="connsiteX1477" fmla="*/ 6947356 w 9922465"/>
              <a:gd name="connsiteY1477" fmla="*/ 1209529 h 1934496"/>
              <a:gd name="connsiteX1478" fmla="*/ 6892164 w 9922465"/>
              <a:gd name="connsiteY1478" fmla="*/ 1154338 h 1934496"/>
              <a:gd name="connsiteX1479" fmla="*/ 6947356 w 9922465"/>
              <a:gd name="connsiteY1479" fmla="*/ 1099147 h 1934496"/>
              <a:gd name="connsiteX1480" fmla="*/ 6817063 w 9922465"/>
              <a:gd name="connsiteY1480" fmla="*/ 1099147 h 1934496"/>
              <a:gd name="connsiteX1481" fmla="*/ 6872255 w 9922465"/>
              <a:gd name="connsiteY1481" fmla="*/ 1154338 h 1934496"/>
              <a:gd name="connsiteX1482" fmla="*/ 6817063 w 9922465"/>
              <a:gd name="connsiteY1482" fmla="*/ 1209529 h 1934496"/>
              <a:gd name="connsiteX1483" fmla="*/ 6761871 w 9922465"/>
              <a:gd name="connsiteY1483" fmla="*/ 1154338 h 1934496"/>
              <a:gd name="connsiteX1484" fmla="*/ 6817063 w 9922465"/>
              <a:gd name="connsiteY1484" fmla="*/ 1099147 h 1934496"/>
              <a:gd name="connsiteX1485" fmla="*/ 6683430 w 9922465"/>
              <a:gd name="connsiteY1485" fmla="*/ 1099147 h 1934496"/>
              <a:gd name="connsiteX1486" fmla="*/ 6738622 w 9922465"/>
              <a:gd name="connsiteY1486" fmla="*/ 1154338 h 1934496"/>
              <a:gd name="connsiteX1487" fmla="*/ 6683430 w 9922465"/>
              <a:gd name="connsiteY1487" fmla="*/ 1209529 h 1934496"/>
              <a:gd name="connsiteX1488" fmla="*/ 6628238 w 9922465"/>
              <a:gd name="connsiteY1488" fmla="*/ 1154338 h 1934496"/>
              <a:gd name="connsiteX1489" fmla="*/ 6683430 w 9922465"/>
              <a:gd name="connsiteY1489" fmla="*/ 1099147 h 1934496"/>
              <a:gd name="connsiteX1490" fmla="*/ 6553135 w 9922465"/>
              <a:gd name="connsiteY1490" fmla="*/ 1099147 h 1934496"/>
              <a:gd name="connsiteX1491" fmla="*/ 6608327 w 9922465"/>
              <a:gd name="connsiteY1491" fmla="*/ 1154338 h 1934496"/>
              <a:gd name="connsiteX1492" fmla="*/ 6553135 w 9922465"/>
              <a:gd name="connsiteY1492" fmla="*/ 1209529 h 1934496"/>
              <a:gd name="connsiteX1493" fmla="*/ 6497943 w 9922465"/>
              <a:gd name="connsiteY1493" fmla="*/ 1154338 h 1934496"/>
              <a:gd name="connsiteX1494" fmla="*/ 6553135 w 9922465"/>
              <a:gd name="connsiteY1494" fmla="*/ 1099147 h 1934496"/>
              <a:gd name="connsiteX1495" fmla="*/ 6419501 w 9922465"/>
              <a:gd name="connsiteY1495" fmla="*/ 1099147 h 1934496"/>
              <a:gd name="connsiteX1496" fmla="*/ 6474693 w 9922465"/>
              <a:gd name="connsiteY1496" fmla="*/ 1154338 h 1934496"/>
              <a:gd name="connsiteX1497" fmla="*/ 6419501 w 9922465"/>
              <a:gd name="connsiteY1497" fmla="*/ 1209529 h 1934496"/>
              <a:gd name="connsiteX1498" fmla="*/ 6364309 w 9922465"/>
              <a:gd name="connsiteY1498" fmla="*/ 1154338 h 1934496"/>
              <a:gd name="connsiteX1499" fmla="*/ 6419501 w 9922465"/>
              <a:gd name="connsiteY1499" fmla="*/ 1099147 h 1934496"/>
              <a:gd name="connsiteX1500" fmla="*/ 6289206 w 9922465"/>
              <a:gd name="connsiteY1500" fmla="*/ 1099147 h 1934496"/>
              <a:gd name="connsiteX1501" fmla="*/ 6344398 w 9922465"/>
              <a:gd name="connsiteY1501" fmla="*/ 1154338 h 1934496"/>
              <a:gd name="connsiteX1502" fmla="*/ 6289206 w 9922465"/>
              <a:gd name="connsiteY1502" fmla="*/ 1209529 h 1934496"/>
              <a:gd name="connsiteX1503" fmla="*/ 6234014 w 9922465"/>
              <a:gd name="connsiteY1503" fmla="*/ 1154338 h 1934496"/>
              <a:gd name="connsiteX1504" fmla="*/ 6289206 w 9922465"/>
              <a:gd name="connsiteY1504" fmla="*/ 1099147 h 1934496"/>
              <a:gd name="connsiteX1505" fmla="*/ 6155571 w 9922465"/>
              <a:gd name="connsiteY1505" fmla="*/ 1099147 h 1934496"/>
              <a:gd name="connsiteX1506" fmla="*/ 6210763 w 9922465"/>
              <a:gd name="connsiteY1506" fmla="*/ 1154338 h 1934496"/>
              <a:gd name="connsiteX1507" fmla="*/ 6155571 w 9922465"/>
              <a:gd name="connsiteY1507" fmla="*/ 1209529 h 1934496"/>
              <a:gd name="connsiteX1508" fmla="*/ 6100379 w 9922465"/>
              <a:gd name="connsiteY1508" fmla="*/ 1154338 h 1934496"/>
              <a:gd name="connsiteX1509" fmla="*/ 6155571 w 9922465"/>
              <a:gd name="connsiteY1509" fmla="*/ 1099147 h 1934496"/>
              <a:gd name="connsiteX1510" fmla="*/ 6021938 w 9922465"/>
              <a:gd name="connsiteY1510" fmla="*/ 1099147 h 1934496"/>
              <a:gd name="connsiteX1511" fmla="*/ 6077130 w 9922465"/>
              <a:gd name="connsiteY1511" fmla="*/ 1154338 h 1934496"/>
              <a:gd name="connsiteX1512" fmla="*/ 6021938 w 9922465"/>
              <a:gd name="connsiteY1512" fmla="*/ 1209529 h 1934496"/>
              <a:gd name="connsiteX1513" fmla="*/ 5966746 w 9922465"/>
              <a:gd name="connsiteY1513" fmla="*/ 1154338 h 1934496"/>
              <a:gd name="connsiteX1514" fmla="*/ 6021938 w 9922465"/>
              <a:gd name="connsiteY1514" fmla="*/ 1099147 h 1934496"/>
              <a:gd name="connsiteX1515" fmla="*/ 5884963 w 9922465"/>
              <a:gd name="connsiteY1515" fmla="*/ 1099147 h 1934496"/>
              <a:gd name="connsiteX1516" fmla="*/ 5940155 w 9922465"/>
              <a:gd name="connsiteY1516" fmla="*/ 1154338 h 1934496"/>
              <a:gd name="connsiteX1517" fmla="*/ 5884963 w 9922465"/>
              <a:gd name="connsiteY1517" fmla="*/ 1209529 h 1934496"/>
              <a:gd name="connsiteX1518" fmla="*/ 5829771 w 9922465"/>
              <a:gd name="connsiteY1518" fmla="*/ 1154338 h 1934496"/>
              <a:gd name="connsiteX1519" fmla="*/ 5884963 w 9922465"/>
              <a:gd name="connsiteY1519" fmla="*/ 1099147 h 1934496"/>
              <a:gd name="connsiteX1520" fmla="*/ 5754668 w 9922465"/>
              <a:gd name="connsiteY1520" fmla="*/ 1099147 h 1934496"/>
              <a:gd name="connsiteX1521" fmla="*/ 5809860 w 9922465"/>
              <a:gd name="connsiteY1521" fmla="*/ 1154338 h 1934496"/>
              <a:gd name="connsiteX1522" fmla="*/ 5754668 w 9922465"/>
              <a:gd name="connsiteY1522" fmla="*/ 1209529 h 1934496"/>
              <a:gd name="connsiteX1523" fmla="*/ 5699476 w 9922465"/>
              <a:gd name="connsiteY1523" fmla="*/ 1154338 h 1934496"/>
              <a:gd name="connsiteX1524" fmla="*/ 5754668 w 9922465"/>
              <a:gd name="connsiteY1524" fmla="*/ 1099147 h 1934496"/>
              <a:gd name="connsiteX1525" fmla="*/ 5621031 w 9922465"/>
              <a:gd name="connsiteY1525" fmla="*/ 1099147 h 1934496"/>
              <a:gd name="connsiteX1526" fmla="*/ 5676223 w 9922465"/>
              <a:gd name="connsiteY1526" fmla="*/ 1154338 h 1934496"/>
              <a:gd name="connsiteX1527" fmla="*/ 5621031 w 9922465"/>
              <a:gd name="connsiteY1527" fmla="*/ 1209529 h 1934496"/>
              <a:gd name="connsiteX1528" fmla="*/ 5565839 w 9922465"/>
              <a:gd name="connsiteY1528" fmla="*/ 1154338 h 1934496"/>
              <a:gd name="connsiteX1529" fmla="*/ 5621031 w 9922465"/>
              <a:gd name="connsiteY1529" fmla="*/ 1099147 h 1934496"/>
              <a:gd name="connsiteX1530" fmla="*/ 5487398 w 9922465"/>
              <a:gd name="connsiteY1530" fmla="*/ 1099147 h 1934496"/>
              <a:gd name="connsiteX1531" fmla="*/ 5542590 w 9922465"/>
              <a:gd name="connsiteY1531" fmla="*/ 1154338 h 1934496"/>
              <a:gd name="connsiteX1532" fmla="*/ 5487398 w 9922465"/>
              <a:gd name="connsiteY1532" fmla="*/ 1209529 h 1934496"/>
              <a:gd name="connsiteX1533" fmla="*/ 5432206 w 9922465"/>
              <a:gd name="connsiteY1533" fmla="*/ 1154338 h 1934496"/>
              <a:gd name="connsiteX1534" fmla="*/ 5487398 w 9922465"/>
              <a:gd name="connsiteY1534" fmla="*/ 1099147 h 1934496"/>
              <a:gd name="connsiteX1535" fmla="*/ 5357105 w 9922465"/>
              <a:gd name="connsiteY1535" fmla="*/ 1099147 h 1934496"/>
              <a:gd name="connsiteX1536" fmla="*/ 5412297 w 9922465"/>
              <a:gd name="connsiteY1536" fmla="*/ 1154338 h 1934496"/>
              <a:gd name="connsiteX1537" fmla="*/ 5357105 w 9922465"/>
              <a:gd name="connsiteY1537" fmla="*/ 1209529 h 1934496"/>
              <a:gd name="connsiteX1538" fmla="*/ 5301913 w 9922465"/>
              <a:gd name="connsiteY1538" fmla="*/ 1154338 h 1934496"/>
              <a:gd name="connsiteX1539" fmla="*/ 5357105 w 9922465"/>
              <a:gd name="connsiteY1539" fmla="*/ 1099147 h 1934496"/>
              <a:gd name="connsiteX1540" fmla="*/ 5093176 w 9922465"/>
              <a:gd name="connsiteY1540" fmla="*/ 1099147 h 1934496"/>
              <a:gd name="connsiteX1541" fmla="*/ 5148368 w 9922465"/>
              <a:gd name="connsiteY1541" fmla="*/ 1154338 h 1934496"/>
              <a:gd name="connsiteX1542" fmla="*/ 5093176 w 9922465"/>
              <a:gd name="connsiteY1542" fmla="*/ 1209529 h 1934496"/>
              <a:gd name="connsiteX1543" fmla="*/ 5037984 w 9922465"/>
              <a:gd name="connsiteY1543" fmla="*/ 1154338 h 1934496"/>
              <a:gd name="connsiteX1544" fmla="*/ 5093176 w 9922465"/>
              <a:gd name="connsiteY1544" fmla="*/ 1099147 h 1934496"/>
              <a:gd name="connsiteX1545" fmla="*/ 4959540 w 9922465"/>
              <a:gd name="connsiteY1545" fmla="*/ 1099147 h 1934496"/>
              <a:gd name="connsiteX1546" fmla="*/ 5014732 w 9922465"/>
              <a:gd name="connsiteY1546" fmla="*/ 1154338 h 1934496"/>
              <a:gd name="connsiteX1547" fmla="*/ 4959540 w 9922465"/>
              <a:gd name="connsiteY1547" fmla="*/ 1209529 h 1934496"/>
              <a:gd name="connsiteX1548" fmla="*/ 4904348 w 9922465"/>
              <a:gd name="connsiteY1548" fmla="*/ 1154338 h 1934496"/>
              <a:gd name="connsiteX1549" fmla="*/ 4959540 w 9922465"/>
              <a:gd name="connsiteY1549" fmla="*/ 1099147 h 1934496"/>
              <a:gd name="connsiteX1550" fmla="*/ 4829246 w 9922465"/>
              <a:gd name="connsiteY1550" fmla="*/ 1099147 h 1934496"/>
              <a:gd name="connsiteX1551" fmla="*/ 4884438 w 9922465"/>
              <a:gd name="connsiteY1551" fmla="*/ 1154338 h 1934496"/>
              <a:gd name="connsiteX1552" fmla="*/ 4829246 w 9922465"/>
              <a:gd name="connsiteY1552" fmla="*/ 1209529 h 1934496"/>
              <a:gd name="connsiteX1553" fmla="*/ 4774054 w 9922465"/>
              <a:gd name="connsiteY1553" fmla="*/ 1154338 h 1934496"/>
              <a:gd name="connsiteX1554" fmla="*/ 4829246 w 9922465"/>
              <a:gd name="connsiteY1554" fmla="*/ 1099147 h 1934496"/>
              <a:gd name="connsiteX1555" fmla="*/ 319117 w 9922465"/>
              <a:gd name="connsiteY1555" fmla="*/ 1099147 h 1934496"/>
              <a:gd name="connsiteX1556" fmla="*/ 374310 w 9922465"/>
              <a:gd name="connsiteY1556" fmla="*/ 1154338 h 1934496"/>
              <a:gd name="connsiteX1557" fmla="*/ 319117 w 9922465"/>
              <a:gd name="connsiteY1557" fmla="*/ 1209529 h 1934496"/>
              <a:gd name="connsiteX1558" fmla="*/ 263926 w 9922465"/>
              <a:gd name="connsiteY1558" fmla="*/ 1154338 h 1934496"/>
              <a:gd name="connsiteX1559" fmla="*/ 319117 w 9922465"/>
              <a:gd name="connsiteY1559" fmla="*/ 1099147 h 1934496"/>
              <a:gd name="connsiteX1560" fmla="*/ 185484 w 9922465"/>
              <a:gd name="connsiteY1560" fmla="*/ 1099147 h 1934496"/>
              <a:gd name="connsiteX1561" fmla="*/ 240675 w 9922465"/>
              <a:gd name="connsiteY1561" fmla="*/ 1154338 h 1934496"/>
              <a:gd name="connsiteX1562" fmla="*/ 185484 w 9922465"/>
              <a:gd name="connsiteY1562" fmla="*/ 1209529 h 1934496"/>
              <a:gd name="connsiteX1563" fmla="*/ 130292 w 9922465"/>
              <a:gd name="connsiteY1563" fmla="*/ 1154338 h 1934496"/>
              <a:gd name="connsiteX1564" fmla="*/ 185484 w 9922465"/>
              <a:gd name="connsiteY1564" fmla="*/ 1099147 h 1934496"/>
              <a:gd name="connsiteX1565" fmla="*/ 55190 w 9922465"/>
              <a:gd name="connsiteY1565" fmla="*/ 1099147 h 1934496"/>
              <a:gd name="connsiteX1566" fmla="*/ 110381 w 9922465"/>
              <a:gd name="connsiteY1566" fmla="*/ 1154338 h 1934496"/>
              <a:gd name="connsiteX1567" fmla="*/ 55190 w 9922465"/>
              <a:gd name="connsiteY1567" fmla="*/ 1209529 h 1934496"/>
              <a:gd name="connsiteX1568" fmla="*/ 0 w 9922465"/>
              <a:gd name="connsiteY1568" fmla="*/ 1154338 h 1934496"/>
              <a:gd name="connsiteX1569" fmla="*/ 55190 w 9922465"/>
              <a:gd name="connsiteY1569" fmla="*/ 1099147 h 1934496"/>
              <a:gd name="connsiteX1570" fmla="*/ 3499584 w 9922465"/>
              <a:gd name="connsiteY1570" fmla="*/ 1099146 h 1934496"/>
              <a:gd name="connsiteX1571" fmla="*/ 3554776 w 9922465"/>
              <a:gd name="connsiteY1571" fmla="*/ 1154337 h 1934496"/>
              <a:gd name="connsiteX1572" fmla="*/ 3499584 w 9922465"/>
              <a:gd name="connsiteY1572" fmla="*/ 1209528 h 1934496"/>
              <a:gd name="connsiteX1573" fmla="*/ 3444392 w 9922465"/>
              <a:gd name="connsiteY1573" fmla="*/ 1154337 h 1934496"/>
              <a:gd name="connsiteX1574" fmla="*/ 3499584 w 9922465"/>
              <a:gd name="connsiteY1574" fmla="*/ 1099146 h 1934496"/>
              <a:gd name="connsiteX1575" fmla="*/ 2570894 w 9922465"/>
              <a:gd name="connsiteY1575" fmla="*/ 1099146 h 1934496"/>
              <a:gd name="connsiteX1576" fmla="*/ 2626086 w 9922465"/>
              <a:gd name="connsiteY1576" fmla="*/ 1154337 h 1934496"/>
              <a:gd name="connsiteX1577" fmla="*/ 2570894 w 9922465"/>
              <a:gd name="connsiteY1577" fmla="*/ 1209528 h 1934496"/>
              <a:gd name="connsiteX1578" fmla="*/ 2515701 w 9922465"/>
              <a:gd name="connsiteY1578" fmla="*/ 1154337 h 1934496"/>
              <a:gd name="connsiteX1579" fmla="*/ 2570894 w 9922465"/>
              <a:gd name="connsiteY1579" fmla="*/ 1099146 h 1934496"/>
              <a:gd name="connsiteX1580" fmla="*/ 2039698 w 9922465"/>
              <a:gd name="connsiteY1580" fmla="*/ 1099146 h 1934496"/>
              <a:gd name="connsiteX1581" fmla="*/ 2094891 w 9922465"/>
              <a:gd name="connsiteY1581" fmla="*/ 1154337 h 1934496"/>
              <a:gd name="connsiteX1582" fmla="*/ 2039698 w 9922465"/>
              <a:gd name="connsiteY1582" fmla="*/ 1209528 h 1934496"/>
              <a:gd name="connsiteX1583" fmla="*/ 1984505 w 9922465"/>
              <a:gd name="connsiteY1583" fmla="*/ 1154337 h 1934496"/>
              <a:gd name="connsiteX1584" fmla="*/ 2039698 w 9922465"/>
              <a:gd name="connsiteY1584" fmla="*/ 1099146 h 1934496"/>
              <a:gd name="connsiteX1585" fmla="*/ 1909401 w 9922465"/>
              <a:gd name="connsiteY1585" fmla="*/ 1099146 h 1934496"/>
              <a:gd name="connsiteX1586" fmla="*/ 1964592 w 9922465"/>
              <a:gd name="connsiteY1586" fmla="*/ 1154337 h 1934496"/>
              <a:gd name="connsiteX1587" fmla="*/ 1909401 w 9922465"/>
              <a:gd name="connsiteY1587" fmla="*/ 1209528 h 1934496"/>
              <a:gd name="connsiteX1588" fmla="*/ 1854207 w 9922465"/>
              <a:gd name="connsiteY1588" fmla="*/ 1154337 h 1934496"/>
              <a:gd name="connsiteX1589" fmla="*/ 1909401 w 9922465"/>
              <a:gd name="connsiteY1589" fmla="*/ 1099146 h 1934496"/>
              <a:gd name="connsiteX1590" fmla="*/ 1779104 w 9922465"/>
              <a:gd name="connsiteY1590" fmla="*/ 1099146 h 1934496"/>
              <a:gd name="connsiteX1591" fmla="*/ 1834296 w 9922465"/>
              <a:gd name="connsiteY1591" fmla="*/ 1154337 h 1934496"/>
              <a:gd name="connsiteX1592" fmla="*/ 1779104 w 9922465"/>
              <a:gd name="connsiteY1592" fmla="*/ 1209528 h 1934496"/>
              <a:gd name="connsiteX1593" fmla="*/ 1723910 w 9922465"/>
              <a:gd name="connsiteY1593" fmla="*/ 1154337 h 1934496"/>
              <a:gd name="connsiteX1594" fmla="*/ 1779104 w 9922465"/>
              <a:gd name="connsiteY1594" fmla="*/ 1099146 h 1934496"/>
              <a:gd name="connsiteX1595" fmla="*/ 1645469 w 9922465"/>
              <a:gd name="connsiteY1595" fmla="*/ 1099146 h 1934496"/>
              <a:gd name="connsiteX1596" fmla="*/ 1700664 w 9922465"/>
              <a:gd name="connsiteY1596" fmla="*/ 1154337 h 1934496"/>
              <a:gd name="connsiteX1597" fmla="*/ 1645469 w 9922465"/>
              <a:gd name="connsiteY1597" fmla="*/ 1209528 h 1934496"/>
              <a:gd name="connsiteX1598" fmla="*/ 1590275 w 9922465"/>
              <a:gd name="connsiteY1598" fmla="*/ 1154337 h 1934496"/>
              <a:gd name="connsiteX1599" fmla="*/ 1645469 w 9922465"/>
              <a:gd name="connsiteY1599" fmla="*/ 1099146 h 1934496"/>
              <a:gd name="connsiteX1600" fmla="*/ 1515179 w 9922465"/>
              <a:gd name="connsiteY1600" fmla="*/ 1099146 h 1934496"/>
              <a:gd name="connsiteX1601" fmla="*/ 1570364 w 9922465"/>
              <a:gd name="connsiteY1601" fmla="*/ 1154337 h 1934496"/>
              <a:gd name="connsiteX1602" fmla="*/ 1515179 w 9922465"/>
              <a:gd name="connsiteY1602" fmla="*/ 1209528 h 1934496"/>
              <a:gd name="connsiteX1603" fmla="*/ 1459982 w 9922465"/>
              <a:gd name="connsiteY1603" fmla="*/ 1154337 h 1934496"/>
              <a:gd name="connsiteX1604" fmla="*/ 1515179 w 9922465"/>
              <a:gd name="connsiteY1604" fmla="*/ 1099146 h 1934496"/>
              <a:gd name="connsiteX1605" fmla="*/ 1381539 w 9922465"/>
              <a:gd name="connsiteY1605" fmla="*/ 1099146 h 1934496"/>
              <a:gd name="connsiteX1606" fmla="*/ 1436731 w 9922465"/>
              <a:gd name="connsiteY1606" fmla="*/ 1154337 h 1934496"/>
              <a:gd name="connsiteX1607" fmla="*/ 1381539 w 9922465"/>
              <a:gd name="connsiteY1607" fmla="*/ 1209528 h 1934496"/>
              <a:gd name="connsiteX1608" fmla="*/ 1326349 w 9922465"/>
              <a:gd name="connsiteY1608" fmla="*/ 1154337 h 1934496"/>
              <a:gd name="connsiteX1609" fmla="*/ 1381539 w 9922465"/>
              <a:gd name="connsiteY1609" fmla="*/ 1099146 h 1934496"/>
              <a:gd name="connsiteX1610" fmla="*/ 1251245 w 9922465"/>
              <a:gd name="connsiteY1610" fmla="*/ 1099146 h 1934496"/>
              <a:gd name="connsiteX1611" fmla="*/ 1306439 w 9922465"/>
              <a:gd name="connsiteY1611" fmla="*/ 1154337 h 1934496"/>
              <a:gd name="connsiteX1612" fmla="*/ 1251245 w 9922465"/>
              <a:gd name="connsiteY1612" fmla="*/ 1209528 h 1934496"/>
              <a:gd name="connsiteX1613" fmla="*/ 1196054 w 9922465"/>
              <a:gd name="connsiteY1613" fmla="*/ 1154337 h 1934496"/>
              <a:gd name="connsiteX1614" fmla="*/ 1251245 w 9922465"/>
              <a:gd name="connsiteY1614" fmla="*/ 1099146 h 1934496"/>
              <a:gd name="connsiteX1615" fmla="*/ 1117610 w 9922465"/>
              <a:gd name="connsiteY1615" fmla="*/ 1099146 h 1934496"/>
              <a:gd name="connsiteX1616" fmla="*/ 1172803 w 9922465"/>
              <a:gd name="connsiteY1616" fmla="*/ 1154337 h 1934496"/>
              <a:gd name="connsiteX1617" fmla="*/ 1117610 w 9922465"/>
              <a:gd name="connsiteY1617" fmla="*/ 1209528 h 1934496"/>
              <a:gd name="connsiteX1618" fmla="*/ 1062416 w 9922465"/>
              <a:gd name="connsiteY1618" fmla="*/ 1154337 h 1934496"/>
              <a:gd name="connsiteX1619" fmla="*/ 1117610 w 9922465"/>
              <a:gd name="connsiteY1619" fmla="*/ 1099146 h 1934496"/>
              <a:gd name="connsiteX1620" fmla="*/ 980631 w 9922465"/>
              <a:gd name="connsiteY1620" fmla="*/ 1099146 h 1934496"/>
              <a:gd name="connsiteX1621" fmla="*/ 1035825 w 9922465"/>
              <a:gd name="connsiteY1621" fmla="*/ 1154337 h 1934496"/>
              <a:gd name="connsiteX1622" fmla="*/ 980631 w 9922465"/>
              <a:gd name="connsiteY1622" fmla="*/ 1209528 h 1934496"/>
              <a:gd name="connsiteX1623" fmla="*/ 925438 w 9922465"/>
              <a:gd name="connsiteY1623" fmla="*/ 1154337 h 1934496"/>
              <a:gd name="connsiteX1624" fmla="*/ 980631 w 9922465"/>
              <a:gd name="connsiteY1624" fmla="*/ 1099146 h 1934496"/>
              <a:gd name="connsiteX1625" fmla="*/ 846993 w 9922465"/>
              <a:gd name="connsiteY1625" fmla="*/ 1099146 h 1934496"/>
              <a:gd name="connsiteX1626" fmla="*/ 902186 w 9922465"/>
              <a:gd name="connsiteY1626" fmla="*/ 1154337 h 1934496"/>
              <a:gd name="connsiteX1627" fmla="*/ 846993 w 9922465"/>
              <a:gd name="connsiteY1627" fmla="*/ 1209528 h 1934496"/>
              <a:gd name="connsiteX1628" fmla="*/ 791796 w 9922465"/>
              <a:gd name="connsiteY1628" fmla="*/ 1154337 h 1934496"/>
              <a:gd name="connsiteX1629" fmla="*/ 846993 w 9922465"/>
              <a:gd name="connsiteY1629" fmla="*/ 1099146 h 1934496"/>
              <a:gd name="connsiteX1630" fmla="*/ 716690 w 9922465"/>
              <a:gd name="connsiteY1630" fmla="*/ 1099146 h 1934496"/>
              <a:gd name="connsiteX1631" fmla="*/ 771886 w 9922465"/>
              <a:gd name="connsiteY1631" fmla="*/ 1154337 h 1934496"/>
              <a:gd name="connsiteX1632" fmla="*/ 716690 w 9922465"/>
              <a:gd name="connsiteY1632" fmla="*/ 1209528 h 1934496"/>
              <a:gd name="connsiteX1633" fmla="*/ 661502 w 9922465"/>
              <a:gd name="connsiteY1633" fmla="*/ 1154337 h 1934496"/>
              <a:gd name="connsiteX1634" fmla="*/ 716690 w 9922465"/>
              <a:gd name="connsiteY1634" fmla="*/ 1099146 h 1934496"/>
              <a:gd name="connsiteX1635" fmla="*/ 583057 w 9922465"/>
              <a:gd name="connsiteY1635" fmla="*/ 1099146 h 1934496"/>
              <a:gd name="connsiteX1636" fmla="*/ 638250 w 9922465"/>
              <a:gd name="connsiteY1636" fmla="*/ 1154337 h 1934496"/>
              <a:gd name="connsiteX1637" fmla="*/ 583057 w 9922465"/>
              <a:gd name="connsiteY1637" fmla="*/ 1209528 h 1934496"/>
              <a:gd name="connsiteX1638" fmla="*/ 527863 w 9922465"/>
              <a:gd name="connsiteY1638" fmla="*/ 1154337 h 1934496"/>
              <a:gd name="connsiteX1639" fmla="*/ 583057 w 9922465"/>
              <a:gd name="connsiteY1639" fmla="*/ 1099146 h 1934496"/>
              <a:gd name="connsiteX1640" fmla="*/ 449413 w 9922465"/>
              <a:gd name="connsiteY1640" fmla="*/ 1099146 h 1934496"/>
              <a:gd name="connsiteX1641" fmla="*/ 504606 w 9922465"/>
              <a:gd name="connsiteY1641" fmla="*/ 1154337 h 1934496"/>
              <a:gd name="connsiteX1642" fmla="*/ 449413 w 9922465"/>
              <a:gd name="connsiteY1642" fmla="*/ 1209528 h 1934496"/>
              <a:gd name="connsiteX1643" fmla="*/ 394220 w 9922465"/>
              <a:gd name="connsiteY1643" fmla="*/ 1154337 h 1934496"/>
              <a:gd name="connsiteX1644" fmla="*/ 449413 w 9922465"/>
              <a:gd name="connsiteY1644" fmla="*/ 1099146 h 1934496"/>
              <a:gd name="connsiteX1645" fmla="*/ 9603343 w 9922465"/>
              <a:gd name="connsiteY1645" fmla="*/ 975533 h 1934496"/>
              <a:gd name="connsiteX1646" fmla="*/ 9658535 w 9922465"/>
              <a:gd name="connsiteY1646" fmla="*/ 1030724 h 1934496"/>
              <a:gd name="connsiteX1647" fmla="*/ 9603343 w 9922465"/>
              <a:gd name="connsiteY1647" fmla="*/ 1085915 h 1934496"/>
              <a:gd name="connsiteX1648" fmla="*/ 9548151 w 9922465"/>
              <a:gd name="connsiteY1648" fmla="*/ 1030724 h 1934496"/>
              <a:gd name="connsiteX1649" fmla="*/ 9603343 w 9922465"/>
              <a:gd name="connsiteY1649" fmla="*/ 975533 h 1934496"/>
              <a:gd name="connsiteX1650" fmla="*/ 9469708 w 9922465"/>
              <a:gd name="connsiteY1650" fmla="*/ 975533 h 1934496"/>
              <a:gd name="connsiteX1651" fmla="*/ 9524900 w 9922465"/>
              <a:gd name="connsiteY1651" fmla="*/ 1030724 h 1934496"/>
              <a:gd name="connsiteX1652" fmla="*/ 9469708 w 9922465"/>
              <a:gd name="connsiteY1652" fmla="*/ 1085915 h 1934496"/>
              <a:gd name="connsiteX1653" fmla="*/ 9414516 w 9922465"/>
              <a:gd name="connsiteY1653" fmla="*/ 1030724 h 1934496"/>
              <a:gd name="connsiteX1654" fmla="*/ 9469708 w 9922465"/>
              <a:gd name="connsiteY1654" fmla="*/ 975533 h 1934496"/>
              <a:gd name="connsiteX1655" fmla="*/ 8935170 w 9922465"/>
              <a:gd name="connsiteY1655" fmla="*/ 975533 h 1934496"/>
              <a:gd name="connsiteX1656" fmla="*/ 8990362 w 9922465"/>
              <a:gd name="connsiteY1656" fmla="*/ 1030724 h 1934496"/>
              <a:gd name="connsiteX1657" fmla="*/ 8935170 w 9922465"/>
              <a:gd name="connsiteY1657" fmla="*/ 1085915 h 1934496"/>
              <a:gd name="connsiteX1658" fmla="*/ 8879978 w 9922465"/>
              <a:gd name="connsiteY1658" fmla="*/ 1030724 h 1934496"/>
              <a:gd name="connsiteX1659" fmla="*/ 8935170 w 9922465"/>
              <a:gd name="connsiteY1659" fmla="*/ 975533 h 1934496"/>
              <a:gd name="connsiteX1660" fmla="*/ 8407315 w 9922465"/>
              <a:gd name="connsiteY1660" fmla="*/ 975533 h 1934496"/>
              <a:gd name="connsiteX1661" fmla="*/ 8462507 w 9922465"/>
              <a:gd name="connsiteY1661" fmla="*/ 1030724 h 1934496"/>
              <a:gd name="connsiteX1662" fmla="*/ 8407315 w 9922465"/>
              <a:gd name="connsiteY1662" fmla="*/ 1085915 h 1934496"/>
              <a:gd name="connsiteX1663" fmla="*/ 8352123 w 9922465"/>
              <a:gd name="connsiteY1663" fmla="*/ 1030724 h 1934496"/>
              <a:gd name="connsiteX1664" fmla="*/ 8407315 w 9922465"/>
              <a:gd name="connsiteY1664" fmla="*/ 975533 h 1934496"/>
              <a:gd name="connsiteX1665" fmla="*/ 7876116 w 9922465"/>
              <a:gd name="connsiteY1665" fmla="*/ 975533 h 1934496"/>
              <a:gd name="connsiteX1666" fmla="*/ 7931308 w 9922465"/>
              <a:gd name="connsiteY1666" fmla="*/ 1030724 h 1934496"/>
              <a:gd name="connsiteX1667" fmla="*/ 7876116 w 9922465"/>
              <a:gd name="connsiteY1667" fmla="*/ 1085915 h 1934496"/>
              <a:gd name="connsiteX1668" fmla="*/ 7820924 w 9922465"/>
              <a:gd name="connsiteY1668" fmla="*/ 1030724 h 1934496"/>
              <a:gd name="connsiteX1669" fmla="*/ 7876116 w 9922465"/>
              <a:gd name="connsiteY1669" fmla="*/ 975533 h 1934496"/>
              <a:gd name="connsiteX1670" fmla="*/ 7745822 w 9922465"/>
              <a:gd name="connsiteY1670" fmla="*/ 975533 h 1934496"/>
              <a:gd name="connsiteX1671" fmla="*/ 7801014 w 9922465"/>
              <a:gd name="connsiteY1671" fmla="*/ 1030724 h 1934496"/>
              <a:gd name="connsiteX1672" fmla="*/ 7745822 w 9922465"/>
              <a:gd name="connsiteY1672" fmla="*/ 1085915 h 1934496"/>
              <a:gd name="connsiteX1673" fmla="*/ 7690630 w 9922465"/>
              <a:gd name="connsiteY1673" fmla="*/ 1030724 h 1934496"/>
              <a:gd name="connsiteX1674" fmla="*/ 7745822 w 9922465"/>
              <a:gd name="connsiteY1674" fmla="*/ 975533 h 1934496"/>
              <a:gd name="connsiteX1675" fmla="*/ 7481894 w 9922465"/>
              <a:gd name="connsiteY1675" fmla="*/ 975533 h 1934496"/>
              <a:gd name="connsiteX1676" fmla="*/ 7537086 w 9922465"/>
              <a:gd name="connsiteY1676" fmla="*/ 1030724 h 1934496"/>
              <a:gd name="connsiteX1677" fmla="*/ 7481894 w 9922465"/>
              <a:gd name="connsiteY1677" fmla="*/ 1085915 h 1934496"/>
              <a:gd name="connsiteX1678" fmla="*/ 7426702 w 9922465"/>
              <a:gd name="connsiteY1678" fmla="*/ 1030724 h 1934496"/>
              <a:gd name="connsiteX1679" fmla="*/ 7481894 w 9922465"/>
              <a:gd name="connsiteY1679" fmla="*/ 975533 h 1934496"/>
              <a:gd name="connsiteX1680" fmla="*/ 7341578 w 9922465"/>
              <a:gd name="connsiteY1680" fmla="*/ 975533 h 1934496"/>
              <a:gd name="connsiteX1681" fmla="*/ 7396770 w 9922465"/>
              <a:gd name="connsiteY1681" fmla="*/ 1030724 h 1934496"/>
              <a:gd name="connsiteX1682" fmla="*/ 7341578 w 9922465"/>
              <a:gd name="connsiteY1682" fmla="*/ 1085915 h 1934496"/>
              <a:gd name="connsiteX1683" fmla="*/ 7286386 w 9922465"/>
              <a:gd name="connsiteY1683" fmla="*/ 1030724 h 1934496"/>
              <a:gd name="connsiteX1684" fmla="*/ 7341578 w 9922465"/>
              <a:gd name="connsiteY1684" fmla="*/ 975533 h 1934496"/>
              <a:gd name="connsiteX1685" fmla="*/ 7211285 w 9922465"/>
              <a:gd name="connsiteY1685" fmla="*/ 975533 h 1934496"/>
              <a:gd name="connsiteX1686" fmla="*/ 7266477 w 9922465"/>
              <a:gd name="connsiteY1686" fmla="*/ 1030724 h 1934496"/>
              <a:gd name="connsiteX1687" fmla="*/ 7211285 w 9922465"/>
              <a:gd name="connsiteY1687" fmla="*/ 1085915 h 1934496"/>
              <a:gd name="connsiteX1688" fmla="*/ 7156093 w 9922465"/>
              <a:gd name="connsiteY1688" fmla="*/ 1030724 h 1934496"/>
              <a:gd name="connsiteX1689" fmla="*/ 7211285 w 9922465"/>
              <a:gd name="connsiteY1689" fmla="*/ 975533 h 1934496"/>
              <a:gd name="connsiteX1690" fmla="*/ 6947356 w 9922465"/>
              <a:gd name="connsiteY1690" fmla="*/ 975533 h 1934496"/>
              <a:gd name="connsiteX1691" fmla="*/ 7002548 w 9922465"/>
              <a:gd name="connsiteY1691" fmla="*/ 1030724 h 1934496"/>
              <a:gd name="connsiteX1692" fmla="*/ 6947356 w 9922465"/>
              <a:gd name="connsiteY1692" fmla="*/ 1085915 h 1934496"/>
              <a:gd name="connsiteX1693" fmla="*/ 6892164 w 9922465"/>
              <a:gd name="connsiteY1693" fmla="*/ 1030724 h 1934496"/>
              <a:gd name="connsiteX1694" fmla="*/ 6947356 w 9922465"/>
              <a:gd name="connsiteY1694" fmla="*/ 975533 h 1934496"/>
              <a:gd name="connsiteX1695" fmla="*/ 6817063 w 9922465"/>
              <a:gd name="connsiteY1695" fmla="*/ 975533 h 1934496"/>
              <a:gd name="connsiteX1696" fmla="*/ 6872255 w 9922465"/>
              <a:gd name="connsiteY1696" fmla="*/ 1030724 h 1934496"/>
              <a:gd name="connsiteX1697" fmla="*/ 6817063 w 9922465"/>
              <a:gd name="connsiteY1697" fmla="*/ 1085915 h 1934496"/>
              <a:gd name="connsiteX1698" fmla="*/ 6761871 w 9922465"/>
              <a:gd name="connsiteY1698" fmla="*/ 1030724 h 1934496"/>
              <a:gd name="connsiteX1699" fmla="*/ 6817063 w 9922465"/>
              <a:gd name="connsiteY1699" fmla="*/ 975533 h 1934496"/>
              <a:gd name="connsiteX1700" fmla="*/ 6683430 w 9922465"/>
              <a:gd name="connsiteY1700" fmla="*/ 975533 h 1934496"/>
              <a:gd name="connsiteX1701" fmla="*/ 6738622 w 9922465"/>
              <a:gd name="connsiteY1701" fmla="*/ 1030724 h 1934496"/>
              <a:gd name="connsiteX1702" fmla="*/ 6683430 w 9922465"/>
              <a:gd name="connsiteY1702" fmla="*/ 1085915 h 1934496"/>
              <a:gd name="connsiteX1703" fmla="*/ 6628238 w 9922465"/>
              <a:gd name="connsiteY1703" fmla="*/ 1030724 h 1934496"/>
              <a:gd name="connsiteX1704" fmla="*/ 6683430 w 9922465"/>
              <a:gd name="connsiteY1704" fmla="*/ 975533 h 1934496"/>
              <a:gd name="connsiteX1705" fmla="*/ 6289206 w 9922465"/>
              <a:gd name="connsiteY1705" fmla="*/ 975533 h 1934496"/>
              <a:gd name="connsiteX1706" fmla="*/ 6344398 w 9922465"/>
              <a:gd name="connsiteY1706" fmla="*/ 1030724 h 1934496"/>
              <a:gd name="connsiteX1707" fmla="*/ 6289206 w 9922465"/>
              <a:gd name="connsiteY1707" fmla="*/ 1085915 h 1934496"/>
              <a:gd name="connsiteX1708" fmla="*/ 6234014 w 9922465"/>
              <a:gd name="connsiteY1708" fmla="*/ 1030724 h 1934496"/>
              <a:gd name="connsiteX1709" fmla="*/ 6289206 w 9922465"/>
              <a:gd name="connsiteY1709" fmla="*/ 975533 h 1934496"/>
              <a:gd name="connsiteX1710" fmla="*/ 5754667 w 9922465"/>
              <a:gd name="connsiteY1710" fmla="*/ 975533 h 1934496"/>
              <a:gd name="connsiteX1711" fmla="*/ 5809859 w 9922465"/>
              <a:gd name="connsiteY1711" fmla="*/ 1030724 h 1934496"/>
              <a:gd name="connsiteX1712" fmla="*/ 5754667 w 9922465"/>
              <a:gd name="connsiteY1712" fmla="*/ 1085915 h 1934496"/>
              <a:gd name="connsiteX1713" fmla="*/ 5699475 w 9922465"/>
              <a:gd name="connsiteY1713" fmla="*/ 1030724 h 1934496"/>
              <a:gd name="connsiteX1714" fmla="*/ 5754667 w 9922465"/>
              <a:gd name="connsiteY1714" fmla="*/ 975533 h 1934496"/>
              <a:gd name="connsiteX1715" fmla="*/ 5487398 w 9922465"/>
              <a:gd name="connsiteY1715" fmla="*/ 975533 h 1934496"/>
              <a:gd name="connsiteX1716" fmla="*/ 5542590 w 9922465"/>
              <a:gd name="connsiteY1716" fmla="*/ 1030724 h 1934496"/>
              <a:gd name="connsiteX1717" fmla="*/ 5487398 w 9922465"/>
              <a:gd name="connsiteY1717" fmla="*/ 1085915 h 1934496"/>
              <a:gd name="connsiteX1718" fmla="*/ 5432206 w 9922465"/>
              <a:gd name="connsiteY1718" fmla="*/ 1030724 h 1934496"/>
              <a:gd name="connsiteX1719" fmla="*/ 5487398 w 9922465"/>
              <a:gd name="connsiteY1719" fmla="*/ 975533 h 1934496"/>
              <a:gd name="connsiteX1720" fmla="*/ 5357105 w 9922465"/>
              <a:gd name="connsiteY1720" fmla="*/ 975533 h 1934496"/>
              <a:gd name="connsiteX1721" fmla="*/ 5412297 w 9922465"/>
              <a:gd name="connsiteY1721" fmla="*/ 1030724 h 1934496"/>
              <a:gd name="connsiteX1722" fmla="*/ 5357105 w 9922465"/>
              <a:gd name="connsiteY1722" fmla="*/ 1085915 h 1934496"/>
              <a:gd name="connsiteX1723" fmla="*/ 5301913 w 9922465"/>
              <a:gd name="connsiteY1723" fmla="*/ 1030724 h 1934496"/>
              <a:gd name="connsiteX1724" fmla="*/ 5357105 w 9922465"/>
              <a:gd name="connsiteY1724" fmla="*/ 975533 h 1934496"/>
              <a:gd name="connsiteX1725" fmla="*/ 5093176 w 9922465"/>
              <a:gd name="connsiteY1725" fmla="*/ 975533 h 1934496"/>
              <a:gd name="connsiteX1726" fmla="*/ 5148368 w 9922465"/>
              <a:gd name="connsiteY1726" fmla="*/ 1030724 h 1934496"/>
              <a:gd name="connsiteX1727" fmla="*/ 5093176 w 9922465"/>
              <a:gd name="connsiteY1727" fmla="*/ 1085915 h 1934496"/>
              <a:gd name="connsiteX1728" fmla="*/ 5037984 w 9922465"/>
              <a:gd name="connsiteY1728" fmla="*/ 1030724 h 1934496"/>
              <a:gd name="connsiteX1729" fmla="*/ 5093176 w 9922465"/>
              <a:gd name="connsiteY1729" fmla="*/ 975533 h 1934496"/>
              <a:gd name="connsiteX1730" fmla="*/ 4959540 w 9922465"/>
              <a:gd name="connsiteY1730" fmla="*/ 975533 h 1934496"/>
              <a:gd name="connsiteX1731" fmla="*/ 5014732 w 9922465"/>
              <a:gd name="connsiteY1731" fmla="*/ 1030724 h 1934496"/>
              <a:gd name="connsiteX1732" fmla="*/ 4959540 w 9922465"/>
              <a:gd name="connsiteY1732" fmla="*/ 1085915 h 1934496"/>
              <a:gd name="connsiteX1733" fmla="*/ 4904348 w 9922465"/>
              <a:gd name="connsiteY1733" fmla="*/ 1030724 h 1934496"/>
              <a:gd name="connsiteX1734" fmla="*/ 4959540 w 9922465"/>
              <a:gd name="connsiteY1734" fmla="*/ 975533 h 1934496"/>
              <a:gd name="connsiteX1735" fmla="*/ 4161075 w 9922465"/>
              <a:gd name="connsiteY1735" fmla="*/ 975533 h 1934496"/>
              <a:gd name="connsiteX1736" fmla="*/ 4216267 w 9922465"/>
              <a:gd name="connsiteY1736" fmla="*/ 1030724 h 1934496"/>
              <a:gd name="connsiteX1737" fmla="*/ 4161075 w 9922465"/>
              <a:gd name="connsiteY1737" fmla="*/ 1085915 h 1934496"/>
              <a:gd name="connsiteX1738" fmla="*/ 4105883 w 9922465"/>
              <a:gd name="connsiteY1738" fmla="*/ 1030724 h 1934496"/>
              <a:gd name="connsiteX1739" fmla="*/ 4161075 w 9922465"/>
              <a:gd name="connsiteY1739" fmla="*/ 975533 h 1934496"/>
              <a:gd name="connsiteX1740" fmla="*/ 4030782 w 9922465"/>
              <a:gd name="connsiteY1740" fmla="*/ 975533 h 1934496"/>
              <a:gd name="connsiteX1741" fmla="*/ 4085974 w 9922465"/>
              <a:gd name="connsiteY1741" fmla="*/ 1030724 h 1934496"/>
              <a:gd name="connsiteX1742" fmla="*/ 4030782 w 9922465"/>
              <a:gd name="connsiteY1742" fmla="*/ 1085915 h 1934496"/>
              <a:gd name="connsiteX1743" fmla="*/ 3975590 w 9922465"/>
              <a:gd name="connsiteY1743" fmla="*/ 1030724 h 1934496"/>
              <a:gd name="connsiteX1744" fmla="*/ 4030782 w 9922465"/>
              <a:gd name="connsiteY1744" fmla="*/ 975533 h 1934496"/>
              <a:gd name="connsiteX1745" fmla="*/ 3369290 w 9922465"/>
              <a:gd name="connsiteY1745" fmla="*/ 975533 h 1934496"/>
              <a:gd name="connsiteX1746" fmla="*/ 3424482 w 9922465"/>
              <a:gd name="connsiteY1746" fmla="*/ 1030724 h 1934496"/>
              <a:gd name="connsiteX1747" fmla="*/ 3369290 w 9922465"/>
              <a:gd name="connsiteY1747" fmla="*/ 1085915 h 1934496"/>
              <a:gd name="connsiteX1748" fmla="*/ 3314098 w 9922465"/>
              <a:gd name="connsiteY1748" fmla="*/ 1030724 h 1934496"/>
              <a:gd name="connsiteX1749" fmla="*/ 3369290 w 9922465"/>
              <a:gd name="connsiteY1749" fmla="*/ 975533 h 1934496"/>
              <a:gd name="connsiteX1750" fmla="*/ 2707880 w 9922465"/>
              <a:gd name="connsiteY1750" fmla="*/ 975533 h 1934496"/>
              <a:gd name="connsiteX1751" fmla="*/ 2763074 w 9922465"/>
              <a:gd name="connsiteY1751" fmla="*/ 1030724 h 1934496"/>
              <a:gd name="connsiteX1752" fmla="*/ 2707880 w 9922465"/>
              <a:gd name="connsiteY1752" fmla="*/ 1085915 h 1934496"/>
              <a:gd name="connsiteX1753" fmla="*/ 2652689 w 9922465"/>
              <a:gd name="connsiteY1753" fmla="*/ 1030724 h 1934496"/>
              <a:gd name="connsiteX1754" fmla="*/ 2707880 w 9922465"/>
              <a:gd name="connsiteY1754" fmla="*/ 975533 h 1934496"/>
              <a:gd name="connsiteX1755" fmla="*/ 2173347 w 9922465"/>
              <a:gd name="connsiteY1755" fmla="*/ 975533 h 1934496"/>
              <a:gd name="connsiteX1756" fmla="*/ 2228540 w 9922465"/>
              <a:gd name="connsiteY1756" fmla="*/ 1030724 h 1934496"/>
              <a:gd name="connsiteX1757" fmla="*/ 2173347 w 9922465"/>
              <a:gd name="connsiteY1757" fmla="*/ 1085915 h 1934496"/>
              <a:gd name="connsiteX1758" fmla="*/ 2118154 w 9922465"/>
              <a:gd name="connsiteY1758" fmla="*/ 1030724 h 1934496"/>
              <a:gd name="connsiteX1759" fmla="*/ 2173347 w 9922465"/>
              <a:gd name="connsiteY1759" fmla="*/ 975533 h 1934496"/>
              <a:gd name="connsiteX1760" fmla="*/ 1251258 w 9922465"/>
              <a:gd name="connsiteY1760" fmla="*/ 975533 h 1934496"/>
              <a:gd name="connsiteX1761" fmla="*/ 1306450 w 9922465"/>
              <a:gd name="connsiteY1761" fmla="*/ 1030724 h 1934496"/>
              <a:gd name="connsiteX1762" fmla="*/ 1251258 w 9922465"/>
              <a:gd name="connsiteY1762" fmla="*/ 1085915 h 1934496"/>
              <a:gd name="connsiteX1763" fmla="*/ 1196066 w 9922465"/>
              <a:gd name="connsiteY1763" fmla="*/ 1030724 h 1934496"/>
              <a:gd name="connsiteX1764" fmla="*/ 1251258 w 9922465"/>
              <a:gd name="connsiteY1764" fmla="*/ 975533 h 1934496"/>
              <a:gd name="connsiteX1765" fmla="*/ 847001 w 9922465"/>
              <a:gd name="connsiteY1765" fmla="*/ 975533 h 1934496"/>
              <a:gd name="connsiteX1766" fmla="*/ 902196 w 9922465"/>
              <a:gd name="connsiteY1766" fmla="*/ 1030724 h 1934496"/>
              <a:gd name="connsiteX1767" fmla="*/ 847001 w 9922465"/>
              <a:gd name="connsiteY1767" fmla="*/ 1085915 h 1934496"/>
              <a:gd name="connsiteX1768" fmla="*/ 791804 w 9922465"/>
              <a:gd name="connsiteY1768" fmla="*/ 1030724 h 1934496"/>
              <a:gd name="connsiteX1769" fmla="*/ 847001 w 9922465"/>
              <a:gd name="connsiteY1769" fmla="*/ 975533 h 1934496"/>
              <a:gd name="connsiteX1770" fmla="*/ 9336074 w 9922465"/>
              <a:gd name="connsiteY1770" fmla="*/ 975532 h 1934496"/>
              <a:gd name="connsiteX1771" fmla="*/ 9391266 w 9922465"/>
              <a:gd name="connsiteY1771" fmla="*/ 1030723 h 1934496"/>
              <a:gd name="connsiteX1772" fmla="*/ 9336074 w 9922465"/>
              <a:gd name="connsiteY1772" fmla="*/ 1085914 h 1934496"/>
              <a:gd name="connsiteX1773" fmla="*/ 9280882 w 9922465"/>
              <a:gd name="connsiteY1773" fmla="*/ 1030723 h 1934496"/>
              <a:gd name="connsiteX1774" fmla="*/ 9336074 w 9922465"/>
              <a:gd name="connsiteY1774" fmla="*/ 975532 h 1934496"/>
              <a:gd name="connsiteX1775" fmla="*/ 9199098 w 9922465"/>
              <a:gd name="connsiteY1775" fmla="*/ 975532 h 1934496"/>
              <a:gd name="connsiteX1776" fmla="*/ 9254290 w 9922465"/>
              <a:gd name="connsiteY1776" fmla="*/ 1030723 h 1934496"/>
              <a:gd name="connsiteX1777" fmla="*/ 9199098 w 9922465"/>
              <a:gd name="connsiteY1777" fmla="*/ 1085914 h 1934496"/>
              <a:gd name="connsiteX1778" fmla="*/ 9143906 w 9922465"/>
              <a:gd name="connsiteY1778" fmla="*/ 1030723 h 1934496"/>
              <a:gd name="connsiteX1779" fmla="*/ 9199098 w 9922465"/>
              <a:gd name="connsiteY1779" fmla="*/ 975532 h 1934496"/>
              <a:gd name="connsiteX1780" fmla="*/ 9068805 w 9922465"/>
              <a:gd name="connsiteY1780" fmla="*/ 975532 h 1934496"/>
              <a:gd name="connsiteX1781" fmla="*/ 9123997 w 9922465"/>
              <a:gd name="connsiteY1781" fmla="*/ 1030723 h 1934496"/>
              <a:gd name="connsiteX1782" fmla="*/ 9068805 w 9922465"/>
              <a:gd name="connsiteY1782" fmla="*/ 1085914 h 1934496"/>
              <a:gd name="connsiteX1783" fmla="*/ 9013613 w 9922465"/>
              <a:gd name="connsiteY1783" fmla="*/ 1030723 h 1934496"/>
              <a:gd name="connsiteX1784" fmla="*/ 9068805 w 9922465"/>
              <a:gd name="connsiteY1784" fmla="*/ 975532 h 1934496"/>
              <a:gd name="connsiteX1785" fmla="*/ 8801536 w 9922465"/>
              <a:gd name="connsiteY1785" fmla="*/ 975532 h 1934496"/>
              <a:gd name="connsiteX1786" fmla="*/ 8856728 w 9922465"/>
              <a:gd name="connsiteY1786" fmla="*/ 1030723 h 1934496"/>
              <a:gd name="connsiteX1787" fmla="*/ 8801536 w 9922465"/>
              <a:gd name="connsiteY1787" fmla="*/ 1085914 h 1934496"/>
              <a:gd name="connsiteX1788" fmla="*/ 8746344 w 9922465"/>
              <a:gd name="connsiteY1788" fmla="*/ 1030723 h 1934496"/>
              <a:gd name="connsiteX1789" fmla="*/ 8801536 w 9922465"/>
              <a:gd name="connsiteY1789" fmla="*/ 975532 h 1934496"/>
              <a:gd name="connsiteX1790" fmla="*/ 8671243 w 9922465"/>
              <a:gd name="connsiteY1790" fmla="*/ 975532 h 1934496"/>
              <a:gd name="connsiteX1791" fmla="*/ 8726435 w 9922465"/>
              <a:gd name="connsiteY1791" fmla="*/ 1030723 h 1934496"/>
              <a:gd name="connsiteX1792" fmla="*/ 8671243 w 9922465"/>
              <a:gd name="connsiteY1792" fmla="*/ 1085914 h 1934496"/>
              <a:gd name="connsiteX1793" fmla="*/ 8616051 w 9922465"/>
              <a:gd name="connsiteY1793" fmla="*/ 1030723 h 1934496"/>
              <a:gd name="connsiteX1794" fmla="*/ 8671243 w 9922465"/>
              <a:gd name="connsiteY1794" fmla="*/ 975532 h 1934496"/>
              <a:gd name="connsiteX1795" fmla="*/ 8537608 w 9922465"/>
              <a:gd name="connsiteY1795" fmla="*/ 975532 h 1934496"/>
              <a:gd name="connsiteX1796" fmla="*/ 8592800 w 9922465"/>
              <a:gd name="connsiteY1796" fmla="*/ 1030723 h 1934496"/>
              <a:gd name="connsiteX1797" fmla="*/ 8537608 w 9922465"/>
              <a:gd name="connsiteY1797" fmla="*/ 1085914 h 1934496"/>
              <a:gd name="connsiteX1798" fmla="*/ 8482416 w 9922465"/>
              <a:gd name="connsiteY1798" fmla="*/ 1030723 h 1934496"/>
              <a:gd name="connsiteX1799" fmla="*/ 8537608 w 9922465"/>
              <a:gd name="connsiteY1799" fmla="*/ 975532 h 1934496"/>
              <a:gd name="connsiteX1800" fmla="*/ 8273681 w 9922465"/>
              <a:gd name="connsiteY1800" fmla="*/ 975532 h 1934496"/>
              <a:gd name="connsiteX1801" fmla="*/ 8328873 w 9922465"/>
              <a:gd name="connsiteY1801" fmla="*/ 1030723 h 1934496"/>
              <a:gd name="connsiteX1802" fmla="*/ 8273681 w 9922465"/>
              <a:gd name="connsiteY1802" fmla="*/ 1085914 h 1934496"/>
              <a:gd name="connsiteX1803" fmla="*/ 8218489 w 9922465"/>
              <a:gd name="connsiteY1803" fmla="*/ 1030723 h 1934496"/>
              <a:gd name="connsiteX1804" fmla="*/ 8273681 w 9922465"/>
              <a:gd name="connsiteY1804" fmla="*/ 975532 h 1934496"/>
              <a:gd name="connsiteX1805" fmla="*/ 8143385 w 9922465"/>
              <a:gd name="connsiteY1805" fmla="*/ 975532 h 1934496"/>
              <a:gd name="connsiteX1806" fmla="*/ 8198577 w 9922465"/>
              <a:gd name="connsiteY1806" fmla="*/ 1030723 h 1934496"/>
              <a:gd name="connsiteX1807" fmla="*/ 8143385 w 9922465"/>
              <a:gd name="connsiteY1807" fmla="*/ 1085914 h 1934496"/>
              <a:gd name="connsiteX1808" fmla="*/ 8088193 w 9922465"/>
              <a:gd name="connsiteY1808" fmla="*/ 1030723 h 1934496"/>
              <a:gd name="connsiteX1809" fmla="*/ 8143385 w 9922465"/>
              <a:gd name="connsiteY1809" fmla="*/ 975532 h 1934496"/>
              <a:gd name="connsiteX1810" fmla="*/ 8009751 w 9922465"/>
              <a:gd name="connsiteY1810" fmla="*/ 975532 h 1934496"/>
              <a:gd name="connsiteX1811" fmla="*/ 8064943 w 9922465"/>
              <a:gd name="connsiteY1811" fmla="*/ 1030723 h 1934496"/>
              <a:gd name="connsiteX1812" fmla="*/ 8009751 w 9922465"/>
              <a:gd name="connsiteY1812" fmla="*/ 1085914 h 1934496"/>
              <a:gd name="connsiteX1813" fmla="*/ 7954559 w 9922465"/>
              <a:gd name="connsiteY1813" fmla="*/ 1030723 h 1934496"/>
              <a:gd name="connsiteX1814" fmla="*/ 8009751 w 9922465"/>
              <a:gd name="connsiteY1814" fmla="*/ 975532 h 1934496"/>
              <a:gd name="connsiteX1815" fmla="*/ 7608847 w 9922465"/>
              <a:gd name="connsiteY1815" fmla="*/ 975532 h 1934496"/>
              <a:gd name="connsiteX1816" fmla="*/ 7664039 w 9922465"/>
              <a:gd name="connsiteY1816" fmla="*/ 1030723 h 1934496"/>
              <a:gd name="connsiteX1817" fmla="*/ 7608847 w 9922465"/>
              <a:gd name="connsiteY1817" fmla="*/ 1085914 h 1934496"/>
              <a:gd name="connsiteX1818" fmla="*/ 7553655 w 9922465"/>
              <a:gd name="connsiteY1818" fmla="*/ 1030723 h 1934496"/>
              <a:gd name="connsiteX1819" fmla="*/ 7608847 w 9922465"/>
              <a:gd name="connsiteY1819" fmla="*/ 975532 h 1934496"/>
              <a:gd name="connsiteX1820" fmla="*/ 7080991 w 9922465"/>
              <a:gd name="connsiteY1820" fmla="*/ 975532 h 1934496"/>
              <a:gd name="connsiteX1821" fmla="*/ 7136183 w 9922465"/>
              <a:gd name="connsiteY1821" fmla="*/ 1030723 h 1934496"/>
              <a:gd name="connsiteX1822" fmla="*/ 7080991 w 9922465"/>
              <a:gd name="connsiteY1822" fmla="*/ 1085914 h 1934496"/>
              <a:gd name="connsiteX1823" fmla="*/ 7025799 w 9922465"/>
              <a:gd name="connsiteY1823" fmla="*/ 1030723 h 1934496"/>
              <a:gd name="connsiteX1824" fmla="*/ 7080991 w 9922465"/>
              <a:gd name="connsiteY1824" fmla="*/ 975532 h 1934496"/>
              <a:gd name="connsiteX1825" fmla="*/ 6553135 w 9922465"/>
              <a:gd name="connsiteY1825" fmla="*/ 975532 h 1934496"/>
              <a:gd name="connsiteX1826" fmla="*/ 6608327 w 9922465"/>
              <a:gd name="connsiteY1826" fmla="*/ 1030723 h 1934496"/>
              <a:gd name="connsiteX1827" fmla="*/ 6553135 w 9922465"/>
              <a:gd name="connsiteY1827" fmla="*/ 1085914 h 1934496"/>
              <a:gd name="connsiteX1828" fmla="*/ 6497943 w 9922465"/>
              <a:gd name="connsiteY1828" fmla="*/ 1030723 h 1934496"/>
              <a:gd name="connsiteX1829" fmla="*/ 6553135 w 9922465"/>
              <a:gd name="connsiteY1829" fmla="*/ 975532 h 1934496"/>
              <a:gd name="connsiteX1830" fmla="*/ 6419501 w 9922465"/>
              <a:gd name="connsiteY1830" fmla="*/ 975532 h 1934496"/>
              <a:gd name="connsiteX1831" fmla="*/ 6474693 w 9922465"/>
              <a:gd name="connsiteY1831" fmla="*/ 1030723 h 1934496"/>
              <a:gd name="connsiteX1832" fmla="*/ 6419501 w 9922465"/>
              <a:gd name="connsiteY1832" fmla="*/ 1085914 h 1934496"/>
              <a:gd name="connsiteX1833" fmla="*/ 6364309 w 9922465"/>
              <a:gd name="connsiteY1833" fmla="*/ 1030723 h 1934496"/>
              <a:gd name="connsiteX1834" fmla="*/ 6419501 w 9922465"/>
              <a:gd name="connsiteY1834" fmla="*/ 975532 h 1934496"/>
              <a:gd name="connsiteX1835" fmla="*/ 6155571 w 9922465"/>
              <a:gd name="connsiteY1835" fmla="*/ 975532 h 1934496"/>
              <a:gd name="connsiteX1836" fmla="*/ 6210763 w 9922465"/>
              <a:gd name="connsiteY1836" fmla="*/ 1030723 h 1934496"/>
              <a:gd name="connsiteX1837" fmla="*/ 6155571 w 9922465"/>
              <a:gd name="connsiteY1837" fmla="*/ 1085914 h 1934496"/>
              <a:gd name="connsiteX1838" fmla="*/ 6100379 w 9922465"/>
              <a:gd name="connsiteY1838" fmla="*/ 1030723 h 1934496"/>
              <a:gd name="connsiteX1839" fmla="*/ 6155571 w 9922465"/>
              <a:gd name="connsiteY1839" fmla="*/ 975532 h 1934496"/>
              <a:gd name="connsiteX1840" fmla="*/ 6021936 w 9922465"/>
              <a:gd name="connsiteY1840" fmla="*/ 975532 h 1934496"/>
              <a:gd name="connsiteX1841" fmla="*/ 6077128 w 9922465"/>
              <a:gd name="connsiteY1841" fmla="*/ 1030723 h 1934496"/>
              <a:gd name="connsiteX1842" fmla="*/ 6021936 w 9922465"/>
              <a:gd name="connsiteY1842" fmla="*/ 1085914 h 1934496"/>
              <a:gd name="connsiteX1843" fmla="*/ 5966744 w 9922465"/>
              <a:gd name="connsiteY1843" fmla="*/ 1030723 h 1934496"/>
              <a:gd name="connsiteX1844" fmla="*/ 6021936 w 9922465"/>
              <a:gd name="connsiteY1844" fmla="*/ 975532 h 1934496"/>
              <a:gd name="connsiteX1845" fmla="*/ 5884963 w 9922465"/>
              <a:gd name="connsiteY1845" fmla="*/ 975532 h 1934496"/>
              <a:gd name="connsiteX1846" fmla="*/ 5940155 w 9922465"/>
              <a:gd name="connsiteY1846" fmla="*/ 1030723 h 1934496"/>
              <a:gd name="connsiteX1847" fmla="*/ 5884963 w 9922465"/>
              <a:gd name="connsiteY1847" fmla="*/ 1085914 h 1934496"/>
              <a:gd name="connsiteX1848" fmla="*/ 5829771 w 9922465"/>
              <a:gd name="connsiteY1848" fmla="*/ 1030723 h 1934496"/>
              <a:gd name="connsiteX1849" fmla="*/ 5884963 w 9922465"/>
              <a:gd name="connsiteY1849" fmla="*/ 975532 h 1934496"/>
              <a:gd name="connsiteX1850" fmla="*/ 5621031 w 9922465"/>
              <a:gd name="connsiteY1850" fmla="*/ 975532 h 1934496"/>
              <a:gd name="connsiteX1851" fmla="*/ 5676223 w 9922465"/>
              <a:gd name="connsiteY1851" fmla="*/ 1030723 h 1934496"/>
              <a:gd name="connsiteX1852" fmla="*/ 5621031 w 9922465"/>
              <a:gd name="connsiteY1852" fmla="*/ 1085914 h 1934496"/>
              <a:gd name="connsiteX1853" fmla="*/ 5565839 w 9922465"/>
              <a:gd name="connsiteY1853" fmla="*/ 1030723 h 1934496"/>
              <a:gd name="connsiteX1854" fmla="*/ 5621031 w 9922465"/>
              <a:gd name="connsiteY1854" fmla="*/ 975532 h 1934496"/>
              <a:gd name="connsiteX1855" fmla="*/ 5223472 w 9922465"/>
              <a:gd name="connsiteY1855" fmla="*/ 975532 h 1934496"/>
              <a:gd name="connsiteX1856" fmla="*/ 5278664 w 9922465"/>
              <a:gd name="connsiteY1856" fmla="*/ 1030723 h 1934496"/>
              <a:gd name="connsiteX1857" fmla="*/ 5223472 w 9922465"/>
              <a:gd name="connsiteY1857" fmla="*/ 1085914 h 1934496"/>
              <a:gd name="connsiteX1858" fmla="*/ 5168280 w 9922465"/>
              <a:gd name="connsiteY1858" fmla="*/ 1030723 h 1934496"/>
              <a:gd name="connsiteX1859" fmla="*/ 5223472 w 9922465"/>
              <a:gd name="connsiteY1859" fmla="*/ 975532 h 1934496"/>
              <a:gd name="connsiteX1860" fmla="*/ 4294710 w 9922465"/>
              <a:gd name="connsiteY1860" fmla="*/ 975532 h 1934496"/>
              <a:gd name="connsiteX1861" fmla="*/ 4349902 w 9922465"/>
              <a:gd name="connsiteY1861" fmla="*/ 1030723 h 1934496"/>
              <a:gd name="connsiteX1862" fmla="*/ 4294710 w 9922465"/>
              <a:gd name="connsiteY1862" fmla="*/ 1085914 h 1934496"/>
              <a:gd name="connsiteX1863" fmla="*/ 4239518 w 9922465"/>
              <a:gd name="connsiteY1863" fmla="*/ 1030723 h 1934496"/>
              <a:gd name="connsiteX1864" fmla="*/ 4294710 w 9922465"/>
              <a:gd name="connsiteY1864" fmla="*/ 975532 h 1934496"/>
              <a:gd name="connsiteX1865" fmla="*/ 3499584 w 9922465"/>
              <a:gd name="connsiteY1865" fmla="*/ 975532 h 1934496"/>
              <a:gd name="connsiteX1866" fmla="*/ 3554776 w 9922465"/>
              <a:gd name="connsiteY1866" fmla="*/ 1030723 h 1934496"/>
              <a:gd name="connsiteX1867" fmla="*/ 3499584 w 9922465"/>
              <a:gd name="connsiteY1867" fmla="*/ 1085914 h 1934496"/>
              <a:gd name="connsiteX1868" fmla="*/ 3444392 w 9922465"/>
              <a:gd name="connsiteY1868" fmla="*/ 1030723 h 1934496"/>
              <a:gd name="connsiteX1869" fmla="*/ 3499584 w 9922465"/>
              <a:gd name="connsiteY1869" fmla="*/ 975532 h 1934496"/>
              <a:gd name="connsiteX1870" fmla="*/ 2834836 w 9922465"/>
              <a:gd name="connsiteY1870" fmla="*/ 975532 h 1934496"/>
              <a:gd name="connsiteX1871" fmla="*/ 2890028 w 9922465"/>
              <a:gd name="connsiteY1871" fmla="*/ 1030723 h 1934496"/>
              <a:gd name="connsiteX1872" fmla="*/ 2834836 w 9922465"/>
              <a:gd name="connsiteY1872" fmla="*/ 1085914 h 1934496"/>
              <a:gd name="connsiteX1873" fmla="*/ 2779643 w 9922465"/>
              <a:gd name="connsiteY1873" fmla="*/ 1030723 h 1934496"/>
              <a:gd name="connsiteX1874" fmla="*/ 2834836 w 9922465"/>
              <a:gd name="connsiteY1874" fmla="*/ 975532 h 1934496"/>
              <a:gd name="connsiteX1875" fmla="*/ 2303639 w 9922465"/>
              <a:gd name="connsiteY1875" fmla="*/ 975532 h 1934496"/>
              <a:gd name="connsiteX1876" fmla="*/ 2358830 w 9922465"/>
              <a:gd name="connsiteY1876" fmla="*/ 1030723 h 1934496"/>
              <a:gd name="connsiteX1877" fmla="*/ 2303639 w 9922465"/>
              <a:gd name="connsiteY1877" fmla="*/ 1085914 h 1934496"/>
              <a:gd name="connsiteX1878" fmla="*/ 2248448 w 9922465"/>
              <a:gd name="connsiteY1878" fmla="*/ 1030723 h 1934496"/>
              <a:gd name="connsiteX1879" fmla="*/ 2303639 w 9922465"/>
              <a:gd name="connsiteY1879" fmla="*/ 975532 h 1934496"/>
              <a:gd name="connsiteX1880" fmla="*/ 2039712 w 9922465"/>
              <a:gd name="connsiteY1880" fmla="*/ 975532 h 1934496"/>
              <a:gd name="connsiteX1881" fmla="*/ 2094905 w 9922465"/>
              <a:gd name="connsiteY1881" fmla="*/ 1030723 h 1934496"/>
              <a:gd name="connsiteX1882" fmla="*/ 2039712 w 9922465"/>
              <a:gd name="connsiteY1882" fmla="*/ 1085914 h 1934496"/>
              <a:gd name="connsiteX1883" fmla="*/ 1984518 w 9922465"/>
              <a:gd name="connsiteY1883" fmla="*/ 1030723 h 1934496"/>
              <a:gd name="connsiteX1884" fmla="*/ 2039712 w 9922465"/>
              <a:gd name="connsiteY1884" fmla="*/ 975532 h 1934496"/>
              <a:gd name="connsiteX1885" fmla="*/ 1909414 w 9922465"/>
              <a:gd name="connsiteY1885" fmla="*/ 975532 h 1934496"/>
              <a:gd name="connsiteX1886" fmla="*/ 1964607 w 9922465"/>
              <a:gd name="connsiteY1886" fmla="*/ 1030723 h 1934496"/>
              <a:gd name="connsiteX1887" fmla="*/ 1909414 w 9922465"/>
              <a:gd name="connsiteY1887" fmla="*/ 1085914 h 1934496"/>
              <a:gd name="connsiteX1888" fmla="*/ 1854220 w 9922465"/>
              <a:gd name="connsiteY1888" fmla="*/ 1030723 h 1934496"/>
              <a:gd name="connsiteX1889" fmla="*/ 1909414 w 9922465"/>
              <a:gd name="connsiteY1889" fmla="*/ 975532 h 1934496"/>
              <a:gd name="connsiteX1890" fmla="*/ 1779117 w 9922465"/>
              <a:gd name="connsiteY1890" fmla="*/ 975532 h 1934496"/>
              <a:gd name="connsiteX1891" fmla="*/ 1834310 w 9922465"/>
              <a:gd name="connsiteY1891" fmla="*/ 1030723 h 1934496"/>
              <a:gd name="connsiteX1892" fmla="*/ 1779117 w 9922465"/>
              <a:gd name="connsiteY1892" fmla="*/ 1085914 h 1934496"/>
              <a:gd name="connsiteX1893" fmla="*/ 1723923 w 9922465"/>
              <a:gd name="connsiteY1893" fmla="*/ 1030723 h 1934496"/>
              <a:gd name="connsiteX1894" fmla="*/ 1779117 w 9922465"/>
              <a:gd name="connsiteY1894" fmla="*/ 975532 h 1934496"/>
              <a:gd name="connsiteX1895" fmla="*/ 1645480 w 9922465"/>
              <a:gd name="connsiteY1895" fmla="*/ 975532 h 1934496"/>
              <a:gd name="connsiteX1896" fmla="*/ 1700679 w 9922465"/>
              <a:gd name="connsiteY1896" fmla="*/ 1030723 h 1934496"/>
              <a:gd name="connsiteX1897" fmla="*/ 1645480 w 9922465"/>
              <a:gd name="connsiteY1897" fmla="*/ 1085914 h 1934496"/>
              <a:gd name="connsiteX1898" fmla="*/ 1590287 w 9922465"/>
              <a:gd name="connsiteY1898" fmla="*/ 1030723 h 1934496"/>
              <a:gd name="connsiteX1899" fmla="*/ 1645480 w 9922465"/>
              <a:gd name="connsiteY1899" fmla="*/ 975532 h 1934496"/>
              <a:gd name="connsiteX1900" fmla="*/ 1515189 w 9922465"/>
              <a:gd name="connsiteY1900" fmla="*/ 975532 h 1934496"/>
              <a:gd name="connsiteX1901" fmla="*/ 1570378 w 9922465"/>
              <a:gd name="connsiteY1901" fmla="*/ 1030723 h 1934496"/>
              <a:gd name="connsiteX1902" fmla="*/ 1515189 w 9922465"/>
              <a:gd name="connsiteY1902" fmla="*/ 1085914 h 1934496"/>
              <a:gd name="connsiteX1903" fmla="*/ 1459995 w 9922465"/>
              <a:gd name="connsiteY1903" fmla="*/ 1030723 h 1934496"/>
              <a:gd name="connsiteX1904" fmla="*/ 1515189 w 9922465"/>
              <a:gd name="connsiteY1904" fmla="*/ 975532 h 1934496"/>
              <a:gd name="connsiteX1905" fmla="*/ 1381549 w 9922465"/>
              <a:gd name="connsiteY1905" fmla="*/ 975532 h 1934496"/>
              <a:gd name="connsiteX1906" fmla="*/ 1436744 w 9922465"/>
              <a:gd name="connsiteY1906" fmla="*/ 1030723 h 1934496"/>
              <a:gd name="connsiteX1907" fmla="*/ 1381549 w 9922465"/>
              <a:gd name="connsiteY1907" fmla="*/ 1085914 h 1934496"/>
              <a:gd name="connsiteX1908" fmla="*/ 1326361 w 9922465"/>
              <a:gd name="connsiteY1908" fmla="*/ 1030723 h 1934496"/>
              <a:gd name="connsiteX1909" fmla="*/ 1381549 w 9922465"/>
              <a:gd name="connsiteY1909" fmla="*/ 975532 h 1934496"/>
              <a:gd name="connsiteX1910" fmla="*/ 1117621 w 9922465"/>
              <a:gd name="connsiteY1910" fmla="*/ 975532 h 1934496"/>
              <a:gd name="connsiteX1911" fmla="*/ 1172814 w 9922465"/>
              <a:gd name="connsiteY1911" fmla="*/ 1030723 h 1934496"/>
              <a:gd name="connsiteX1912" fmla="*/ 1117621 w 9922465"/>
              <a:gd name="connsiteY1912" fmla="*/ 1085914 h 1934496"/>
              <a:gd name="connsiteX1913" fmla="*/ 1062427 w 9922465"/>
              <a:gd name="connsiteY1913" fmla="*/ 1030723 h 1934496"/>
              <a:gd name="connsiteX1914" fmla="*/ 1117621 w 9922465"/>
              <a:gd name="connsiteY1914" fmla="*/ 975532 h 1934496"/>
              <a:gd name="connsiteX1915" fmla="*/ 980643 w 9922465"/>
              <a:gd name="connsiteY1915" fmla="*/ 975532 h 1934496"/>
              <a:gd name="connsiteX1916" fmla="*/ 1035836 w 9922465"/>
              <a:gd name="connsiteY1916" fmla="*/ 1030723 h 1934496"/>
              <a:gd name="connsiteX1917" fmla="*/ 980643 w 9922465"/>
              <a:gd name="connsiteY1917" fmla="*/ 1085914 h 1934496"/>
              <a:gd name="connsiteX1918" fmla="*/ 925449 w 9922465"/>
              <a:gd name="connsiteY1918" fmla="*/ 1030723 h 1934496"/>
              <a:gd name="connsiteX1919" fmla="*/ 980643 w 9922465"/>
              <a:gd name="connsiteY1919" fmla="*/ 975532 h 1934496"/>
              <a:gd name="connsiteX1920" fmla="*/ 716703 w 9922465"/>
              <a:gd name="connsiteY1920" fmla="*/ 975532 h 1934496"/>
              <a:gd name="connsiteX1921" fmla="*/ 771897 w 9922465"/>
              <a:gd name="connsiteY1921" fmla="*/ 1030723 h 1934496"/>
              <a:gd name="connsiteX1922" fmla="*/ 716703 w 9922465"/>
              <a:gd name="connsiteY1922" fmla="*/ 1085914 h 1934496"/>
              <a:gd name="connsiteX1923" fmla="*/ 661511 w 9922465"/>
              <a:gd name="connsiteY1923" fmla="*/ 1030723 h 1934496"/>
              <a:gd name="connsiteX1924" fmla="*/ 716703 w 9922465"/>
              <a:gd name="connsiteY1924" fmla="*/ 975532 h 1934496"/>
              <a:gd name="connsiteX1925" fmla="*/ 583065 w 9922465"/>
              <a:gd name="connsiteY1925" fmla="*/ 975532 h 1934496"/>
              <a:gd name="connsiteX1926" fmla="*/ 638258 w 9922465"/>
              <a:gd name="connsiteY1926" fmla="*/ 1030723 h 1934496"/>
              <a:gd name="connsiteX1927" fmla="*/ 583065 w 9922465"/>
              <a:gd name="connsiteY1927" fmla="*/ 1085914 h 1934496"/>
              <a:gd name="connsiteX1928" fmla="*/ 527871 w 9922465"/>
              <a:gd name="connsiteY1928" fmla="*/ 1030723 h 1934496"/>
              <a:gd name="connsiteX1929" fmla="*/ 583065 w 9922465"/>
              <a:gd name="connsiteY1929" fmla="*/ 975532 h 1934496"/>
              <a:gd name="connsiteX1930" fmla="*/ 449419 w 9922465"/>
              <a:gd name="connsiteY1930" fmla="*/ 975532 h 1934496"/>
              <a:gd name="connsiteX1931" fmla="*/ 504612 w 9922465"/>
              <a:gd name="connsiteY1931" fmla="*/ 1030723 h 1934496"/>
              <a:gd name="connsiteX1932" fmla="*/ 449419 w 9922465"/>
              <a:gd name="connsiteY1932" fmla="*/ 1085914 h 1934496"/>
              <a:gd name="connsiteX1933" fmla="*/ 394227 w 9922465"/>
              <a:gd name="connsiteY1933" fmla="*/ 1030723 h 1934496"/>
              <a:gd name="connsiteX1934" fmla="*/ 449419 w 9922465"/>
              <a:gd name="connsiteY1934" fmla="*/ 975532 h 1934496"/>
              <a:gd name="connsiteX1935" fmla="*/ 319124 w 9922465"/>
              <a:gd name="connsiteY1935" fmla="*/ 975532 h 1934496"/>
              <a:gd name="connsiteX1936" fmla="*/ 374317 w 9922465"/>
              <a:gd name="connsiteY1936" fmla="*/ 1030723 h 1934496"/>
              <a:gd name="connsiteX1937" fmla="*/ 319124 w 9922465"/>
              <a:gd name="connsiteY1937" fmla="*/ 1085914 h 1934496"/>
              <a:gd name="connsiteX1938" fmla="*/ 263931 w 9922465"/>
              <a:gd name="connsiteY1938" fmla="*/ 1030723 h 1934496"/>
              <a:gd name="connsiteX1939" fmla="*/ 319124 w 9922465"/>
              <a:gd name="connsiteY1939" fmla="*/ 975532 h 1934496"/>
              <a:gd name="connsiteX1940" fmla="*/ 185492 w 9922465"/>
              <a:gd name="connsiteY1940" fmla="*/ 975532 h 1934496"/>
              <a:gd name="connsiteX1941" fmla="*/ 240682 w 9922465"/>
              <a:gd name="connsiteY1941" fmla="*/ 1030723 h 1934496"/>
              <a:gd name="connsiteX1942" fmla="*/ 185492 w 9922465"/>
              <a:gd name="connsiteY1942" fmla="*/ 1085914 h 1934496"/>
              <a:gd name="connsiteX1943" fmla="*/ 130299 w 9922465"/>
              <a:gd name="connsiteY1943" fmla="*/ 1030723 h 1934496"/>
              <a:gd name="connsiteX1944" fmla="*/ 185492 w 9922465"/>
              <a:gd name="connsiteY1944" fmla="*/ 975532 h 1934496"/>
              <a:gd name="connsiteX1945" fmla="*/ 55197 w 9922465"/>
              <a:gd name="connsiteY1945" fmla="*/ 975532 h 1934496"/>
              <a:gd name="connsiteX1946" fmla="*/ 110388 w 9922465"/>
              <a:gd name="connsiteY1946" fmla="*/ 1030723 h 1934496"/>
              <a:gd name="connsiteX1947" fmla="*/ 55197 w 9922465"/>
              <a:gd name="connsiteY1947" fmla="*/ 1085914 h 1934496"/>
              <a:gd name="connsiteX1948" fmla="*/ 7 w 9922465"/>
              <a:gd name="connsiteY1948" fmla="*/ 1030723 h 1934496"/>
              <a:gd name="connsiteX1949" fmla="*/ 55197 w 9922465"/>
              <a:gd name="connsiteY1949" fmla="*/ 975532 h 1934496"/>
              <a:gd name="connsiteX1950" fmla="*/ 9469710 w 9922465"/>
              <a:gd name="connsiteY1950" fmla="*/ 855263 h 1934496"/>
              <a:gd name="connsiteX1951" fmla="*/ 9524902 w 9922465"/>
              <a:gd name="connsiteY1951" fmla="*/ 910454 h 1934496"/>
              <a:gd name="connsiteX1952" fmla="*/ 9469710 w 9922465"/>
              <a:gd name="connsiteY1952" fmla="*/ 965645 h 1934496"/>
              <a:gd name="connsiteX1953" fmla="*/ 9414518 w 9922465"/>
              <a:gd name="connsiteY1953" fmla="*/ 910454 h 1934496"/>
              <a:gd name="connsiteX1954" fmla="*/ 9469710 w 9922465"/>
              <a:gd name="connsiteY1954" fmla="*/ 855263 h 1934496"/>
              <a:gd name="connsiteX1955" fmla="*/ 9336075 w 9922465"/>
              <a:gd name="connsiteY1955" fmla="*/ 855263 h 1934496"/>
              <a:gd name="connsiteX1956" fmla="*/ 9391267 w 9922465"/>
              <a:gd name="connsiteY1956" fmla="*/ 910454 h 1934496"/>
              <a:gd name="connsiteX1957" fmla="*/ 9336075 w 9922465"/>
              <a:gd name="connsiteY1957" fmla="*/ 965645 h 1934496"/>
              <a:gd name="connsiteX1958" fmla="*/ 9280883 w 9922465"/>
              <a:gd name="connsiteY1958" fmla="*/ 910454 h 1934496"/>
              <a:gd name="connsiteX1959" fmla="*/ 9336075 w 9922465"/>
              <a:gd name="connsiteY1959" fmla="*/ 855263 h 1934496"/>
              <a:gd name="connsiteX1960" fmla="*/ 9199100 w 9922465"/>
              <a:gd name="connsiteY1960" fmla="*/ 855263 h 1934496"/>
              <a:gd name="connsiteX1961" fmla="*/ 9254292 w 9922465"/>
              <a:gd name="connsiteY1961" fmla="*/ 910454 h 1934496"/>
              <a:gd name="connsiteX1962" fmla="*/ 9199100 w 9922465"/>
              <a:gd name="connsiteY1962" fmla="*/ 965645 h 1934496"/>
              <a:gd name="connsiteX1963" fmla="*/ 9143908 w 9922465"/>
              <a:gd name="connsiteY1963" fmla="*/ 910454 h 1934496"/>
              <a:gd name="connsiteX1964" fmla="*/ 9199100 w 9922465"/>
              <a:gd name="connsiteY1964" fmla="*/ 855263 h 1934496"/>
              <a:gd name="connsiteX1965" fmla="*/ 9068806 w 9922465"/>
              <a:gd name="connsiteY1965" fmla="*/ 855263 h 1934496"/>
              <a:gd name="connsiteX1966" fmla="*/ 9123998 w 9922465"/>
              <a:gd name="connsiteY1966" fmla="*/ 910454 h 1934496"/>
              <a:gd name="connsiteX1967" fmla="*/ 9068806 w 9922465"/>
              <a:gd name="connsiteY1967" fmla="*/ 965645 h 1934496"/>
              <a:gd name="connsiteX1968" fmla="*/ 9013614 w 9922465"/>
              <a:gd name="connsiteY1968" fmla="*/ 910454 h 1934496"/>
              <a:gd name="connsiteX1969" fmla="*/ 9068806 w 9922465"/>
              <a:gd name="connsiteY1969" fmla="*/ 855263 h 1934496"/>
              <a:gd name="connsiteX1970" fmla="*/ 8935170 w 9922465"/>
              <a:gd name="connsiteY1970" fmla="*/ 855263 h 1934496"/>
              <a:gd name="connsiteX1971" fmla="*/ 8990362 w 9922465"/>
              <a:gd name="connsiteY1971" fmla="*/ 910454 h 1934496"/>
              <a:gd name="connsiteX1972" fmla="*/ 8935170 w 9922465"/>
              <a:gd name="connsiteY1972" fmla="*/ 965645 h 1934496"/>
              <a:gd name="connsiteX1973" fmla="*/ 8879978 w 9922465"/>
              <a:gd name="connsiteY1973" fmla="*/ 910454 h 1934496"/>
              <a:gd name="connsiteX1974" fmla="*/ 8935170 w 9922465"/>
              <a:gd name="connsiteY1974" fmla="*/ 855263 h 1934496"/>
              <a:gd name="connsiteX1975" fmla="*/ 8801536 w 9922465"/>
              <a:gd name="connsiteY1975" fmla="*/ 855263 h 1934496"/>
              <a:gd name="connsiteX1976" fmla="*/ 8856728 w 9922465"/>
              <a:gd name="connsiteY1976" fmla="*/ 910454 h 1934496"/>
              <a:gd name="connsiteX1977" fmla="*/ 8801536 w 9922465"/>
              <a:gd name="connsiteY1977" fmla="*/ 965645 h 1934496"/>
              <a:gd name="connsiteX1978" fmla="*/ 8746344 w 9922465"/>
              <a:gd name="connsiteY1978" fmla="*/ 910454 h 1934496"/>
              <a:gd name="connsiteX1979" fmla="*/ 8801536 w 9922465"/>
              <a:gd name="connsiteY1979" fmla="*/ 855263 h 1934496"/>
              <a:gd name="connsiteX1980" fmla="*/ 8671243 w 9922465"/>
              <a:gd name="connsiteY1980" fmla="*/ 855263 h 1934496"/>
              <a:gd name="connsiteX1981" fmla="*/ 8726435 w 9922465"/>
              <a:gd name="connsiteY1981" fmla="*/ 910454 h 1934496"/>
              <a:gd name="connsiteX1982" fmla="*/ 8671243 w 9922465"/>
              <a:gd name="connsiteY1982" fmla="*/ 965645 h 1934496"/>
              <a:gd name="connsiteX1983" fmla="*/ 8616051 w 9922465"/>
              <a:gd name="connsiteY1983" fmla="*/ 910454 h 1934496"/>
              <a:gd name="connsiteX1984" fmla="*/ 8671243 w 9922465"/>
              <a:gd name="connsiteY1984" fmla="*/ 855263 h 1934496"/>
              <a:gd name="connsiteX1985" fmla="*/ 8537609 w 9922465"/>
              <a:gd name="connsiteY1985" fmla="*/ 855263 h 1934496"/>
              <a:gd name="connsiteX1986" fmla="*/ 8592801 w 9922465"/>
              <a:gd name="connsiteY1986" fmla="*/ 910454 h 1934496"/>
              <a:gd name="connsiteX1987" fmla="*/ 8537609 w 9922465"/>
              <a:gd name="connsiteY1987" fmla="*/ 965645 h 1934496"/>
              <a:gd name="connsiteX1988" fmla="*/ 8482417 w 9922465"/>
              <a:gd name="connsiteY1988" fmla="*/ 910454 h 1934496"/>
              <a:gd name="connsiteX1989" fmla="*/ 8537609 w 9922465"/>
              <a:gd name="connsiteY1989" fmla="*/ 855263 h 1934496"/>
              <a:gd name="connsiteX1990" fmla="*/ 8407315 w 9922465"/>
              <a:gd name="connsiteY1990" fmla="*/ 855263 h 1934496"/>
              <a:gd name="connsiteX1991" fmla="*/ 8462507 w 9922465"/>
              <a:gd name="connsiteY1991" fmla="*/ 910454 h 1934496"/>
              <a:gd name="connsiteX1992" fmla="*/ 8407315 w 9922465"/>
              <a:gd name="connsiteY1992" fmla="*/ 965645 h 1934496"/>
              <a:gd name="connsiteX1993" fmla="*/ 8352123 w 9922465"/>
              <a:gd name="connsiteY1993" fmla="*/ 910454 h 1934496"/>
              <a:gd name="connsiteX1994" fmla="*/ 8407315 w 9922465"/>
              <a:gd name="connsiteY1994" fmla="*/ 855263 h 1934496"/>
              <a:gd name="connsiteX1995" fmla="*/ 8273681 w 9922465"/>
              <a:gd name="connsiteY1995" fmla="*/ 855263 h 1934496"/>
              <a:gd name="connsiteX1996" fmla="*/ 8328873 w 9922465"/>
              <a:gd name="connsiteY1996" fmla="*/ 910454 h 1934496"/>
              <a:gd name="connsiteX1997" fmla="*/ 8273681 w 9922465"/>
              <a:gd name="connsiteY1997" fmla="*/ 965645 h 1934496"/>
              <a:gd name="connsiteX1998" fmla="*/ 8218489 w 9922465"/>
              <a:gd name="connsiteY1998" fmla="*/ 910454 h 1934496"/>
              <a:gd name="connsiteX1999" fmla="*/ 8273681 w 9922465"/>
              <a:gd name="connsiteY1999" fmla="*/ 855263 h 1934496"/>
              <a:gd name="connsiteX2000" fmla="*/ 8143386 w 9922465"/>
              <a:gd name="connsiteY2000" fmla="*/ 855263 h 1934496"/>
              <a:gd name="connsiteX2001" fmla="*/ 8198578 w 9922465"/>
              <a:gd name="connsiteY2001" fmla="*/ 910454 h 1934496"/>
              <a:gd name="connsiteX2002" fmla="*/ 8143386 w 9922465"/>
              <a:gd name="connsiteY2002" fmla="*/ 965645 h 1934496"/>
              <a:gd name="connsiteX2003" fmla="*/ 8088194 w 9922465"/>
              <a:gd name="connsiteY2003" fmla="*/ 910454 h 1934496"/>
              <a:gd name="connsiteX2004" fmla="*/ 8143386 w 9922465"/>
              <a:gd name="connsiteY2004" fmla="*/ 855263 h 1934496"/>
              <a:gd name="connsiteX2005" fmla="*/ 8009752 w 9922465"/>
              <a:gd name="connsiteY2005" fmla="*/ 855263 h 1934496"/>
              <a:gd name="connsiteX2006" fmla="*/ 8064944 w 9922465"/>
              <a:gd name="connsiteY2006" fmla="*/ 910454 h 1934496"/>
              <a:gd name="connsiteX2007" fmla="*/ 8009752 w 9922465"/>
              <a:gd name="connsiteY2007" fmla="*/ 965645 h 1934496"/>
              <a:gd name="connsiteX2008" fmla="*/ 7954560 w 9922465"/>
              <a:gd name="connsiteY2008" fmla="*/ 910454 h 1934496"/>
              <a:gd name="connsiteX2009" fmla="*/ 8009752 w 9922465"/>
              <a:gd name="connsiteY2009" fmla="*/ 855263 h 1934496"/>
              <a:gd name="connsiteX2010" fmla="*/ 7876117 w 9922465"/>
              <a:gd name="connsiteY2010" fmla="*/ 855263 h 1934496"/>
              <a:gd name="connsiteX2011" fmla="*/ 7931309 w 9922465"/>
              <a:gd name="connsiteY2011" fmla="*/ 910454 h 1934496"/>
              <a:gd name="connsiteX2012" fmla="*/ 7876117 w 9922465"/>
              <a:gd name="connsiteY2012" fmla="*/ 965645 h 1934496"/>
              <a:gd name="connsiteX2013" fmla="*/ 7820925 w 9922465"/>
              <a:gd name="connsiteY2013" fmla="*/ 910454 h 1934496"/>
              <a:gd name="connsiteX2014" fmla="*/ 7876117 w 9922465"/>
              <a:gd name="connsiteY2014" fmla="*/ 855263 h 1934496"/>
              <a:gd name="connsiteX2015" fmla="*/ 7745822 w 9922465"/>
              <a:gd name="connsiteY2015" fmla="*/ 855263 h 1934496"/>
              <a:gd name="connsiteX2016" fmla="*/ 7801014 w 9922465"/>
              <a:gd name="connsiteY2016" fmla="*/ 910454 h 1934496"/>
              <a:gd name="connsiteX2017" fmla="*/ 7745822 w 9922465"/>
              <a:gd name="connsiteY2017" fmla="*/ 965645 h 1934496"/>
              <a:gd name="connsiteX2018" fmla="*/ 7690630 w 9922465"/>
              <a:gd name="connsiteY2018" fmla="*/ 910454 h 1934496"/>
              <a:gd name="connsiteX2019" fmla="*/ 7745822 w 9922465"/>
              <a:gd name="connsiteY2019" fmla="*/ 855263 h 1934496"/>
              <a:gd name="connsiteX2020" fmla="*/ 7608849 w 9922465"/>
              <a:gd name="connsiteY2020" fmla="*/ 855263 h 1934496"/>
              <a:gd name="connsiteX2021" fmla="*/ 7664041 w 9922465"/>
              <a:gd name="connsiteY2021" fmla="*/ 910454 h 1934496"/>
              <a:gd name="connsiteX2022" fmla="*/ 7608849 w 9922465"/>
              <a:gd name="connsiteY2022" fmla="*/ 965645 h 1934496"/>
              <a:gd name="connsiteX2023" fmla="*/ 7553657 w 9922465"/>
              <a:gd name="connsiteY2023" fmla="*/ 910454 h 1934496"/>
              <a:gd name="connsiteX2024" fmla="*/ 7608849 w 9922465"/>
              <a:gd name="connsiteY2024" fmla="*/ 855263 h 1934496"/>
              <a:gd name="connsiteX2025" fmla="*/ 7481895 w 9922465"/>
              <a:gd name="connsiteY2025" fmla="*/ 855263 h 1934496"/>
              <a:gd name="connsiteX2026" fmla="*/ 7537087 w 9922465"/>
              <a:gd name="connsiteY2026" fmla="*/ 910454 h 1934496"/>
              <a:gd name="connsiteX2027" fmla="*/ 7481895 w 9922465"/>
              <a:gd name="connsiteY2027" fmla="*/ 965645 h 1934496"/>
              <a:gd name="connsiteX2028" fmla="*/ 7426703 w 9922465"/>
              <a:gd name="connsiteY2028" fmla="*/ 910454 h 1934496"/>
              <a:gd name="connsiteX2029" fmla="*/ 7481895 w 9922465"/>
              <a:gd name="connsiteY2029" fmla="*/ 855263 h 1934496"/>
              <a:gd name="connsiteX2030" fmla="*/ 7341578 w 9922465"/>
              <a:gd name="connsiteY2030" fmla="*/ 855263 h 1934496"/>
              <a:gd name="connsiteX2031" fmla="*/ 7396770 w 9922465"/>
              <a:gd name="connsiteY2031" fmla="*/ 910454 h 1934496"/>
              <a:gd name="connsiteX2032" fmla="*/ 7341578 w 9922465"/>
              <a:gd name="connsiteY2032" fmla="*/ 965645 h 1934496"/>
              <a:gd name="connsiteX2033" fmla="*/ 7286386 w 9922465"/>
              <a:gd name="connsiteY2033" fmla="*/ 910454 h 1934496"/>
              <a:gd name="connsiteX2034" fmla="*/ 7341578 w 9922465"/>
              <a:gd name="connsiteY2034" fmla="*/ 855263 h 1934496"/>
              <a:gd name="connsiteX2035" fmla="*/ 7211285 w 9922465"/>
              <a:gd name="connsiteY2035" fmla="*/ 855263 h 1934496"/>
              <a:gd name="connsiteX2036" fmla="*/ 7266477 w 9922465"/>
              <a:gd name="connsiteY2036" fmla="*/ 910454 h 1934496"/>
              <a:gd name="connsiteX2037" fmla="*/ 7211285 w 9922465"/>
              <a:gd name="connsiteY2037" fmla="*/ 965645 h 1934496"/>
              <a:gd name="connsiteX2038" fmla="*/ 7156093 w 9922465"/>
              <a:gd name="connsiteY2038" fmla="*/ 910454 h 1934496"/>
              <a:gd name="connsiteX2039" fmla="*/ 7211285 w 9922465"/>
              <a:gd name="connsiteY2039" fmla="*/ 855263 h 1934496"/>
              <a:gd name="connsiteX2040" fmla="*/ 7080993 w 9922465"/>
              <a:gd name="connsiteY2040" fmla="*/ 855263 h 1934496"/>
              <a:gd name="connsiteX2041" fmla="*/ 7136185 w 9922465"/>
              <a:gd name="connsiteY2041" fmla="*/ 910454 h 1934496"/>
              <a:gd name="connsiteX2042" fmla="*/ 7080993 w 9922465"/>
              <a:gd name="connsiteY2042" fmla="*/ 965645 h 1934496"/>
              <a:gd name="connsiteX2043" fmla="*/ 7025801 w 9922465"/>
              <a:gd name="connsiteY2043" fmla="*/ 910454 h 1934496"/>
              <a:gd name="connsiteX2044" fmla="*/ 7080993 w 9922465"/>
              <a:gd name="connsiteY2044" fmla="*/ 855263 h 1934496"/>
              <a:gd name="connsiteX2045" fmla="*/ 6947357 w 9922465"/>
              <a:gd name="connsiteY2045" fmla="*/ 855263 h 1934496"/>
              <a:gd name="connsiteX2046" fmla="*/ 7002549 w 9922465"/>
              <a:gd name="connsiteY2046" fmla="*/ 910454 h 1934496"/>
              <a:gd name="connsiteX2047" fmla="*/ 6947357 w 9922465"/>
              <a:gd name="connsiteY2047" fmla="*/ 965645 h 1934496"/>
              <a:gd name="connsiteX2048" fmla="*/ 6892165 w 9922465"/>
              <a:gd name="connsiteY2048" fmla="*/ 910454 h 1934496"/>
              <a:gd name="connsiteX2049" fmla="*/ 6947357 w 9922465"/>
              <a:gd name="connsiteY2049" fmla="*/ 855263 h 1934496"/>
              <a:gd name="connsiteX2050" fmla="*/ 6817063 w 9922465"/>
              <a:gd name="connsiteY2050" fmla="*/ 855263 h 1934496"/>
              <a:gd name="connsiteX2051" fmla="*/ 6872255 w 9922465"/>
              <a:gd name="connsiteY2051" fmla="*/ 910454 h 1934496"/>
              <a:gd name="connsiteX2052" fmla="*/ 6817063 w 9922465"/>
              <a:gd name="connsiteY2052" fmla="*/ 965645 h 1934496"/>
              <a:gd name="connsiteX2053" fmla="*/ 6761871 w 9922465"/>
              <a:gd name="connsiteY2053" fmla="*/ 910454 h 1934496"/>
              <a:gd name="connsiteX2054" fmla="*/ 6817063 w 9922465"/>
              <a:gd name="connsiteY2054" fmla="*/ 855263 h 1934496"/>
              <a:gd name="connsiteX2055" fmla="*/ 6683430 w 9922465"/>
              <a:gd name="connsiteY2055" fmla="*/ 855263 h 1934496"/>
              <a:gd name="connsiteX2056" fmla="*/ 6738622 w 9922465"/>
              <a:gd name="connsiteY2056" fmla="*/ 910454 h 1934496"/>
              <a:gd name="connsiteX2057" fmla="*/ 6683430 w 9922465"/>
              <a:gd name="connsiteY2057" fmla="*/ 965645 h 1934496"/>
              <a:gd name="connsiteX2058" fmla="*/ 6628238 w 9922465"/>
              <a:gd name="connsiteY2058" fmla="*/ 910454 h 1934496"/>
              <a:gd name="connsiteX2059" fmla="*/ 6683430 w 9922465"/>
              <a:gd name="connsiteY2059" fmla="*/ 855263 h 1934496"/>
              <a:gd name="connsiteX2060" fmla="*/ 6553135 w 9922465"/>
              <a:gd name="connsiteY2060" fmla="*/ 855263 h 1934496"/>
              <a:gd name="connsiteX2061" fmla="*/ 6608327 w 9922465"/>
              <a:gd name="connsiteY2061" fmla="*/ 910454 h 1934496"/>
              <a:gd name="connsiteX2062" fmla="*/ 6553135 w 9922465"/>
              <a:gd name="connsiteY2062" fmla="*/ 965645 h 1934496"/>
              <a:gd name="connsiteX2063" fmla="*/ 6497943 w 9922465"/>
              <a:gd name="connsiteY2063" fmla="*/ 910454 h 1934496"/>
              <a:gd name="connsiteX2064" fmla="*/ 6553135 w 9922465"/>
              <a:gd name="connsiteY2064" fmla="*/ 855263 h 1934496"/>
              <a:gd name="connsiteX2065" fmla="*/ 6419502 w 9922465"/>
              <a:gd name="connsiteY2065" fmla="*/ 855263 h 1934496"/>
              <a:gd name="connsiteX2066" fmla="*/ 6474694 w 9922465"/>
              <a:gd name="connsiteY2066" fmla="*/ 910454 h 1934496"/>
              <a:gd name="connsiteX2067" fmla="*/ 6419502 w 9922465"/>
              <a:gd name="connsiteY2067" fmla="*/ 965645 h 1934496"/>
              <a:gd name="connsiteX2068" fmla="*/ 6364310 w 9922465"/>
              <a:gd name="connsiteY2068" fmla="*/ 910454 h 1934496"/>
              <a:gd name="connsiteX2069" fmla="*/ 6419502 w 9922465"/>
              <a:gd name="connsiteY2069" fmla="*/ 855263 h 1934496"/>
              <a:gd name="connsiteX2070" fmla="*/ 6289206 w 9922465"/>
              <a:gd name="connsiteY2070" fmla="*/ 855263 h 1934496"/>
              <a:gd name="connsiteX2071" fmla="*/ 6344398 w 9922465"/>
              <a:gd name="connsiteY2071" fmla="*/ 910454 h 1934496"/>
              <a:gd name="connsiteX2072" fmla="*/ 6289206 w 9922465"/>
              <a:gd name="connsiteY2072" fmla="*/ 965645 h 1934496"/>
              <a:gd name="connsiteX2073" fmla="*/ 6234014 w 9922465"/>
              <a:gd name="connsiteY2073" fmla="*/ 910454 h 1934496"/>
              <a:gd name="connsiteX2074" fmla="*/ 6289206 w 9922465"/>
              <a:gd name="connsiteY2074" fmla="*/ 855263 h 1934496"/>
              <a:gd name="connsiteX2075" fmla="*/ 6155571 w 9922465"/>
              <a:gd name="connsiteY2075" fmla="*/ 855263 h 1934496"/>
              <a:gd name="connsiteX2076" fmla="*/ 6210763 w 9922465"/>
              <a:gd name="connsiteY2076" fmla="*/ 910454 h 1934496"/>
              <a:gd name="connsiteX2077" fmla="*/ 6155571 w 9922465"/>
              <a:gd name="connsiteY2077" fmla="*/ 965645 h 1934496"/>
              <a:gd name="connsiteX2078" fmla="*/ 6100379 w 9922465"/>
              <a:gd name="connsiteY2078" fmla="*/ 910454 h 1934496"/>
              <a:gd name="connsiteX2079" fmla="*/ 6155571 w 9922465"/>
              <a:gd name="connsiteY2079" fmla="*/ 855263 h 1934496"/>
              <a:gd name="connsiteX2080" fmla="*/ 6021938 w 9922465"/>
              <a:gd name="connsiteY2080" fmla="*/ 855263 h 1934496"/>
              <a:gd name="connsiteX2081" fmla="*/ 6077130 w 9922465"/>
              <a:gd name="connsiteY2081" fmla="*/ 910454 h 1934496"/>
              <a:gd name="connsiteX2082" fmla="*/ 6021938 w 9922465"/>
              <a:gd name="connsiteY2082" fmla="*/ 965645 h 1934496"/>
              <a:gd name="connsiteX2083" fmla="*/ 5966746 w 9922465"/>
              <a:gd name="connsiteY2083" fmla="*/ 910454 h 1934496"/>
              <a:gd name="connsiteX2084" fmla="*/ 6021938 w 9922465"/>
              <a:gd name="connsiteY2084" fmla="*/ 855263 h 1934496"/>
              <a:gd name="connsiteX2085" fmla="*/ 5884961 w 9922465"/>
              <a:gd name="connsiteY2085" fmla="*/ 855263 h 1934496"/>
              <a:gd name="connsiteX2086" fmla="*/ 5940153 w 9922465"/>
              <a:gd name="connsiteY2086" fmla="*/ 910454 h 1934496"/>
              <a:gd name="connsiteX2087" fmla="*/ 5884961 w 9922465"/>
              <a:gd name="connsiteY2087" fmla="*/ 965645 h 1934496"/>
              <a:gd name="connsiteX2088" fmla="*/ 5829769 w 9922465"/>
              <a:gd name="connsiteY2088" fmla="*/ 910454 h 1934496"/>
              <a:gd name="connsiteX2089" fmla="*/ 5884961 w 9922465"/>
              <a:gd name="connsiteY2089" fmla="*/ 855263 h 1934496"/>
              <a:gd name="connsiteX2090" fmla="*/ 5754668 w 9922465"/>
              <a:gd name="connsiteY2090" fmla="*/ 855263 h 1934496"/>
              <a:gd name="connsiteX2091" fmla="*/ 5809860 w 9922465"/>
              <a:gd name="connsiteY2091" fmla="*/ 910454 h 1934496"/>
              <a:gd name="connsiteX2092" fmla="*/ 5754668 w 9922465"/>
              <a:gd name="connsiteY2092" fmla="*/ 965645 h 1934496"/>
              <a:gd name="connsiteX2093" fmla="*/ 5699476 w 9922465"/>
              <a:gd name="connsiteY2093" fmla="*/ 910454 h 1934496"/>
              <a:gd name="connsiteX2094" fmla="*/ 5754668 w 9922465"/>
              <a:gd name="connsiteY2094" fmla="*/ 855263 h 1934496"/>
              <a:gd name="connsiteX2095" fmla="*/ 5621034 w 9922465"/>
              <a:gd name="connsiteY2095" fmla="*/ 855263 h 1934496"/>
              <a:gd name="connsiteX2096" fmla="*/ 5676226 w 9922465"/>
              <a:gd name="connsiteY2096" fmla="*/ 910454 h 1934496"/>
              <a:gd name="connsiteX2097" fmla="*/ 5621034 w 9922465"/>
              <a:gd name="connsiteY2097" fmla="*/ 965645 h 1934496"/>
              <a:gd name="connsiteX2098" fmla="*/ 5565842 w 9922465"/>
              <a:gd name="connsiteY2098" fmla="*/ 910454 h 1934496"/>
              <a:gd name="connsiteX2099" fmla="*/ 5621034 w 9922465"/>
              <a:gd name="connsiteY2099" fmla="*/ 855263 h 1934496"/>
              <a:gd name="connsiteX2100" fmla="*/ 5487399 w 9922465"/>
              <a:gd name="connsiteY2100" fmla="*/ 855263 h 1934496"/>
              <a:gd name="connsiteX2101" fmla="*/ 5542591 w 9922465"/>
              <a:gd name="connsiteY2101" fmla="*/ 910454 h 1934496"/>
              <a:gd name="connsiteX2102" fmla="*/ 5487399 w 9922465"/>
              <a:gd name="connsiteY2102" fmla="*/ 965645 h 1934496"/>
              <a:gd name="connsiteX2103" fmla="*/ 5432207 w 9922465"/>
              <a:gd name="connsiteY2103" fmla="*/ 910454 h 1934496"/>
              <a:gd name="connsiteX2104" fmla="*/ 5487399 w 9922465"/>
              <a:gd name="connsiteY2104" fmla="*/ 855263 h 1934496"/>
              <a:gd name="connsiteX2105" fmla="*/ 5357105 w 9922465"/>
              <a:gd name="connsiteY2105" fmla="*/ 855263 h 1934496"/>
              <a:gd name="connsiteX2106" fmla="*/ 5412297 w 9922465"/>
              <a:gd name="connsiteY2106" fmla="*/ 910454 h 1934496"/>
              <a:gd name="connsiteX2107" fmla="*/ 5357105 w 9922465"/>
              <a:gd name="connsiteY2107" fmla="*/ 965645 h 1934496"/>
              <a:gd name="connsiteX2108" fmla="*/ 5301913 w 9922465"/>
              <a:gd name="connsiteY2108" fmla="*/ 910454 h 1934496"/>
              <a:gd name="connsiteX2109" fmla="*/ 5357105 w 9922465"/>
              <a:gd name="connsiteY2109" fmla="*/ 855263 h 1934496"/>
              <a:gd name="connsiteX2110" fmla="*/ 5223472 w 9922465"/>
              <a:gd name="connsiteY2110" fmla="*/ 855263 h 1934496"/>
              <a:gd name="connsiteX2111" fmla="*/ 5278664 w 9922465"/>
              <a:gd name="connsiteY2111" fmla="*/ 910454 h 1934496"/>
              <a:gd name="connsiteX2112" fmla="*/ 5223472 w 9922465"/>
              <a:gd name="connsiteY2112" fmla="*/ 965645 h 1934496"/>
              <a:gd name="connsiteX2113" fmla="*/ 5168280 w 9922465"/>
              <a:gd name="connsiteY2113" fmla="*/ 910454 h 1934496"/>
              <a:gd name="connsiteX2114" fmla="*/ 5223472 w 9922465"/>
              <a:gd name="connsiteY2114" fmla="*/ 855263 h 1934496"/>
              <a:gd name="connsiteX2115" fmla="*/ 5093178 w 9922465"/>
              <a:gd name="connsiteY2115" fmla="*/ 855263 h 1934496"/>
              <a:gd name="connsiteX2116" fmla="*/ 5148370 w 9922465"/>
              <a:gd name="connsiteY2116" fmla="*/ 910454 h 1934496"/>
              <a:gd name="connsiteX2117" fmla="*/ 5093178 w 9922465"/>
              <a:gd name="connsiteY2117" fmla="*/ 965645 h 1934496"/>
              <a:gd name="connsiteX2118" fmla="*/ 5037986 w 9922465"/>
              <a:gd name="connsiteY2118" fmla="*/ 910454 h 1934496"/>
              <a:gd name="connsiteX2119" fmla="*/ 5093178 w 9922465"/>
              <a:gd name="connsiteY2119" fmla="*/ 855263 h 1934496"/>
              <a:gd name="connsiteX2120" fmla="*/ 4161076 w 9922465"/>
              <a:gd name="connsiteY2120" fmla="*/ 855263 h 1934496"/>
              <a:gd name="connsiteX2121" fmla="*/ 4216268 w 9922465"/>
              <a:gd name="connsiteY2121" fmla="*/ 910454 h 1934496"/>
              <a:gd name="connsiteX2122" fmla="*/ 4161076 w 9922465"/>
              <a:gd name="connsiteY2122" fmla="*/ 965645 h 1934496"/>
              <a:gd name="connsiteX2123" fmla="*/ 4105884 w 9922465"/>
              <a:gd name="connsiteY2123" fmla="*/ 910454 h 1934496"/>
              <a:gd name="connsiteX2124" fmla="*/ 4161076 w 9922465"/>
              <a:gd name="connsiteY2124" fmla="*/ 855263 h 1934496"/>
              <a:gd name="connsiteX2125" fmla="*/ 3633218 w 9922465"/>
              <a:gd name="connsiteY2125" fmla="*/ 855263 h 1934496"/>
              <a:gd name="connsiteX2126" fmla="*/ 3688410 w 9922465"/>
              <a:gd name="connsiteY2126" fmla="*/ 910454 h 1934496"/>
              <a:gd name="connsiteX2127" fmla="*/ 3633218 w 9922465"/>
              <a:gd name="connsiteY2127" fmla="*/ 965645 h 1934496"/>
              <a:gd name="connsiteX2128" fmla="*/ 3578026 w 9922465"/>
              <a:gd name="connsiteY2128" fmla="*/ 910454 h 1934496"/>
              <a:gd name="connsiteX2129" fmla="*/ 3633218 w 9922465"/>
              <a:gd name="connsiteY2129" fmla="*/ 855263 h 1934496"/>
              <a:gd name="connsiteX2130" fmla="*/ 3499586 w 9922465"/>
              <a:gd name="connsiteY2130" fmla="*/ 855263 h 1934496"/>
              <a:gd name="connsiteX2131" fmla="*/ 3554778 w 9922465"/>
              <a:gd name="connsiteY2131" fmla="*/ 910454 h 1934496"/>
              <a:gd name="connsiteX2132" fmla="*/ 3499586 w 9922465"/>
              <a:gd name="connsiteY2132" fmla="*/ 965645 h 1934496"/>
              <a:gd name="connsiteX2133" fmla="*/ 3444394 w 9922465"/>
              <a:gd name="connsiteY2133" fmla="*/ 910454 h 1934496"/>
              <a:gd name="connsiteX2134" fmla="*/ 3499586 w 9922465"/>
              <a:gd name="connsiteY2134" fmla="*/ 855263 h 1934496"/>
              <a:gd name="connsiteX2135" fmla="*/ 3369290 w 9922465"/>
              <a:gd name="connsiteY2135" fmla="*/ 855263 h 1934496"/>
              <a:gd name="connsiteX2136" fmla="*/ 3424482 w 9922465"/>
              <a:gd name="connsiteY2136" fmla="*/ 910454 h 1934496"/>
              <a:gd name="connsiteX2137" fmla="*/ 3369290 w 9922465"/>
              <a:gd name="connsiteY2137" fmla="*/ 965645 h 1934496"/>
              <a:gd name="connsiteX2138" fmla="*/ 3314098 w 9922465"/>
              <a:gd name="connsiteY2138" fmla="*/ 910454 h 1934496"/>
              <a:gd name="connsiteX2139" fmla="*/ 3369290 w 9922465"/>
              <a:gd name="connsiteY2139" fmla="*/ 855263 h 1934496"/>
              <a:gd name="connsiteX2140" fmla="*/ 2834849 w 9922465"/>
              <a:gd name="connsiteY2140" fmla="*/ 855263 h 1934496"/>
              <a:gd name="connsiteX2141" fmla="*/ 2890040 w 9922465"/>
              <a:gd name="connsiteY2141" fmla="*/ 910454 h 1934496"/>
              <a:gd name="connsiteX2142" fmla="*/ 2834849 w 9922465"/>
              <a:gd name="connsiteY2142" fmla="*/ 965645 h 1934496"/>
              <a:gd name="connsiteX2143" fmla="*/ 2779655 w 9922465"/>
              <a:gd name="connsiteY2143" fmla="*/ 910454 h 1934496"/>
              <a:gd name="connsiteX2144" fmla="*/ 2834849 w 9922465"/>
              <a:gd name="connsiteY2144" fmla="*/ 855263 h 1934496"/>
              <a:gd name="connsiteX2145" fmla="*/ 2707895 w 9922465"/>
              <a:gd name="connsiteY2145" fmla="*/ 855263 h 1934496"/>
              <a:gd name="connsiteX2146" fmla="*/ 2763087 w 9922465"/>
              <a:gd name="connsiteY2146" fmla="*/ 910454 h 1934496"/>
              <a:gd name="connsiteX2147" fmla="*/ 2707895 w 9922465"/>
              <a:gd name="connsiteY2147" fmla="*/ 965645 h 1934496"/>
              <a:gd name="connsiteX2148" fmla="*/ 2652702 w 9922465"/>
              <a:gd name="connsiteY2148" fmla="*/ 910454 h 1934496"/>
              <a:gd name="connsiteX2149" fmla="*/ 2707895 w 9922465"/>
              <a:gd name="connsiteY2149" fmla="*/ 855263 h 1934496"/>
              <a:gd name="connsiteX2150" fmla="*/ 2570919 w 9922465"/>
              <a:gd name="connsiteY2150" fmla="*/ 855263 h 1934496"/>
              <a:gd name="connsiteX2151" fmla="*/ 2626110 w 9922465"/>
              <a:gd name="connsiteY2151" fmla="*/ 910454 h 1934496"/>
              <a:gd name="connsiteX2152" fmla="*/ 2570919 w 9922465"/>
              <a:gd name="connsiteY2152" fmla="*/ 965645 h 1934496"/>
              <a:gd name="connsiteX2153" fmla="*/ 2515724 w 9922465"/>
              <a:gd name="connsiteY2153" fmla="*/ 910454 h 1934496"/>
              <a:gd name="connsiteX2154" fmla="*/ 2570919 w 9922465"/>
              <a:gd name="connsiteY2154" fmla="*/ 855263 h 1934496"/>
              <a:gd name="connsiteX2155" fmla="*/ 2303651 w 9922465"/>
              <a:gd name="connsiteY2155" fmla="*/ 855263 h 1934496"/>
              <a:gd name="connsiteX2156" fmla="*/ 2358843 w 9922465"/>
              <a:gd name="connsiteY2156" fmla="*/ 910454 h 1934496"/>
              <a:gd name="connsiteX2157" fmla="*/ 2303651 w 9922465"/>
              <a:gd name="connsiteY2157" fmla="*/ 965645 h 1934496"/>
              <a:gd name="connsiteX2158" fmla="*/ 2248461 w 9922465"/>
              <a:gd name="connsiteY2158" fmla="*/ 910454 h 1934496"/>
              <a:gd name="connsiteX2159" fmla="*/ 2303651 w 9922465"/>
              <a:gd name="connsiteY2159" fmla="*/ 855263 h 1934496"/>
              <a:gd name="connsiteX2160" fmla="*/ 2173362 w 9922465"/>
              <a:gd name="connsiteY2160" fmla="*/ 855263 h 1934496"/>
              <a:gd name="connsiteX2161" fmla="*/ 2228554 w 9922465"/>
              <a:gd name="connsiteY2161" fmla="*/ 910454 h 1934496"/>
              <a:gd name="connsiteX2162" fmla="*/ 2173362 w 9922465"/>
              <a:gd name="connsiteY2162" fmla="*/ 965645 h 1934496"/>
              <a:gd name="connsiteX2163" fmla="*/ 2118170 w 9922465"/>
              <a:gd name="connsiteY2163" fmla="*/ 910454 h 1934496"/>
              <a:gd name="connsiteX2164" fmla="*/ 2173362 w 9922465"/>
              <a:gd name="connsiteY2164" fmla="*/ 855263 h 1934496"/>
              <a:gd name="connsiteX2165" fmla="*/ 2039725 w 9922465"/>
              <a:gd name="connsiteY2165" fmla="*/ 855263 h 1934496"/>
              <a:gd name="connsiteX2166" fmla="*/ 2094919 w 9922465"/>
              <a:gd name="connsiteY2166" fmla="*/ 910454 h 1934496"/>
              <a:gd name="connsiteX2167" fmla="*/ 2039725 w 9922465"/>
              <a:gd name="connsiteY2167" fmla="*/ 965645 h 1934496"/>
              <a:gd name="connsiteX2168" fmla="*/ 1984533 w 9922465"/>
              <a:gd name="connsiteY2168" fmla="*/ 910454 h 1934496"/>
              <a:gd name="connsiteX2169" fmla="*/ 2039725 w 9922465"/>
              <a:gd name="connsiteY2169" fmla="*/ 855263 h 1934496"/>
              <a:gd name="connsiteX2170" fmla="*/ 1909428 w 9922465"/>
              <a:gd name="connsiteY2170" fmla="*/ 855263 h 1934496"/>
              <a:gd name="connsiteX2171" fmla="*/ 1964620 w 9922465"/>
              <a:gd name="connsiteY2171" fmla="*/ 910454 h 1934496"/>
              <a:gd name="connsiteX2172" fmla="*/ 1909428 w 9922465"/>
              <a:gd name="connsiteY2172" fmla="*/ 965645 h 1934496"/>
              <a:gd name="connsiteX2173" fmla="*/ 1854234 w 9922465"/>
              <a:gd name="connsiteY2173" fmla="*/ 910454 h 1934496"/>
              <a:gd name="connsiteX2174" fmla="*/ 1909428 w 9922465"/>
              <a:gd name="connsiteY2174" fmla="*/ 855263 h 1934496"/>
              <a:gd name="connsiteX2175" fmla="*/ 1779130 w 9922465"/>
              <a:gd name="connsiteY2175" fmla="*/ 855263 h 1934496"/>
              <a:gd name="connsiteX2176" fmla="*/ 1834324 w 9922465"/>
              <a:gd name="connsiteY2176" fmla="*/ 910454 h 1934496"/>
              <a:gd name="connsiteX2177" fmla="*/ 1779130 w 9922465"/>
              <a:gd name="connsiteY2177" fmla="*/ 965645 h 1934496"/>
              <a:gd name="connsiteX2178" fmla="*/ 1723937 w 9922465"/>
              <a:gd name="connsiteY2178" fmla="*/ 910454 h 1934496"/>
              <a:gd name="connsiteX2179" fmla="*/ 1779130 w 9922465"/>
              <a:gd name="connsiteY2179" fmla="*/ 855263 h 1934496"/>
              <a:gd name="connsiteX2180" fmla="*/ 1645495 w 9922465"/>
              <a:gd name="connsiteY2180" fmla="*/ 855263 h 1934496"/>
              <a:gd name="connsiteX2181" fmla="*/ 1700693 w 9922465"/>
              <a:gd name="connsiteY2181" fmla="*/ 910454 h 1934496"/>
              <a:gd name="connsiteX2182" fmla="*/ 1645495 w 9922465"/>
              <a:gd name="connsiteY2182" fmla="*/ 965645 h 1934496"/>
              <a:gd name="connsiteX2183" fmla="*/ 1590303 w 9922465"/>
              <a:gd name="connsiteY2183" fmla="*/ 910454 h 1934496"/>
              <a:gd name="connsiteX2184" fmla="*/ 1645495 w 9922465"/>
              <a:gd name="connsiteY2184" fmla="*/ 855263 h 1934496"/>
              <a:gd name="connsiteX2185" fmla="*/ 1515206 w 9922465"/>
              <a:gd name="connsiteY2185" fmla="*/ 855263 h 1934496"/>
              <a:gd name="connsiteX2186" fmla="*/ 1570391 w 9922465"/>
              <a:gd name="connsiteY2186" fmla="*/ 910454 h 1934496"/>
              <a:gd name="connsiteX2187" fmla="*/ 1515206 w 9922465"/>
              <a:gd name="connsiteY2187" fmla="*/ 965645 h 1934496"/>
              <a:gd name="connsiteX2188" fmla="*/ 1460009 w 9922465"/>
              <a:gd name="connsiteY2188" fmla="*/ 910454 h 1934496"/>
              <a:gd name="connsiteX2189" fmla="*/ 1515206 w 9922465"/>
              <a:gd name="connsiteY2189" fmla="*/ 855263 h 1934496"/>
              <a:gd name="connsiteX2190" fmla="*/ 1381566 w 9922465"/>
              <a:gd name="connsiteY2190" fmla="*/ 855263 h 1934496"/>
              <a:gd name="connsiteX2191" fmla="*/ 1436758 w 9922465"/>
              <a:gd name="connsiteY2191" fmla="*/ 910454 h 1934496"/>
              <a:gd name="connsiteX2192" fmla="*/ 1381566 w 9922465"/>
              <a:gd name="connsiteY2192" fmla="*/ 965645 h 1934496"/>
              <a:gd name="connsiteX2193" fmla="*/ 1326375 w 9922465"/>
              <a:gd name="connsiteY2193" fmla="*/ 910454 h 1934496"/>
              <a:gd name="connsiteX2194" fmla="*/ 1381566 w 9922465"/>
              <a:gd name="connsiteY2194" fmla="*/ 855263 h 1934496"/>
              <a:gd name="connsiteX2195" fmla="*/ 1251271 w 9922465"/>
              <a:gd name="connsiteY2195" fmla="*/ 855263 h 1934496"/>
              <a:gd name="connsiteX2196" fmla="*/ 1306464 w 9922465"/>
              <a:gd name="connsiteY2196" fmla="*/ 910454 h 1934496"/>
              <a:gd name="connsiteX2197" fmla="*/ 1251271 w 9922465"/>
              <a:gd name="connsiteY2197" fmla="*/ 965645 h 1934496"/>
              <a:gd name="connsiteX2198" fmla="*/ 1196078 w 9922465"/>
              <a:gd name="connsiteY2198" fmla="*/ 910454 h 1934496"/>
              <a:gd name="connsiteX2199" fmla="*/ 1251271 w 9922465"/>
              <a:gd name="connsiteY2199" fmla="*/ 855263 h 1934496"/>
              <a:gd name="connsiteX2200" fmla="*/ 1117634 w 9922465"/>
              <a:gd name="connsiteY2200" fmla="*/ 855263 h 1934496"/>
              <a:gd name="connsiteX2201" fmla="*/ 1172828 w 9922465"/>
              <a:gd name="connsiteY2201" fmla="*/ 910454 h 1934496"/>
              <a:gd name="connsiteX2202" fmla="*/ 1117634 w 9922465"/>
              <a:gd name="connsiteY2202" fmla="*/ 965645 h 1934496"/>
              <a:gd name="connsiteX2203" fmla="*/ 1062440 w 9922465"/>
              <a:gd name="connsiteY2203" fmla="*/ 910454 h 1934496"/>
              <a:gd name="connsiteX2204" fmla="*/ 1117634 w 9922465"/>
              <a:gd name="connsiteY2204" fmla="*/ 855263 h 1934496"/>
              <a:gd name="connsiteX2205" fmla="*/ 980654 w 9922465"/>
              <a:gd name="connsiteY2205" fmla="*/ 855263 h 1934496"/>
              <a:gd name="connsiteX2206" fmla="*/ 1035848 w 9922465"/>
              <a:gd name="connsiteY2206" fmla="*/ 910454 h 1934496"/>
              <a:gd name="connsiteX2207" fmla="*/ 980654 w 9922465"/>
              <a:gd name="connsiteY2207" fmla="*/ 965645 h 1934496"/>
              <a:gd name="connsiteX2208" fmla="*/ 925460 w 9922465"/>
              <a:gd name="connsiteY2208" fmla="*/ 910454 h 1934496"/>
              <a:gd name="connsiteX2209" fmla="*/ 980654 w 9922465"/>
              <a:gd name="connsiteY2209" fmla="*/ 855263 h 1934496"/>
              <a:gd name="connsiteX2210" fmla="*/ 847016 w 9922465"/>
              <a:gd name="connsiteY2210" fmla="*/ 855263 h 1934496"/>
              <a:gd name="connsiteX2211" fmla="*/ 902209 w 9922465"/>
              <a:gd name="connsiteY2211" fmla="*/ 910454 h 1934496"/>
              <a:gd name="connsiteX2212" fmla="*/ 847016 w 9922465"/>
              <a:gd name="connsiteY2212" fmla="*/ 965645 h 1934496"/>
              <a:gd name="connsiteX2213" fmla="*/ 791816 w 9922465"/>
              <a:gd name="connsiteY2213" fmla="*/ 910454 h 1934496"/>
              <a:gd name="connsiteX2214" fmla="*/ 847016 w 9922465"/>
              <a:gd name="connsiteY2214" fmla="*/ 855263 h 1934496"/>
              <a:gd name="connsiteX2215" fmla="*/ 716709 w 9922465"/>
              <a:gd name="connsiteY2215" fmla="*/ 855263 h 1934496"/>
              <a:gd name="connsiteX2216" fmla="*/ 771907 w 9922465"/>
              <a:gd name="connsiteY2216" fmla="*/ 910454 h 1934496"/>
              <a:gd name="connsiteX2217" fmla="*/ 716709 w 9922465"/>
              <a:gd name="connsiteY2217" fmla="*/ 965645 h 1934496"/>
              <a:gd name="connsiteX2218" fmla="*/ 661522 w 9922465"/>
              <a:gd name="connsiteY2218" fmla="*/ 910454 h 1934496"/>
              <a:gd name="connsiteX2219" fmla="*/ 716709 w 9922465"/>
              <a:gd name="connsiteY2219" fmla="*/ 855263 h 1934496"/>
              <a:gd name="connsiteX2220" fmla="*/ 583074 w 9922465"/>
              <a:gd name="connsiteY2220" fmla="*/ 855263 h 1934496"/>
              <a:gd name="connsiteX2221" fmla="*/ 638268 w 9922465"/>
              <a:gd name="connsiteY2221" fmla="*/ 910454 h 1934496"/>
              <a:gd name="connsiteX2222" fmla="*/ 583074 w 9922465"/>
              <a:gd name="connsiteY2222" fmla="*/ 965645 h 1934496"/>
              <a:gd name="connsiteX2223" fmla="*/ 527881 w 9922465"/>
              <a:gd name="connsiteY2223" fmla="*/ 910454 h 1934496"/>
              <a:gd name="connsiteX2224" fmla="*/ 583074 w 9922465"/>
              <a:gd name="connsiteY2224" fmla="*/ 855263 h 1934496"/>
              <a:gd name="connsiteX2225" fmla="*/ 9867273 w 9922465"/>
              <a:gd name="connsiteY2225" fmla="*/ 855260 h 1934496"/>
              <a:gd name="connsiteX2226" fmla="*/ 9922465 w 9922465"/>
              <a:gd name="connsiteY2226" fmla="*/ 910451 h 1934496"/>
              <a:gd name="connsiteX2227" fmla="*/ 9867273 w 9922465"/>
              <a:gd name="connsiteY2227" fmla="*/ 965642 h 1934496"/>
              <a:gd name="connsiteX2228" fmla="*/ 9812081 w 9922465"/>
              <a:gd name="connsiteY2228" fmla="*/ 910451 h 1934496"/>
              <a:gd name="connsiteX2229" fmla="*/ 9867273 w 9922465"/>
              <a:gd name="connsiteY2229" fmla="*/ 855260 h 1934496"/>
              <a:gd name="connsiteX2230" fmla="*/ 9733637 w 9922465"/>
              <a:gd name="connsiteY2230" fmla="*/ 855260 h 1934496"/>
              <a:gd name="connsiteX2231" fmla="*/ 9788829 w 9922465"/>
              <a:gd name="connsiteY2231" fmla="*/ 910451 h 1934496"/>
              <a:gd name="connsiteX2232" fmla="*/ 9733637 w 9922465"/>
              <a:gd name="connsiteY2232" fmla="*/ 965642 h 1934496"/>
              <a:gd name="connsiteX2233" fmla="*/ 9678445 w 9922465"/>
              <a:gd name="connsiteY2233" fmla="*/ 910451 h 1934496"/>
              <a:gd name="connsiteX2234" fmla="*/ 9733637 w 9922465"/>
              <a:gd name="connsiteY2234" fmla="*/ 855260 h 1934496"/>
              <a:gd name="connsiteX2235" fmla="*/ 9603343 w 9922465"/>
              <a:gd name="connsiteY2235" fmla="*/ 855260 h 1934496"/>
              <a:gd name="connsiteX2236" fmla="*/ 9658535 w 9922465"/>
              <a:gd name="connsiteY2236" fmla="*/ 910451 h 1934496"/>
              <a:gd name="connsiteX2237" fmla="*/ 9603343 w 9922465"/>
              <a:gd name="connsiteY2237" fmla="*/ 965642 h 1934496"/>
              <a:gd name="connsiteX2238" fmla="*/ 9548151 w 9922465"/>
              <a:gd name="connsiteY2238" fmla="*/ 910451 h 1934496"/>
              <a:gd name="connsiteX2239" fmla="*/ 9603343 w 9922465"/>
              <a:gd name="connsiteY2239" fmla="*/ 855260 h 1934496"/>
              <a:gd name="connsiteX2240" fmla="*/ 449429 w 9922465"/>
              <a:gd name="connsiteY2240" fmla="*/ 855260 h 1934496"/>
              <a:gd name="connsiteX2241" fmla="*/ 504621 w 9922465"/>
              <a:gd name="connsiteY2241" fmla="*/ 910451 h 1934496"/>
              <a:gd name="connsiteX2242" fmla="*/ 449429 w 9922465"/>
              <a:gd name="connsiteY2242" fmla="*/ 965642 h 1934496"/>
              <a:gd name="connsiteX2243" fmla="*/ 394234 w 9922465"/>
              <a:gd name="connsiteY2243" fmla="*/ 910451 h 1934496"/>
              <a:gd name="connsiteX2244" fmla="*/ 449429 w 9922465"/>
              <a:gd name="connsiteY2244" fmla="*/ 855260 h 1934496"/>
              <a:gd name="connsiteX2245" fmla="*/ 319132 w 9922465"/>
              <a:gd name="connsiteY2245" fmla="*/ 855260 h 1934496"/>
              <a:gd name="connsiteX2246" fmla="*/ 374326 w 9922465"/>
              <a:gd name="connsiteY2246" fmla="*/ 910451 h 1934496"/>
              <a:gd name="connsiteX2247" fmla="*/ 319132 w 9922465"/>
              <a:gd name="connsiteY2247" fmla="*/ 965642 h 1934496"/>
              <a:gd name="connsiteX2248" fmla="*/ 263940 w 9922465"/>
              <a:gd name="connsiteY2248" fmla="*/ 910451 h 1934496"/>
              <a:gd name="connsiteX2249" fmla="*/ 319132 w 9922465"/>
              <a:gd name="connsiteY2249" fmla="*/ 855260 h 1934496"/>
              <a:gd name="connsiteX2250" fmla="*/ 185499 w 9922465"/>
              <a:gd name="connsiteY2250" fmla="*/ 855260 h 1934496"/>
              <a:gd name="connsiteX2251" fmla="*/ 240690 w 9922465"/>
              <a:gd name="connsiteY2251" fmla="*/ 910451 h 1934496"/>
              <a:gd name="connsiteX2252" fmla="*/ 185499 w 9922465"/>
              <a:gd name="connsiteY2252" fmla="*/ 965642 h 1934496"/>
              <a:gd name="connsiteX2253" fmla="*/ 130308 w 9922465"/>
              <a:gd name="connsiteY2253" fmla="*/ 910451 h 1934496"/>
              <a:gd name="connsiteX2254" fmla="*/ 185499 w 9922465"/>
              <a:gd name="connsiteY2254" fmla="*/ 855260 h 1934496"/>
              <a:gd name="connsiteX2255" fmla="*/ 9733637 w 9922465"/>
              <a:gd name="connsiteY2255" fmla="*/ 724970 h 1934496"/>
              <a:gd name="connsiteX2256" fmla="*/ 9788829 w 9922465"/>
              <a:gd name="connsiteY2256" fmla="*/ 780161 h 1934496"/>
              <a:gd name="connsiteX2257" fmla="*/ 9733637 w 9922465"/>
              <a:gd name="connsiteY2257" fmla="*/ 835352 h 1934496"/>
              <a:gd name="connsiteX2258" fmla="*/ 9678445 w 9922465"/>
              <a:gd name="connsiteY2258" fmla="*/ 780161 h 1934496"/>
              <a:gd name="connsiteX2259" fmla="*/ 9733637 w 9922465"/>
              <a:gd name="connsiteY2259" fmla="*/ 724970 h 1934496"/>
              <a:gd name="connsiteX2260" fmla="*/ 9603344 w 9922465"/>
              <a:gd name="connsiteY2260" fmla="*/ 724970 h 1934496"/>
              <a:gd name="connsiteX2261" fmla="*/ 9658536 w 9922465"/>
              <a:gd name="connsiteY2261" fmla="*/ 780161 h 1934496"/>
              <a:gd name="connsiteX2262" fmla="*/ 9603344 w 9922465"/>
              <a:gd name="connsiteY2262" fmla="*/ 835352 h 1934496"/>
              <a:gd name="connsiteX2263" fmla="*/ 9548152 w 9922465"/>
              <a:gd name="connsiteY2263" fmla="*/ 780161 h 1934496"/>
              <a:gd name="connsiteX2264" fmla="*/ 9603344 w 9922465"/>
              <a:gd name="connsiteY2264" fmla="*/ 724970 h 1934496"/>
              <a:gd name="connsiteX2265" fmla="*/ 9469710 w 9922465"/>
              <a:gd name="connsiteY2265" fmla="*/ 724970 h 1934496"/>
              <a:gd name="connsiteX2266" fmla="*/ 9524902 w 9922465"/>
              <a:gd name="connsiteY2266" fmla="*/ 780161 h 1934496"/>
              <a:gd name="connsiteX2267" fmla="*/ 9469710 w 9922465"/>
              <a:gd name="connsiteY2267" fmla="*/ 835352 h 1934496"/>
              <a:gd name="connsiteX2268" fmla="*/ 9414518 w 9922465"/>
              <a:gd name="connsiteY2268" fmla="*/ 780161 h 1934496"/>
              <a:gd name="connsiteX2269" fmla="*/ 9469710 w 9922465"/>
              <a:gd name="connsiteY2269" fmla="*/ 724970 h 1934496"/>
              <a:gd name="connsiteX2270" fmla="*/ 9336075 w 9922465"/>
              <a:gd name="connsiteY2270" fmla="*/ 724970 h 1934496"/>
              <a:gd name="connsiteX2271" fmla="*/ 9391267 w 9922465"/>
              <a:gd name="connsiteY2271" fmla="*/ 780161 h 1934496"/>
              <a:gd name="connsiteX2272" fmla="*/ 9336075 w 9922465"/>
              <a:gd name="connsiteY2272" fmla="*/ 835352 h 1934496"/>
              <a:gd name="connsiteX2273" fmla="*/ 9280883 w 9922465"/>
              <a:gd name="connsiteY2273" fmla="*/ 780161 h 1934496"/>
              <a:gd name="connsiteX2274" fmla="*/ 9336075 w 9922465"/>
              <a:gd name="connsiteY2274" fmla="*/ 724970 h 1934496"/>
              <a:gd name="connsiteX2275" fmla="*/ 9199100 w 9922465"/>
              <a:gd name="connsiteY2275" fmla="*/ 724970 h 1934496"/>
              <a:gd name="connsiteX2276" fmla="*/ 9254292 w 9922465"/>
              <a:gd name="connsiteY2276" fmla="*/ 780161 h 1934496"/>
              <a:gd name="connsiteX2277" fmla="*/ 9199100 w 9922465"/>
              <a:gd name="connsiteY2277" fmla="*/ 835352 h 1934496"/>
              <a:gd name="connsiteX2278" fmla="*/ 9143908 w 9922465"/>
              <a:gd name="connsiteY2278" fmla="*/ 780161 h 1934496"/>
              <a:gd name="connsiteX2279" fmla="*/ 9199100 w 9922465"/>
              <a:gd name="connsiteY2279" fmla="*/ 724970 h 1934496"/>
              <a:gd name="connsiteX2280" fmla="*/ 9068806 w 9922465"/>
              <a:gd name="connsiteY2280" fmla="*/ 724970 h 1934496"/>
              <a:gd name="connsiteX2281" fmla="*/ 9123998 w 9922465"/>
              <a:gd name="connsiteY2281" fmla="*/ 780161 h 1934496"/>
              <a:gd name="connsiteX2282" fmla="*/ 9068806 w 9922465"/>
              <a:gd name="connsiteY2282" fmla="*/ 835352 h 1934496"/>
              <a:gd name="connsiteX2283" fmla="*/ 9013614 w 9922465"/>
              <a:gd name="connsiteY2283" fmla="*/ 780161 h 1934496"/>
              <a:gd name="connsiteX2284" fmla="*/ 9068806 w 9922465"/>
              <a:gd name="connsiteY2284" fmla="*/ 724970 h 1934496"/>
              <a:gd name="connsiteX2285" fmla="*/ 8935170 w 9922465"/>
              <a:gd name="connsiteY2285" fmla="*/ 724970 h 1934496"/>
              <a:gd name="connsiteX2286" fmla="*/ 8990362 w 9922465"/>
              <a:gd name="connsiteY2286" fmla="*/ 780161 h 1934496"/>
              <a:gd name="connsiteX2287" fmla="*/ 8935170 w 9922465"/>
              <a:gd name="connsiteY2287" fmla="*/ 835352 h 1934496"/>
              <a:gd name="connsiteX2288" fmla="*/ 8879978 w 9922465"/>
              <a:gd name="connsiteY2288" fmla="*/ 780161 h 1934496"/>
              <a:gd name="connsiteX2289" fmla="*/ 8935170 w 9922465"/>
              <a:gd name="connsiteY2289" fmla="*/ 724970 h 1934496"/>
              <a:gd name="connsiteX2290" fmla="*/ 8801536 w 9922465"/>
              <a:gd name="connsiteY2290" fmla="*/ 724970 h 1934496"/>
              <a:gd name="connsiteX2291" fmla="*/ 8856728 w 9922465"/>
              <a:gd name="connsiteY2291" fmla="*/ 780161 h 1934496"/>
              <a:gd name="connsiteX2292" fmla="*/ 8801536 w 9922465"/>
              <a:gd name="connsiteY2292" fmla="*/ 835352 h 1934496"/>
              <a:gd name="connsiteX2293" fmla="*/ 8746344 w 9922465"/>
              <a:gd name="connsiteY2293" fmla="*/ 780161 h 1934496"/>
              <a:gd name="connsiteX2294" fmla="*/ 8801536 w 9922465"/>
              <a:gd name="connsiteY2294" fmla="*/ 724970 h 1934496"/>
              <a:gd name="connsiteX2295" fmla="*/ 8671243 w 9922465"/>
              <a:gd name="connsiteY2295" fmla="*/ 724970 h 1934496"/>
              <a:gd name="connsiteX2296" fmla="*/ 8726435 w 9922465"/>
              <a:gd name="connsiteY2296" fmla="*/ 780161 h 1934496"/>
              <a:gd name="connsiteX2297" fmla="*/ 8671243 w 9922465"/>
              <a:gd name="connsiteY2297" fmla="*/ 835352 h 1934496"/>
              <a:gd name="connsiteX2298" fmla="*/ 8616051 w 9922465"/>
              <a:gd name="connsiteY2298" fmla="*/ 780161 h 1934496"/>
              <a:gd name="connsiteX2299" fmla="*/ 8671243 w 9922465"/>
              <a:gd name="connsiteY2299" fmla="*/ 724970 h 1934496"/>
              <a:gd name="connsiteX2300" fmla="*/ 8537609 w 9922465"/>
              <a:gd name="connsiteY2300" fmla="*/ 724970 h 1934496"/>
              <a:gd name="connsiteX2301" fmla="*/ 8592801 w 9922465"/>
              <a:gd name="connsiteY2301" fmla="*/ 780161 h 1934496"/>
              <a:gd name="connsiteX2302" fmla="*/ 8537609 w 9922465"/>
              <a:gd name="connsiteY2302" fmla="*/ 835352 h 1934496"/>
              <a:gd name="connsiteX2303" fmla="*/ 8482417 w 9922465"/>
              <a:gd name="connsiteY2303" fmla="*/ 780161 h 1934496"/>
              <a:gd name="connsiteX2304" fmla="*/ 8537609 w 9922465"/>
              <a:gd name="connsiteY2304" fmla="*/ 724970 h 1934496"/>
              <a:gd name="connsiteX2305" fmla="*/ 8407318 w 9922465"/>
              <a:gd name="connsiteY2305" fmla="*/ 724970 h 1934496"/>
              <a:gd name="connsiteX2306" fmla="*/ 8462510 w 9922465"/>
              <a:gd name="connsiteY2306" fmla="*/ 780161 h 1934496"/>
              <a:gd name="connsiteX2307" fmla="*/ 8407318 w 9922465"/>
              <a:gd name="connsiteY2307" fmla="*/ 835352 h 1934496"/>
              <a:gd name="connsiteX2308" fmla="*/ 8352126 w 9922465"/>
              <a:gd name="connsiteY2308" fmla="*/ 780161 h 1934496"/>
              <a:gd name="connsiteX2309" fmla="*/ 8407318 w 9922465"/>
              <a:gd name="connsiteY2309" fmla="*/ 724970 h 1934496"/>
              <a:gd name="connsiteX2310" fmla="*/ 8273682 w 9922465"/>
              <a:gd name="connsiteY2310" fmla="*/ 724970 h 1934496"/>
              <a:gd name="connsiteX2311" fmla="*/ 8328874 w 9922465"/>
              <a:gd name="connsiteY2311" fmla="*/ 780161 h 1934496"/>
              <a:gd name="connsiteX2312" fmla="*/ 8273682 w 9922465"/>
              <a:gd name="connsiteY2312" fmla="*/ 835352 h 1934496"/>
              <a:gd name="connsiteX2313" fmla="*/ 8218490 w 9922465"/>
              <a:gd name="connsiteY2313" fmla="*/ 780161 h 1934496"/>
              <a:gd name="connsiteX2314" fmla="*/ 8273682 w 9922465"/>
              <a:gd name="connsiteY2314" fmla="*/ 724970 h 1934496"/>
              <a:gd name="connsiteX2315" fmla="*/ 8143386 w 9922465"/>
              <a:gd name="connsiteY2315" fmla="*/ 724970 h 1934496"/>
              <a:gd name="connsiteX2316" fmla="*/ 8198578 w 9922465"/>
              <a:gd name="connsiteY2316" fmla="*/ 780161 h 1934496"/>
              <a:gd name="connsiteX2317" fmla="*/ 8143386 w 9922465"/>
              <a:gd name="connsiteY2317" fmla="*/ 835352 h 1934496"/>
              <a:gd name="connsiteX2318" fmla="*/ 8088194 w 9922465"/>
              <a:gd name="connsiteY2318" fmla="*/ 780161 h 1934496"/>
              <a:gd name="connsiteX2319" fmla="*/ 8143386 w 9922465"/>
              <a:gd name="connsiteY2319" fmla="*/ 724970 h 1934496"/>
              <a:gd name="connsiteX2320" fmla="*/ 8009753 w 9922465"/>
              <a:gd name="connsiteY2320" fmla="*/ 724970 h 1934496"/>
              <a:gd name="connsiteX2321" fmla="*/ 8064945 w 9922465"/>
              <a:gd name="connsiteY2321" fmla="*/ 780161 h 1934496"/>
              <a:gd name="connsiteX2322" fmla="*/ 8009753 w 9922465"/>
              <a:gd name="connsiteY2322" fmla="*/ 835352 h 1934496"/>
              <a:gd name="connsiteX2323" fmla="*/ 7954561 w 9922465"/>
              <a:gd name="connsiteY2323" fmla="*/ 780161 h 1934496"/>
              <a:gd name="connsiteX2324" fmla="*/ 8009753 w 9922465"/>
              <a:gd name="connsiteY2324" fmla="*/ 724970 h 1934496"/>
              <a:gd name="connsiteX2325" fmla="*/ 7876118 w 9922465"/>
              <a:gd name="connsiteY2325" fmla="*/ 724970 h 1934496"/>
              <a:gd name="connsiteX2326" fmla="*/ 7931310 w 9922465"/>
              <a:gd name="connsiteY2326" fmla="*/ 780161 h 1934496"/>
              <a:gd name="connsiteX2327" fmla="*/ 7876118 w 9922465"/>
              <a:gd name="connsiteY2327" fmla="*/ 835352 h 1934496"/>
              <a:gd name="connsiteX2328" fmla="*/ 7820926 w 9922465"/>
              <a:gd name="connsiteY2328" fmla="*/ 780161 h 1934496"/>
              <a:gd name="connsiteX2329" fmla="*/ 7876118 w 9922465"/>
              <a:gd name="connsiteY2329" fmla="*/ 724970 h 1934496"/>
              <a:gd name="connsiteX2330" fmla="*/ 7745824 w 9922465"/>
              <a:gd name="connsiteY2330" fmla="*/ 724970 h 1934496"/>
              <a:gd name="connsiteX2331" fmla="*/ 7801016 w 9922465"/>
              <a:gd name="connsiteY2331" fmla="*/ 780161 h 1934496"/>
              <a:gd name="connsiteX2332" fmla="*/ 7745824 w 9922465"/>
              <a:gd name="connsiteY2332" fmla="*/ 835352 h 1934496"/>
              <a:gd name="connsiteX2333" fmla="*/ 7690632 w 9922465"/>
              <a:gd name="connsiteY2333" fmla="*/ 780161 h 1934496"/>
              <a:gd name="connsiteX2334" fmla="*/ 7745824 w 9922465"/>
              <a:gd name="connsiteY2334" fmla="*/ 724970 h 1934496"/>
              <a:gd name="connsiteX2335" fmla="*/ 7608850 w 9922465"/>
              <a:gd name="connsiteY2335" fmla="*/ 724970 h 1934496"/>
              <a:gd name="connsiteX2336" fmla="*/ 7664042 w 9922465"/>
              <a:gd name="connsiteY2336" fmla="*/ 780161 h 1934496"/>
              <a:gd name="connsiteX2337" fmla="*/ 7608850 w 9922465"/>
              <a:gd name="connsiteY2337" fmla="*/ 835352 h 1934496"/>
              <a:gd name="connsiteX2338" fmla="*/ 7553658 w 9922465"/>
              <a:gd name="connsiteY2338" fmla="*/ 780161 h 1934496"/>
              <a:gd name="connsiteX2339" fmla="*/ 7608850 w 9922465"/>
              <a:gd name="connsiteY2339" fmla="*/ 724970 h 1934496"/>
              <a:gd name="connsiteX2340" fmla="*/ 7481895 w 9922465"/>
              <a:gd name="connsiteY2340" fmla="*/ 724970 h 1934496"/>
              <a:gd name="connsiteX2341" fmla="*/ 7537087 w 9922465"/>
              <a:gd name="connsiteY2341" fmla="*/ 780161 h 1934496"/>
              <a:gd name="connsiteX2342" fmla="*/ 7481895 w 9922465"/>
              <a:gd name="connsiteY2342" fmla="*/ 835352 h 1934496"/>
              <a:gd name="connsiteX2343" fmla="*/ 7426703 w 9922465"/>
              <a:gd name="connsiteY2343" fmla="*/ 780161 h 1934496"/>
              <a:gd name="connsiteX2344" fmla="*/ 7481895 w 9922465"/>
              <a:gd name="connsiteY2344" fmla="*/ 724970 h 1934496"/>
              <a:gd name="connsiteX2345" fmla="*/ 7341579 w 9922465"/>
              <a:gd name="connsiteY2345" fmla="*/ 724970 h 1934496"/>
              <a:gd name="connsiteX2346" fmla="*/ 7396771 w 9922465"/>
              <a:gd name="connsiteY2346" fmla="*/ 780161 h 1934496"/>
              <a:gd name="connsiteX2347" fmla="*/ 7341579 w 9922465"/>
              <a:gd name="connsiteY2347" fmla="*/ 835352 h 1934496"/>
              <a:gd name="connsiteX2348" fmla="*/ 7286387 w 9922465"/>
              <a:gd name="connsiteY2348" fmla="*/ 780161 h 1934496"/>
              <a:gd name="connsiteX2349" fmla="*/ 7341579 w 9922465"/>
              <a:gd name="connsiteY2349" fmla="*/ 724970 h 1934496"/>
              <a:gd name="connsiteX2350" fmla="*/ 7211286 w 9922465"/>
              <a:gd name="connsiteY2350" fmla="*/ 724970 h 1934496"/>
              <a:gd name="connsiteX2351" fmla="*/ 7266478 w 9922465"/>
              <a:gd name="connsiteY2351" fmla="*/ 780161 h 1934496"/>
              <a:gd name="connsiteX2352" fmla="*/ 7211286 w 9922465"/>
              <a:gd name="connsiteY2352" fmla="*/ 835352 h 1934496"/>
              <a:gd name="connsiteX2353" fmla="*/ 7156094 w 9922465"/>
              <a:gd name="connsiteY2353" fmla="*/ 780161 h 1934496"/>
              <a:gd name="connsiteX2354" fmla="*/ 7211286 w 9922465"/>
              <a:gd name="connsiteY2354" fmla="*/ 724970 h 1934496"/>
              <a:gd name="connsiteX2355" fmla="*/ 7080994 w 9922465"/>
              <a:gd name="connsiteY2355" fmla="*/ 724970 h 1934496"/>
              <a:gd name="connsiteX2356" fmla="*/ 7136186 w 9922465"/>
              <a:gd name="connsiteY2356" fmla="*/ 780161 h 1934496"/>
              <a:gd name="connsiteX2357" fmla="*/ 7080994 w 9922465"/>
              <a:gd name="connsiteY2357" fmla="*/ 835352 h 1934496"/>
              <a:gd name="connsiteX2358" fmla="*/ 7025802 w 9922465"/>
              <a:gd name="connsiteY2358" fmla="*/ 780161 h 1934496"/>
              <a:gd name="connsiteX2359" fmla="*/ 7080994 w 9922465"/>
              <a:gd name="connsiteY2359" fmla="*/ 724970 h 1934496"/>
              <a:gd name="connsiteX2360" fmla="*/ 6947358 w 9922465"/>
              <a:gd name="connsiteY2360" fmla="*/ 724970 h 1934496"/>
              <a:gd name="connsiteX2361" fmla="*/ 7002550 w 9922465"/>
              <a:gd name="connsiteY2361" fmla="*/ 780161 h 1934496"/>
              <a:gd name="connsiteX2362" fmla="*/ 6947358 w 9922465"/>
              <a:gd name="connsiteY2362" fmla="*/ 835352 h 1934496"/>
              <a:gd name="connsiteX2363" fmla="*/ 6892166 w 9922465"/>
              <a:gd name="connsiteY2363" fmla="*/ 780161 h 1934496"/>
              <a:gd name="connsiteX2364" fmla="*/ 6947358 w 9922465"/>
              <a:gd name="connsiteY2364" fmla="*/ 724970 h 1934496"/>
              <a:gd name="connsiteX2365" fmla="*/ 6817064 w 9922465"/>
              <a:gd name="connsiteY2365" fmla="*/ 724970 h 1934496"/>
              <a:gd name="connsiteX2366" fmla="*/ 6872256 w 9922465"/>
              <a:gd name="connsiteY2366" fmla="*/ 780161 h 1934496"/>
              <a:gd name="connsiteX2367" fmla="*/ 6817064 w 9922465"/>
              <a:gd name="connsiteY2367" fmla="*/ 835352 h 1934496"/>
              <a:gd name="connsiteX2368" fmla="*/ 6761872 w 9922465"/>
              <a:gd name="connsiteY2368" fmla="*/ 780161 h 1934496"/>
              <a:gd name="connsiteX2369" fmla="*/ 6817064 w 9922465"/>
              <a:gd name="connsiteY2369" fmla="*/ 724970 h 1934496"/>
              <a:gd name="connsiteX2370" fmla="*/ 6683431 w 9922465"/>
              <a:gd name="connsiteY2370" fmla="*/ 724970 h 1934496"/>
              <a:gd name="connsiteX2371" fmla="*/ 6738623 w 9922465"/>
              <a:gd name="connsiteY2371" fmla="*/ 780161 h 1934496"/>
              <a:gd name="connsiteX2372" fmla="*/ 6683431 w 9922465"/>
              <a:gd name="connsiteY2372" fmla="*/ 835352 h 1934496"/>
              <a:gd name="connsiteX2373" fmla="*/ 6628239 w 9922465"/>
              <a:gd name="connsiteY2373" fmla="*/ 780161 h 1934496"/>
              <a:gd name="connsiteX2374" fmla="*/ 6683431 w 9922465"/>
              <a:gd name="connsiteY2374" fmla="*/ 724970 h 1934496"/>
              <a:gd name="connsiteX2375" fmla="*/ 6553137 w 9922465"/>
              <a:gd name="connsiteY2375" fmla="*/ 724970 h 1934496"/>
              <a:gd name="connsiteX2376" fmla="*/ 6608329 w 9922465"/>
              <a:gd name="connsiteY2376" fmla="*/ 780161 h 1934496"/>
              <a:gd name="connsiteX2377" fmla="*/ 6553137 w 9922465"/>
              <a:gd name="connsiteY2377" fmla="*/ 835352 h 1934496"/>
              <a:gd name="connsiteX2378" fmla="*/ 6497945 w 9922465"/>
              <a:gd name="connsiteY2378" fmla="*/ 780161 h 1934496"/>
              <a:gd name="connsiteX2379" fmla="*/ 6553137 w 9922465"/>
              <a:gd name="connsiteY2379" fmla="*/ 724970 h 1934496"/>
              <a:gd name="connsiteX2380" fmla="*/ 6419503 w 9922465"/>
              <a:gd name="connsiteY2380" fmla="*/ 724970 h 1934496"/>
              <a:gd name="connsiteX2381" fmla="*/ 6474695 w 9922465"/>
              <a:gd name="connsiteY2381" fmla="*/ 780161 h 1934496"/>
              <a:gd name="connsiteX2382" fmla="*/ 6419503 w 9922465"/>
              <a:gd name="connsiteY2382" fmla="*/ 835352 h 1934496"/>
              <a:gd name="connsiteX2383" fmla="*/ 6364311 w 9922465"/>
              <a:gd name="connsiteY2383" fmla="*/ 780161 h 1934496"/>
              <a:gd name="connsiteX2384" fmla="*/ 6419503 w 9922465"/>
              <a:gd name="connsiteY2384" fmla="*/ 724970 h 1934496"/>
              <a:gd name="connsiteX2385" fmla="*/ 6289207 w 9922465"/>
              <a:gd name="connsiteY2385" fmla="*/ 724970 h 1934496"/>
              <a:gd name="connsiteX2386" fmla="*/ 6344399 w 9922465"/>
              <a:gd name="connsiteY2386" fmla="*/ 780161 h 1934496"/>
              <a:gd name="connsiteX2387" fmla="*/ 6289207 w 9922465"/>
              <a:gd name="connsiteY2387" fmla="*/ 835352 h 1934496"/>
              <a:gd name="connsiteX2388" fmla="*/ 6234015 w 9922465"/>
              <a:gd name="connsiteY2388" fmla="*/ 780161 h 1934496"/>
              <a:gd name="connsiteX2389" fmla="*/ 6289207 w 9922465"/>
              <a:gd name="connsiteY2389" fmla="*/ 724970 h 1934496"/>
              <a:gd name="connsiteX2390" fmla="*/ 6155573 w 9922465"/>
              <a:gd name="connsiteY2390" fmla="*/ 724970 h 1934496"/>
              <a:gd name="connsiteX2391" fmla="*/ 6210765 w 9922465"/>
              <a:gd name="connsiteY2391" fmla="*/ 780161 h 1934496"/>
              <a:gd name="connsiteX2392" fmla="*/ 6155573 w 9922465"/>
              <a:gd name="connsiteY2392" fmla="*/ 835352 h 1934496"/>
              <a:gd name="connsiteX2393" fmla="*/ 6100381 w 9922465"/>
              <a:gd name="connsiteY2393" fmla="*/ 780161 h 1934496"/>
              <a:gd name="connsiteX2394" fmla="*/ 6155573 w 9922465"/>
              <a:gd name="connsiteY2394" fmla="*/ 724970 h 1934496"/>
              <a:gd name="connsiteX2395" fmla="*/ 5621035 w 9922465"/>
              <a:gd name="connsiteY2395" fmla="*/ 724970 h 1934496"/>
              <a:gd name="connsiteX2396" fmla="*/ 5676227 w 9922465"/>
              <a:gd name="connsiteY2396" fmla="*/ 780161 h 1934496"/>
              <a:gd name="connsiteX2397" fmla="*/ 5621035 w 9922465"/>
              <a:gd name="connsiteY2397" fmla="*/ 835352 h 1934496"/>
              <a:gd name="connsiteX2398" fmla="*/ 5565843 w 9922465"/>
              <a:gd name="connsiteY2398" fmla="*/ 780161 h 1934496"/>
              <a:gd name="connsiteX2399" fmla="*/ 5621035 w 9922465"/>
              <a:gd name="connsiteY2399" fmla="*/ 724970 h 1934496"/>
              <a:gd name="connsiteX2400" fmla="*/ 5487399 w 9922465"/>
              <a:gd name="connsiteY2400" fmla="*/ 724970 h 1934496"/>
              <a:gd name="connsiteX2401" fmla="*/ 5542591 w 9922465"/>
              <a:gd name="connsiteY2401" fmla="*/ 780161 h 1934496"/>
              <a:gd name="connsiteX2402" fmla="*/ 5487399 w 9922465"/>
              <a:gd name="connsiteY2402" fmla="*/ 835352 h 1934496"/>
              <a:gd name="connsiteX2403" fmla="*/ 5432207 w 9922465"/>
              <a:gd name="connsiteY2403" fmla="*/ 780161 h 1934496"/>
              <a:gd name="connsiteX2404" fmla="*/ 5487399 w 9922465"/>
              <a:gd name="connsiteY2404" fmla="*/ 724970 h 1934496"/>
              <a:gd name="connsiteX2405" fmla="*/ 5357106 w 9922465"/>
              <a:gd name="connsiteY2405" fmla="*/ 724970 h 1934496"/>
              <a:gd name="connsiteX2406" fmla="*/ 5412298 w 9922465"/>
              <a:gd name="connsiteY2406" fmla="*/ 780161 h 1934496"/>
              <a:gd name="connsiteX2407" fmla="*/ 5357106 w 9922465"/>
              <a:gd name="connsiteY2407" fmla="*/ 835352 h 1934496"/>
              <a:gd name="connsiteX2408" fmla="*/ 5301914 w 9922465"/>
              <a:gd name="connsiteY2408" fmla="*/ 780161 h 1934496"/>
              <a:gd name="connsiteX2409" fmla="*/ 5357106 w 9922465"/>
              <a:gd name="connsiteY2409" fmla="*/ 724970 h 1934496"/>
              <a:gd name="connsiteX2410" fmla="*/ 5223473 w 9922465"/>
              <a:gd name="connsiteY2410" fmla="*/ 724970 h 1934496"/>
              <a:gd name="connsiteX2411" fmla="*/ 5278665 w 9922465"/>
              <a:gd name="connsiteY2411" fmla="*/ 780161 h 1934496"/>
              <a:gd name="connsiteX2412" fmla="*/ 5223473 w 9922465"/>
              <a:gd name="connsiteY2412" fmla="*/ 835352 h 1934496"/>
              <a:gd name="connsiteX2413" fmla="*/ 5168281 w 9922465"/>
              <a:gd name="connsiteY2413" fmla="*/ 780161 h 1934496"/>
              <a:gd name="connsiteX2414" fmla="*/ 5223473 w 9922465"/>
              <a:gd name="connsiteY2414" fmla="*/ 724970 h 1934496"/>
              <a:gd name="connsiteX2415" fmla="*/ 5093178 w 9922465"/>
              <a:gd name="connsiteY2415" fmla="*/ 724970 h 1934496"/>
              <a:gd name="connsiteX2416" fmla="*/ 5148370 w 9922465"/>
              <a:gd name="connsiteY2416" fmla="*/ 780161 h 1934496"/>
              <a:gd name="connsiteX2417" fmla="*/ 5093178 w 9922465"/>
              <a:gd name="connsiteY2417" fmla="*/ 835352 h 1934496"/>
              <a:gd name="connsiteX2418" fmla="*/ 5037986 w 9922465"/>
              <a:gd name="connsiteY2418" fmla="*/ 780161 h 1934496"/>
              <a:gd name="connsiteX2419" fmla="*/ 5093178 w 9922465"/>
              <a:gd name="connsiteY2419" fmla="*/ 724970 h 1934496"/>
              <a:gd name="connsiteX2420" fmla="*/ 3897148 w 9922465"/>
              <a:gd name="connsiteY2420" fmla="*/ 724970 h 1934496"/>
              <a:gd name="connsiteX2421" fmla="*/ 3952340 w 9922465"/>
              <a:gd name="connsiteY2421" fmla="*/ 780161 h 1934496"/>
              <a:gd name="connsiteX2422" fmla="*/ 3897148 w 9922465"/>
              <a:gd name="connsiteY2422" fmla="*/ 835352 h 1934496"/>
              <a:gd name="connsiteX2423" fmla="*/ 3841956 w 9922465"/>
              <a:gd name="connsiteY2423" fmla="*/ 780161 h 1934496"/>
              <a:gd name="connsiteX2424" fmla="*/ 3897148 w 9922465"/>
              <a:gd name="connsiteY2424" fmla="*/ 724970 h 1934496"/>
              <a:gd name="connsiteX2425" fmla="*/ 3763514 w 9922465"/>
              <a:gd name="connsiteY2425" fmla="*/ 724970 h 1934496"/>
              <a:gd name="connsiteX2426" fmla="*/ 3818706 w 9922465"/>
              <a:gd name="connsiteY2426" fmla="*/ 780161 h 1934496"/>
              <a:gd name="connsiteX2427" fmla="*/ 3763514 w 9922465"/>
              <a:gd name="connsiteY2427" fmla="*/ 835352 h 1934496"/>
              <a:gd name="connsiteX2428" fmla="*/ 3708322 w 9922465"/>
              <a:gd name="connsiteY2428" fmla="*/ 780161 h 1934496"/>
              <a:gd name="connsiteX2429" fmla="*/ 3763514 w 9922465"/>
              <a:gd name="connsiteY2429" fmla="*/ 724970 h 1934496"/>
              <a:gd name="connsiteX2430" fmla="*/ 3633221 w 9922465"/>
              <a:gd name="connsiteY2430" fmla="*/ 724970 h 1934496"/>
              <a:gd name="connsiteX2431" fmla="*/ 3688413 w 9922465"/>
              <a:gd name="connsiteY2431" fmla="*/ 780161 h 1934496"/>
              <a:gd name="connsiteX2432" fmla="*/ 3633221 w 9922465"/>
              <a:gd name="connsiteY2432" fmla="*/ 835352 h 1934496"/>
              <a:gd name="connsiteX2433" fmla="*/ 3578029 w 9922465"/>
              <a:gd name="connsiteY2433" fmla="*/ 780161 h 1934496"/>
              <a:gd name="connsiteX2434" fmla="*/ 3633221 w 9922465"/>
              <a:gd name="connsiteY2434" fmla="*/ 724970 h 1934496"/>
              <a:gd name="connsiteX2435" fmla="*/ 3499586 w 9922465"/>
              <a:gd name="connsiteY2435" fmla="*/ 724970 h 1934496"/>
              <a:gd name="connsiteX2436" fmla="*/ 3554778 w 9922465"/>
              <a:gd name="connsiteY2436" fmla="*/ 780161 h 1934496"/>
              <a:gd name="connsiteX2437" fmla="*/ 3499586 w 9922465"/>
              <a:gd name="connsiteY2437" fmla="*/ 835352 h 1934496"/>
              <a:gd name="connsiteX2438" fmla="*/ 3444394 w 9922465"/>
              <a:gd name="connsiteY2438" fmla="*/ 780161 h 1934496"/>
              <a:gd name="connsiteX2439" fmla="*/ 3499586 w 9922465"/>
              <a:gd name="connsiteY2439" fmla="*/ 724970 h 1934496"/>
              <a:gd name="connsiteX2440" fmla="*/ 3369292 w 9922465"/>
              <a:gd name="connsiteY2440" fmla="*/ 724970 h 1934496"/>
              <a:gd name="connsiteX2441" fmla="*/ 3424484 w 9922465"/>
              <a:gd name="connsiteY2441" fmla="*/ 780161 h 1934496"/>
              <a:gd name="connsiteX2442" fmla="*/ 3369292 w 9922465"/>
              <a:gd name="connsiteY2442" fmla="*/ 835352 h 1934496"/>
              <a:gd name="connsiteX2443" fmla="*/ 3314100 w 9922465"/>
              <a:gd name="connsiteY2443" fmla="*/ 780161 h 1934496"/>
              <a:gd name="connsiteX2444" fmla="*/ 3369292 w 9922465"/>
              <a:gd name="connsiteY2444" fmla="*/ 724970 h 1934496"/>
              <a:gd name="connsiteX2445" fmla="*/ 2834856 w 9922465"/>
              <a:gd name="connsiteY2445" fmla="*/ 724970 h 1934496"/>
              <a:gd name="connsiteX2446" fmla="*/ 2890049 w 9922465"/>
              <a:gd name="connsiteY2446" fmla="*/ 780161 h 1934496"/>
              <a:gd name="connsiteX2447" fmla="*/ 2834856 w 9922465"/>
              <a:gd name="connsiteY2447" fmla="*/ 835352 h 1934496"/>
              <a:gd name="connsiteX2448" fmla="*/ 2779665 w 9922465"/>
              <a:gd name="connsiteY2448" fmla="*/ 780161 h 1934496"/>
              <a:gd name="connsiteX2449" fmla="*/ 2834856 w 9922465"/>
              <a:gd name="connsiteY2449" fmla="*/ 724970 h 1934496"/>
              <a:gd name="connsiteX2450" fmla="*/ 2707901 w 9922465"/>
              <a:gd name="connsiteY2450" fmla="*/ 724970 h 1934496"/>
              <a:gd name="connsiteX2451" fmla="*/ 2763094 w 9922465"/>
              <a:gd name="connsiteY2451" fmla="*/ 780161 h 1934496"/>
              <a:gd name="connsiteX2452" fmla="*/ 2707901 w 9922465"/>
              <a:gd name="connsiteY2452" fmla="*/ 835352 h 1934496"/>
              <a:gd name="connsiteX2453" fmla="*/ 2652711 w 9922465"/>
              <a:gd name="connsiteY2453" fmla="*/ 780161 h 1934496"/>
              <a:gd name="connsiteX2454" fmla="*/ 2707901 w 9922465"/>
              <a:gd name="connsiteY2454" fmla="*/ 724970 h 1934496"/>
              <a:gd name="connsiteX2455" fmla="*/ 2570929 w 9922465"/>
              <a:gd name="connsiteY2455" fmla="*/ 724970 h 1934496"/>
              <a:gd name="connsiteX2456" fmla="*/ 2626122 w 9922465"/>
              <a:gd name="connsiteY2456" fmla="*/ 780161 h 1934496"/>
              <a:gd name="connsiteX2457" fmla="*/ 2570929 w 9922465"/>
              <a:gd name="connsiteY2457" fmla="*/ 835352 h 1934496"/>
              <a:gd name="connsiteX2458" fmla="*/ 2515735 w 9922465"/>
              <a:gd name="connsiteY2458" fmla="*/ 780161 h 1934496"/>
              <a:gd name="connsiteX2459" fmla="*/ 2570929 w 9922465"/>
              <a:gd name="connsiteY2459" fmla="*/ 724970 h 1934496"/>
              <a:gd name="connsiteX2460" fmla="*/ 2437294 w 9922465"/>
              <a:gd name="connsiteY2460" fmla="*/ 724970 h 1934496"/>
              <a:gd name="connsiteX2461" fmla="*/ 2492487 w 9922465"/>
              <a:gd name="connsiteY2461" fmla="*/ 780161 h 1934496"/>
              <a:gd name="connsiteX2462" fmla="*/ 2437294 w 9922465"/>
              <a:gd name="connsiteY2462" fmla="*/ 835352 h 1934496"/>
              <a:gd name="connsiteX2463" fmla="*/ 2382104 w 9922465"/>
              <a:gd name="connsiteY2463" fmla="*/ 780161 h 1934496"/>
              <a:gd name="connsiteX2464" fmla="*/ 2437294 w 9922465"/>
              <a:gd name="connsiteY2464" fmla="*/ 724970 h 1934496"/>
              <a:gd name="connsiteX2465" fmla="*/ 2303662 w 9922465"/>
              <a:gd name="connsiteY2465" fmla="*/ 724970 h 1934496"/>
              <a:gd name="connsiteX2466" fmla="*/ 2358853 w 9922465"/>
              <a:gd name="connsiteY2466" fmla="*/ 780161 h 1934496"/>
              <a:gd name="connsiteX2467" fmla="*/ 2303662 w 9922465"/>
              <a:gd name="connsiteY2467" fmla="*/ 835352 h 1934496"/>
              <a:gd name="connsiteX2468" fmla="*/ 2248471 w 9922465"/>
              <a:gd name="connsiteY2468" fmla="*/ 780161 h 1934496"/>
              <a:gd name="connsiteX2469" fmla="*/ 2303662 w 9922465"/>
              <a:gd name="connsiteY2469" fmla="*/ 724970 h 1934496"/>
              <a:gd name="connsiteX2470" fmla="*/ 2173371 w 9922465"/>
              <a:gd name="connsiteY2470" fmla="*/ 724970 h 1934496"/>
              <a:gd name="connsiteX2471" fmla="*/ 2228562 w 9922465"/>
              <a:gd name="connsiteY2471" fmla="*/ 780161 h 1934496"/>
              <a:gd name="connsiteX2472" fmla="*/ 2173371 w 9922465"/>
              <a:gd name="connsiteY2472" fmla="*/ 835352 h 1934496"/>
              <a:gd name="connsiteX2473" fmla="*/ 2118177 w 9922465"/>
              <a:gd name="connsiteY2473" fmla="*/ 780161 h 1934496"/>
              <a:gd name="connsiteX2474" fmla="*/ 2173371 w 9922465"/>
              <a:gd name="connsiteY2474" fmla="*/ 724970 h 1934496"/>
              <a:gd name="connsiteX2475" fmla="*/ 2039733 w 9922465"/>
              <a:gd name="connsiteY2475" fmla="*/ 724970 h 1934496"/>
              <a:gd name="connsiteX2476" fmla="*/ 2094927 w 9922465"/>
              <a:gd name="connsiteY2476" fmla="*/ 780161 h 1934496"/>
              <a:gd name="connsiteX2477" fmla="*/ 2039733 w 9922465"/>
              <a:gd name="connsiteY2477" fmla="*/ 835352 h 1934496"/>
              <a:gd name="connsiteX2478" fmla="*/ 1984539 w 9922465"/>
              <a:gd name="connsiteY2478" fmla="*/ 780161 h 1934496"/>
              <a:gd name="connsiteX2479" fmla="*/ 2039733 w 9922465"/>
              <a:gd name="connsiteY2479" fmla="*/ 724970 h 1934496"/>
              <a:gd name="connsiteX2480" fmla="*/ 1909436 w 9922465"/>
              <a:gd name="connsiteY2480" fmla="*/ 724970 h 1934496"/>
              <a:gd name="connsiteX2481" fmla="*/ 1964630 w 9922465"/>
              <a:gd name="connsiteY2481" fmla="*/ 780161 h 1934496"/>
              <a:gd name="connsiteX2482" fmla="*/ 1909436 w 9922465"/>
              <a:gd name="connsiteY2482" fmla="*/ 835352 h 1934496"/>
              <a:gd name="connsiteX2483" fmla="*/ 1854243 w 9922465"/>
              <a:gd name="connsiteY2483" fmla="*/ 780161 h 1934496"/>
              <a:gd name="connsiteX2484" fmla="*/ 1909436 w 9922465"/>
              <a:gd name="connsiteY2484" fmla="*/ 724970 h 1934496"/>
              <a:gd name="connsiteX2485" fmla="*/ 1779142 w 9922465"/>
              <a:gd name="connsiteY2485" fmla="*/ 724970 h 1934496"/>
              <a:gd name="connsiteX2486" fmla="*/ 1834335 w 9922465"/>
              <a:gd name="connsiteY2486" fmla="*/ 780161 h 1934496"/>
              <a:gd name="connsiteX2487" fmla="*/ 1779142 w 9922465"/>
              <a:gd name="connsiteY2487" fmla="*/ 835352 h 1934496"/>
              <a:gd name="connsiteX2488" fmla="*/ 1723947 w 9922465"/>
              <a:gd name="connsiteY2488" fmla="*/ 780161 h 1934496"/>
              <a:gd name="connsiteX2489" fmla="*/ 1779142 w 9922465"/>
              <a:gd name="connsiteY2489" fmla="*/ 724970 h 1934496"/>
              <a:gd name="connsiteX2490" fmla="*/ 1645501 w 9922465"/>
              <a:gd name="connsiteY2490" fmla="*/ 724970 h 1934496"/>
              <a:gd name="connsiteX2491" fmla="*/ 1700699 w 9922465"/>
              <a:gd name="connsiteY2491" fmla="*/ 780161 h 1934496"/>
              <a:gd name="connsiteX2492" fmla="*/ 1645501 w 9922465"/>
              <a:gd name="connsiteY2492" fmla="*/ 835352 h 1934496"/>
              <a:gd name="connsiteX2493" fmla="*/ 1590310 w 9922465"/>
              <a:gd name="connsiteY2493" fmla="*/ 780161 h 1934496"/>
              <a:gd name="connsiteX2494" fmla="*/ 1645501 w 9922465"/>
              <a:gd name="connsiteY2494" fmla="*/ 724970 h 1934496"/>
              <a:gd name="connsiteX2495" fmla="*/ 1515213 w 9922465"/>
              <a:gd name="connsiteY2495" fmla="*/ 724970 h 1934496"/>
              <a:gd name="connsiteX2496" fmla="*/ 1570399 w 9922465"/>
              <a:gd name="connsiteY2496" fmla="*/ 780161 h 1934496"/>
              <a:gd name="connsiteX2497" fmla="*/ 1515213 w 9922465"/>
              <a:gd name="connsiteY2497" fmla="*/ 835352 h 1934496"/>
              <a:gd name="connsiteX2498" fmla="*/ 1460016 w 9922465"/>
              <a:gd name="connsiteY2498" fmla="*/ 780161 h 1934496"/>
              <a:gd name="connsiteX2499" fmla="*/ 1515213 w 9922465"/>
              <a:gd name="connsiteY2499" fmla="*/ 724970 h 1934496"/>
              <a:gd name="connsiteX2500" fmla="*/ 1381573 w 9922465"/>
              <a:gd name="connsiteY2500" fmla="*/ 724970 h 1934496"/>
              <a:gd name="connsiteX2501" fmla="*/ 1436767 w 9922465"/>
              <a:gd name="connsiteY2501" fmla="*/ 780161 h 1934496"/>
              <a:gd name="connsiteX2502" fmla="*/ 1381573 w 9922465"/>
              <a:gd name="connsiteY2502" fmla="*/ 835352 h 1934496"/>
              <a:gd name="connsiteX2503" fmla="*/ 1326381 w 9922465"/>
              <a:gd name="connsiteY2503" fmla="*/ 780161 h 1934496"/>
              <a:gd name="connsiteX2504" fmla="*/ 1381573 w 9922465"/>
              <a:gd name="connsiteY2504" fmla="*/ 724970 h 1934496"/>
              <a:gd name="connsiteX2505" fmla="*/ 1251282 w 9922465"/>
              <a:gd name="connsiteY2505" fmla="*/ 724970 h 1934496"/>
              <a:gd name="connsiteX2506" fmla="*/ 1306475 w 9922465"/>
              <a:gd name="connsiteY2506" fmla="*/ 780161 h 1934496"/>
              <a:gd name="connsiteX2507" fmla="*/ 1251282 w 9922465"/>
              <a:gd name="connsiteY2507" fmla="*/ 835352 h 1934496"/>
              <a:gd name="connsiteX2508" fmla="*/ 1196089 w 9922465"/>
              <a:gd name="connsiteY2508" fmla="*/ 780161 h 1934496"/>
              <a:gd name="connsiteX2509" fmla="*/ 1251282 w 9922465"/>
              <a:gd name="connsiteY2509" fmla="*/ 724970 h 1934496"/>
              <a:gd name="connsiteX2510" fmla="*/ 1117642 w 9922465"/>
              <a:gd name="connsiteY2510" fmla="*/ 724970 h 1934496"/>
              <a:gd name="connsiteX2511" fmla="*/ 1172836 w 9922465"/>
              <a:gd name="connsiteY2511" fmla="*/ 780161 h 1934496"/>
              <a:gd name="connsiteX2512" fmla="*/ 1117642 w 9922465"/>
              <a:gd name="connsiteY2512" fmla="*/ 835352 h 1934496"/>
              <a:gd name="connsiteX2513" fmla="*/ 1062448 w 9922465"/>
              <a:gd name="connsiteY2513" fmla="*/ 780161 h 1934496"/>
              <a:gd name="connsiteX2514" fmla="*/ 1117642 w 9922465"/>
              <a:gd name="connsiteY2514" fmla="*/ 724970 h 1934496"/>
              <a:gd name="connsiteX2515" fmla="*/ 980664 w 9922465"/>
              <a:gd name="connsiteY2515" fmla="*/ 724970 h 1934496"/>
              <a:gd name="connsiteX2516" fmla="*/ 1035857 w 9922465"/>
              <a:gd name="connsiteY2516" fmla="*/ 780161 h 1934496"/>
              <a:gd name="connsiteX2517" fmla="*/ 980664 w 9922465"/>
              <a:gd name="connsiteY2517" fmla="*/ 835352 h 1934496"/>
              <a:gd name="connsiteX2518" fmla="*/ 925471 w 9922465"/>
              <a:gd name="connsiteY2518" fmla="*/ 780161 h 1934496"/>
              <a:gd name="connsiteX2519" fmla="*/ 980664 w 9922465"/>
              <a:gd name="connsiteY2519" fmla="*/ 724970 h 1934496"/>
              <a:gd name="connsiteX2520" fmla="*/ 847022 w 9922465"/>
              <a:gd name="connsiteY2520" fmla="*/ 724970 h 1934496"/>
              <a:gd name="connsiteX2521" fmla="*/ 902217 w 9922465"/>
              <a:gd name="connsiteY2521" fmla="*/ 780161 h 1934496"/>
              <a:gd name="connsiteX2522" fmla="*/ 847022 w 9922465"/>
              <a:gd name="connsiteY2522" fmla="*/ 835352 h 1934496"/>
              <a:gd name="connsiteX2523" fmla="*/ 791823 w 9922465"/>
              <a:gd name="connsiteY2523" fmla="*/ 780161 h 1934496"/>
              <a:gd name="connsiteX2524" fmla="*/ 847022 w 9922465"/>
              <a:gd name="connsiteY2524" fmla="*/ 724970 h 1934496"/>
              <a:gd name="connsiteX2525" fmla="*/ 716722 w 9922465"/>
              <a:gd name="connsiteY2525" fmla="*/ 724970 h 1934496"/>
              <a:gd name="connsiteX2526" fmla="*/ 771916 w 9922465"/>
              <a:gd name="connsiteY2526" fmla="*/ 780161 h 1934496"/>
              <a:gd name="connsiteX2527" fmla="*/ 716722 w 9922465"/>
              <a:gd name="connsiteY2527" fmla="*/ 835352 h 1934496"/>
              <a:gd name="connsiteX2528" fmla="*/ 661530 w 9922465"/>
              <a:gd name="connsiteY2528" fmla="*/ 780161 h 1934496"/>
              <a:gd name="connsiteX2529" fmla="*/ 716722 w 9922465"/>
              <a:gd name="connsiteY2529" fmla="*/ 724970 h 1934496"/>
              <a:gd name="connsiteX2530" fmla="*/ 583085 w 9922465"/>
              <a:gd name="connsiteY2530" fmla="*/ 724970 h 1934496"/>
              <a:gd name="connsiteX2531" fmla="*/ 638278 w 9922465"/>
              <a:gd name="connsiteY2531" fmla="*/ 780161 h 1934496"/>
              <a:gd name="connsiteX2532" fmla="*/ 583085 w 9922465"/>
              <a:gd name="connsiteY2532" fmla="*/ 835352 h 1934496"/>
              <a:gd name="connsiteX2533" fmla="*/ 527891 w 9922465"/>
              <a:gd name="connsiteY2533" fmla="*/ 780161 h 1934496"/>
              <a:gd name="connsiteX2534" fmla="*/ 583085 w 9922465"/>
              <a:gd name="connsiteY2534" fmla="*/ 724970 h 1934496"/>
              <a:gd name="connsiteX2535" fmla="*/ 449437 w 9922465"/>
              <a:gd name="connsiteY2535" fmla="*/ 724970 h 1934496"/>
              <a:gd name="connsiteX2536" fmla="*/ 504629 w 9922465"/>
              <a:gd name="connsiteY2536" fmla="*/ 780161 h 1934496"/>
              <a:gd name="connsiteX2537" fmla="*/ 449437 w 9922465"/>
              <a:gd name="connsiteY2537" fmla="*/ 835352 h 1934496"/>
              <a:gd name="connsiteX2538" fmla="*/ 394244 w 9922465"/>
              <a:gd name="connsiteY2538" fmla="*/ 780161 h 1934496"/>
              <a:gd name="connsiteX2539" fmla="*/ 449437 w 9922465"/>
              <a:gd name="connsiteY2539" fmla="*/ 724970 h 1934496"/>
              <a:gd name="connsiteX2540" fmla="*/ 319140 w 9922465"/>
              <a:gd name="connsiteY2540" fmla="*/ 724970 h 1934496"/>
              <a:gd name="connsiteX2541" fmla="*/ 374334 w 9922465"/>
              <a:gd name="connsiteY2541" fmla="*/ 780161 h 1934496"/>
              <a:gd name="connsiteX2542" fmla="*/ 319140 w 9922465"/>
              <a:gd name="connsiteY2542" fmla="*/ 835352 h 1934496"/>
              <a:gd name="connsiteX2543" fmla="*/ 263948 w 9922465"/>
              <a:gd name="connsiteY2543" fmla="*/ 780161 h 1934496"/>
              <a:gd name="connsiteX2544" fmla="*/ 319140 w 9922465"/>
              <a:gd name="connsiteY2544" fmla="*/ 724970 h 1934496"/>
              <a:gd name="connsiteX2545" fmla="*/ 185509 w 9922465"/>
              <a:gd name="connsiteY2545" fmla="*/ 724970 h 1934496"/>
              <a:gd name="connsiteX2546" fmla="*/ 240701 w 9922465"/>
              <a:gd name="connsiteY2546" fmla="*/ 780161 h 1934496"/>
              <a:gd name="connsiteX2547" fmla="*/ 185509 w 9922465"/>
              <a:gd name="connsiteY2547" fmla="*/ 835352 h 1934496"/>
              <a:gd name="connsiteX2548" fmla="*/ 130319 w 9922465"/>
              <a:gd name="connsiteY2548" fmla="*/ 780161 h 1934496"/>
              <a:gd name="connsiteX2549" fmla="*/ 185509 w 9922465"/>
              <a:gd name="connsiteY2549" fmla="*/ 724970 h 1934496"/>
              <a:gd name="connsiteX2550" fmla="*/ 8801538 w 9922465"/>
              <a:gd name="connsiteY2550" fmla="*/ 608039 h 1934496"/>
              <a:gd name="connsiteX2551" fmla="*/ 8856730 w 9922465"/>
              <a:gd name="connsiteY2551" fmla="*/ 663230 h 1934496"/>
              <a:gd name="connsiteX2552" fmla="*/ 8801538 w 9922465"/>
              <a:gd name="connsiteY2552" fmla="*/ 718421 h 1934496"/>
              <a:gd name="connsiteX2553" fmla="*/ 8746346 w 9922465"/>
              <a:gd name="connsiteY2553" fmla="*/ 663230 h 1934496"/>
              <a:gd name="connsiteX2554" fmla="*/ 8801538 w 9922465"/>
              <a:gd name="connsiteY2554" fmla="*/ 608039 h 1934496"/>
              <a:gd name="connsiteX2555" fmla="*/ 8671244 w 9922465"/>
              <a:gd name="connsiteY2555" fmla="*/ 608039 h 1934496"/>
              <a:gd name="connsiteX2556" fmla="*/ 8726436 w 9922465"/>
              <a:gd name="connsiteY2556" fmla="*/ 663230 h 1934496"/>
              <a:gd name="connsiteX2557" fmla="*/ 8671244 w 9922465"/>
              <a:gd name="connsiteY2557" fmla="*/ 718421 h 1934496"/>
              <a:gd name="connsiteX2558" fmla="*/ 8616052 w 9922465"/>
              <a:gd name="connsiteY2558" fmla="*/ 663230 h 1934496"/>
              <a:gd name="connsiteX2559" fmla="*/ 8671244 w 9922465"/>
              <a:gd name="connsiteY2559" fmla="*/ 608039 h 1934496"/>
              <a:gd name="connsiteX2560" fmla="*/ 8537609 w 9922465"/>
              <a:gd name="connsiteY2560" fmla="*/ 608039 h 1934496"/>
              <a:gd name="connsiteX2561" fmla="*/ 8592801 w 9922465"/>
              <a:gd name="connsiteY2561" fmla="*/ 663230 h 1934496"/>
              <a:gd name="connsiteX2562" fmla="*/ 8537609 w 9922465"/>
              <a:gd name="connsiteY2562" fmla="*/ 718421 h 1934496"/>
              <a:gd name="connsiteX2563" fmla="*/ 8482417 w 9922465"/>
              <a:gd name="connsiteY2563" fmla="*/ 663230 h 1934496"/>
              <a:gd name="connsiteX2564" fmla="*/ 8537609 w 9922465"/>
              <a:gd name="connsiteY2564" fmla="*/ 608039 h 1934496"/>
              <a:gd name="connsiteX2565" fmla="*/ 8407318 w 9922465"/>
              <a:gd name="connsiteY2565" fmla="*/ 608039 h 1934496"/>
              <a:gd name="connsiteX2566" fmla="*/ 8462510 w 9922465"/>
              <a:gd name="connsiteY2566" fmla="*/ 663230 h 1934496"/>
              <a:gd name="connsiteX2567" fmla="*/ 8407318 w 9922465"/>
              <a:gd name="connsiteY2567" fmla="*/ 718421 h 1934496"/>
              <a:gd name="connsiteX2568" fmla="*/ 8352126 w 9922465"/>
              <a:gd name="connsiteY2568" fmla="*/ 663230 h 1934496"/>
              <a:gd name="connsiteX2569" fmla="*/ 8407318 w 9922465"/>
              <a:gd name="connsiteY2569" fmla="*/ 608039 h 1934496"/>
              <a:gd name="connsiteX2570" fmla="*/ 8273682 w 9922465"/>
              <a:gd name="connsiteY2570" fmla="*/ 608039 h 1934496"/>
              <a:gd name="connsiteX2571" fmla="*/ 8328874 w 9922465"/>
              <a:gd name="connsiteY2571" fmla="*/ 663230 h 1934496"/>
              <a:gd name="connsiteX2572" fmla="*/ 8273682 w 9922465"/>
              <a:gd name="connsiteY2572" fmla="*/ 718421 h 1934496"/>
              <a:gd name="connsiteX2573" fmla="*/ 8218490 w 9922465"/>
              <a:gd name="connsiteY2573" fmla="*/ 663230 h 1934496"/>
              <a:gd name="connsiteX2574" fmla="*/ 8273682 w 9922465"/>
              <a:gd name="connsiteY2574" fmla="*/ 608039 h 1934496"/>
              <a:gd name="connsiteX2575" fmla="*/ 8143386 w 9922465"/>
              <a:gd name="connsiteY2575" fmla="*/ 608039 h 1934496"/>
              <a:gd name="connsiteX2576" fmla="*/ 8198578 w 9922465"/>
              <a:gd name="connsiteY2576" fmla="*/ 663230 h 1934496"/>
              <a:gd name="connsiteX2577" fmla="*/ 8143386 w 9922465"/>
              <a:gd name="connsiteY2577" fmla="*/ 718421 h 1934496"/>
              <a:gd name="connsiteX2578" fmla="*/ 8088194 w 9922465"/>
              <a:gd name="connsiteY2578" fmla="*/ 663230 h 1934496"/>
              <a:gd name="connsiteX2579" fmla="*/ 8143386 w 9922465"/>
              <a:gd name="connsiteY2579" fmla="*/ 608039 h 1934496"/>
              <a:gd name="connsiteX2580" fmla="*/ 8009753 w 9922465"/>
              <a:gd name="connsiteY2580" fmla="*/ 608039 h 1934496"/>
              <a:gd name="connsiteX2581" fmla="*/ 8064945 w 9922465"/>
              <a:gd name="connsiteY2581" fmla="*/ 663230 h 1934496"/>
              <a:gd name="connsiteX2582" fmla="*/ 8009753 w 9922465"/>
              <a:gd name="connsiteY2582" fmla="*/ 718421 h 1934496"/>
              <a:gd name="connsiteX2583" fmla="*/ 7954561 w 9922465"/>
              <a:gd name="connsiteY2583" fmla="*/ 663230 h 1934496"/>
              <a:gd name="connsiteX2584" fmla="*/ 8009753 w 9922465"/>
              <a:gd name="connsiteY2584" fmla="*/ 608039 h 1934496"/>
              <a:gd name="connsiteX2585" fmla="*/ 7876118 w 9922465"/>
              <a:gd name="connsiteY2585" fmla="*/ 608039 h 1934496"/>
              <a:gd name="connsiteX2586" fmla="*/ 7931310 w 9922465"/>
              <a:gd name="connsiteY2586" fmla="*/ 663230 h 1934496"/>
              <a:gd name="connsiteX2587" fmla="*/ 7876118 w 9922465"/>
              <a:gd name="connsiteY2587" fmla="*/ 718421 h 1934496"/>
              <a:gd name="connsiteX2588" fmla="*/ 7820926 w 9922465"/>
              <a:gd name="connsiteY2588" fmla="*/ 663230 h 1934496"/>
              <a:gd name="connsiteX2589" fmla="*/ 7876118 w 9922465"/>
              <a:gd name="connsiteY2589" fmla="*/ 608039 h 1934496"/>
              <a:gd name="connsiteX2590" fmla="*/ 7745824 w 9922465"/>
              <a:gd name="connsiteY2590" fmla="*/ 608039 h 1934496"/>
              <a:gd name="connsiteX2591" fmla="*/ 7801016 w 9922465"/>
              <a:gd name="connsiteY2591" fmla="*/ 663230 h 1934496"/>
              <a:gd name="connsiteX2592" fmla="*/ 7745824 w 9922465"/>
              <a:gd name="connsiteY2592" fmla="*/ 718421 h 1934496"/>
              <a:gd name="connsiteX2593" fmla="*/ 7690632 w 9922465"/>
              <a:gd name="connsiteY2593" fmla="*/ 663230 h 1934496"/>
              <a:gd name="connsiteX2594" fmla="*/ 7745824 w 9922465"/>
              <a:gd name="connsiteY2594" fmla="*/ 608039 h 1934496"/>
              <a:gd name="connsiteX2595" fmla="*/ 7608850 w 9922465"/>
              <a:gd name="connsiteY2595" fmla="*/ 608039 h 1934496"/>
              <a:gd name="connsiteX2596" fmla="*/ 7664042 w 9922465"/>
              <a:gd name="connsiteY2596" fmla="*/ 663230 h 1934496"/>
              <a:gd name="connsiteX2597" fmla="*/ 7608850 w 9922465"/>
              <a:gd name="connsiteY2597" fmla="*/ 718421 h 1934496"/>
              <a:gd name="connsiteX2598" fmla="*/ 7553658 w 9922465"/>
              <a:gd name="connsiteY2598" fmla="*/ 663230 h 1934496"/>
              <a:gd name="connsiteX2599" fmla="*/ 7608850 w 9922465"/>
              <a:gd name="connsiteY2599" fmla="*/ 608039 h 1934496"/>
              <a:gd name="connsiteX2600" fmla="*/ 7481895 w 9922465"/>
              <a:gd name="connsiteY2600" fmla="*/ 608039 h 1934496"/>
              <a:gd name="connsiteX2601" fmla="*/ 7537087 w 9922465"/>
              <a:gd name="connsiteY2601" fmla="*/ 663230 h 1934496"/>
              <a:gd name="connsiteX2602" fmla="*/ 7481895 w 9922465"/>
              <a:gd name="connsiteY2602" fmla="*/ 718421 h 1934496"/>
              <a:gd name="connsiteX2603" fmla="*/ 7426703 w 9922465"/>
              <a:gd name="connsiteY2603" fmla="*/ 663230 h 1934496"/>
              <a:gd name="connsiteX2604" fmla="*/ 7481895 w 9922465"/>
              <a:gd name="connsiteY2604" fmla="*/ 608039 h 1934496"/>
              <a:gd name="connsiteX2605" fmla="*/ 7341579 w 9922465"/>
              <a:gd name="connsiteY2605" fmla="*/ 608039 h 1934496"/>
              <a:gd name="connsiteX2606" fmla="*/ 7396771 w 9922465"/>
              <a:gd name="connsiteY2606" fmla="*/ 663230 h 1934496"/>
              <a:gd name="connsiteX2607" fmla="*/ 7341579 w 9922465"/>
              <a:gd name="connsiteY2607" fmla="*/ 718421 h 1934496"/>
              <a:gd name="connsiteX2608" fmla="*/ 7286387 w 9922465"/>
              <a:gd name="connsiteY2608" fmla="*/ 663230 h 1934496"/>
              <a:gd name="connsiteX2609" fmla="*/ 7341579 w 9922465"/>
              <a:gd name="connsiteY2609" fmla="*/ 608039 h 1934496"/>
              <a:gd name="connsiteX2610" fmla="*/ 7211286 w 9922465"/>
              <a:gd name="connsiteY2610" fmla="*/ 608039 h 1934496"/>
              <a:gd name="connsiteX2611" fmla="*/ 7266478 w 9922465"/>
              <a:gd name="connsiteY2611" fmla="*/ 663230 h 1934496"/>
              <a:gd name="connsiteX2612" fmla="*/ 7211286 w 9922465"/>
              <a:gd name="connsiteY2612" fmla="*/ 718421 h 1934496"/>
              <a:gd name="connsiteX2613" fmla="*/ 7156094 w 9922465"/>
              <a:gd name="connsiteY2613" fmla="*/ 663230 h 1934496"/>
              <a:gd name="connsiteX2614" fmla="*/ 7211286 w 9922465"/>
              <a:gd name="connsiteY2614" fmla="*/ 608039 h 1934496"/>
              <a:gd name="connsiteX2615" fmla="*/ 7080994 w 9922465"/>
              <a:gd name="connsiteY2615" fmla="*/ 608039 h 1934496"/>
              <a:gd name="connsiteX2616" fmla="*/ 7136186 w 9922465"/>
              <a:gd name="connsiteY2616" fmla="*/ 663230 h 1934496"/>
              <a:gd name="connsiteX2617" fmla="*/ 7080994 w 9922465"/>
              <a:gd name="connsiteY2617" fmla="*/ 718421 h 1934496"/>
              <a:gd name="connsiteX2618" fmla="*/ 7025802 w 9922465"/>
              <a:gd name="connsiteY2618" fmla="*/ 663230 h 1934496"/>
              <a:gd name="connsiteX2619" fmla="*/ 7080994 w 9922465"/>
              <a:gd name="connsiteY2619" fmla="*/ 608039 h 1934496"/>
              <a:gd name="connsiteX2620" fmla="*/ 6947358 w 9922465"/>
              <a:gd name="connsiteY2620" fmla="*/ 608039 h 1934496"/>
              <a:gd name="connsiteX2621" fmla="*/ 7002550 w 9922465"/>
              <a:gd name="connsiteY2621" fmla="*/ 663230 h 1934496"/>
              <a:gd name="connsiteX2622" fmla="*/ 6947358 w 9922465"/>
              <a:gd name="connsiteY2622" fmla="*/ 718421 h 1934496"/>
              <a:gd name="connsiteX2623" fmla="*/ 6892166 w 9922465"/>
              <a:gd name="connsiteY2623" fmla="*/ 663230 h 1934496"/>
              <a:gd name="connsiteX2624" fmla="*/ 6947358 w 9922465"/>
              <a:gd name="connsiteY2624" fmla="*/ 608039 h 1934496"/>
              <a:gd name="connsiteX2625" fmla="*/ 6817064 w 9922465"/>
              <a:gd name="connsiteY2625" fmla="*/ 608039 h 1934496"/>
              <a:gd name="connsiteX2626" fmla="*/ 6872256 w 9922465"/>
              <a:gd name="connsiteY2626" fmla="*/ 663230 h 1934496"/>
              <a:gd name="connsiteX2627" fmla="*/ 6817064 w 9922465"/>
              <a:gd name="connsiteY2627" fmla="*/ 718421 h 1934496"/>
              <a:gd name="connsiteX2628" fmla="*/ 6761872 w 9922465"/>
              <a:gd name="connsiteY2628" fmla="*/ 663230 h 1934496"/>
              <a:gd name="connsiteX2629" fmla="*/ 6817064 w 9922465"/>
              <a:gd name="connsiteY2629" fmla="*/ 608039 h 1934496"/>
              <a:gd name="connsiteX2630" fmla="*/ 6683431 w 9922465"/>
              <a:gd name="connsiteY2630" fmla="*/ 608039 h 1934496"/>
              <a:gd name="connsiteX2631" fmla="*/ 6738623 w 9922465"/>
              <a:gd name="connsiteY2631" fmla="*/ 663230 h 1934496"/>
              <a:gd name="connsiteX2632" fmla="*/ 6683431 w 9922465"/>
              <a:gd name="connsiteY2632" fmla="*/ 718421 h 1934496"/>
              <a:gd name="connsiteX2633" fmla="*/ 6628239 w 9922465"/>
              <a:gd name="connsiteY2633" fmla="*/ 663230 h 1934496"/>
              <a:gd name="connsiteX2634" fmla="*/ 6683431 w 9922465"/>
              <a:gd name="connsiteY2634" fmla="*/ 608039 h 1934496"/>
              <a:gd name="connsiteX2635" fmla="*/ 6155573 w 9922465"/>
              <a:gd name="connsiteY2635" fmla="*/ 608039 h 1934496"/>
              <a:gd name="connsiteX2636" fmla="*/ 6210765 w 9922465"/>
              <a:gd name="connsiteY2636" fmla="*/ 663230 h 1934496"/>
              <a:gd name="connsiteX2637" fmla="*/ 6155573 w 9922465"/>
              <a:gd name="connsiteY2637" fmla="*/ 718421 h 1934496"/>
              <a:gd name="connsiteX2638" fmla="*/ 6100381 w 9922465"/>
              <a:gd name="connsiteY2638" fmla="*/ 663230 h 1934496"/>
              <a:gd name="connsiteX2639" fmla="*/ 6155573 w 9922465"/>
              <a:gd name="connsiteY2639" fmla="*/ 608039 h 1934496"/>
              <a:gd name="connsiteX2640" fmla="*/ 5487399 w 9922465"/>
              <a:gd name="connsiteY2640" fmla="*/ 608039 h 1934496"/>
              <a:gd name="connsiteX2641" fmla="*/ 5542591 w 9922465"/>
              <a:gd name="connsiteY2641" fmla="*/ 663230 h 1934496"/>
              <a:gd name="connsiteX2642" fmla="*/ 5487399 w 9922465"/>
              <a:gd name="connsiteY2642" fmla="*/ 718421 h 1934496"/>
              <a:gd name="connsiteX2643" fmla="*/ 5432207 w 9922465"/>
              <a:gd name="connsiteY2643" fmla="*/ 663230 h 1934496"/>
              <a:gd name="connsiteX2644" fmla="*/ 5487399 w 9922465"/>
              <a:gd name="connsiteY2644" fmla="*/ 608039 h 1934496"/>
              <a:gd name="connsiteX2645" fmla="*/ 5357106 w 9922465"/>
              <a:gd name="connsiteY2645" fmla="*/ 608039 h 1934496"/>
              <a:gd name="connsiteX2646" fmla="*/ 5412298 w 9922465"/>
              <a:gd name="connsiteY2646" fmla="*/ 663230 h 1934496"/>
              <a:gd name="connsiteX2647" fmla="*/ 5357106 w 9922465"/>
              <a:gd name="connsiteY2647" fmla="*/ 718421 h 1934496"/>
              <a:gd name="connsiteX2648" fmla="*/ 5301914 w 9922465"/>
              <a:gd name="connsiteY2648" fmla="*/ 663230 h 1934496"/>
              <a:gd name="connsiteX2649" fmla="*/ 5357106 w 9922465"/>
              <a:gd name="connsiteY2649" fmla="*/ 608039 h 1934496"/>
              <a:gd name="connsiteX2650" fmla="*/ 5223473 w 9922465"/>
              <a:gd name="connsiteY2650" fmla="*/ 608038 h 1934496"/>
              <a:gd name="connsiteX2651" fmla="*/ 5278665 w 9922465"/>
              <a:gd name="connsiteY2651" fmla="*/ 663229 h 1934496"/>
              <a:gd name="connsiteX2652" fmla="*/ 5223473 w 9922465"/>
              <a:gd name="connsiteY2652" fmla="*/ 718420 h 1934496"/>
              <a:gd name="connsiteX2653" fmla="*/ 5168281 w 9922465"/>
              <a:gd name="connsiteY2653" fmla="*/ 663229 h 1934496"/>
              <a:gd name="connsiteX2654" fmla="*/ 5223473 w 9922465"/>
              <a:gd name="connsiteY2654" fmla="*/ 608038 h 1934496"/>
              <a:gd name="connsiteX2655" fmla="*/ 4030786 w 9922465"/>
              <a:gd name="connsiteY2655" fmla="*/ 608038 h 1934496"/>
              <a:gd name="connsiteX2656" fmla="*/ 4085978 w 9922465"/>
              <a:gd name="connsiteY2656" fmla="*/ 663229 h 1934496"/>
              <a:gd name="connsiteX2657" fmla="*/ 4030786 w 9922465"/>
              <a:gd name="connsiteY2657" fmla="*/ 718420 h 1934496"/>
              <a:gd name="connsiteX2658" fmla="*/ 3975594 w 9922465"/>
              <a:gd name="connsiteY2658" fmla="*/ 663229 h 1934496"/>
              <a:gd name="connsiteX2659" fmla="*/ 4030786 w 9922465"/>
              <a:gd name="connsiteY2659" fmla="*/ 608038 h 1934496"/>
              <a:gd name="connsiteX2660" fmla="*/ 3897148 w 9922465"/>
              <a:gd name="connsiteY2660" fmla="*/ 608038 h 1934496"/>
              <a:gd name="connsiteX2661" fmla="*/ 3952340 w 9922465"/>
              <a:gd name="connsiteY2661" fmla="*/ 663229 h 1934496"/>
              <a:gd name="connsiteX2662" fmla="*/ 3897148 w 9922465"/>
              <a:gd name="connsiteY2662" fmla="*/ 718420 h 1934496"/>
              <a:gd name="connsiteX2663" fmla="*/ 3841956 w 9922465"/>
              <a:gd name="connsiteY2663" fmla="*/ 663229 h 1934496"/>
              <a:gd name="connsiteX2664" fmla="*/ 3897148 w 9922465"/>
              <a:gd name="connsiteY2664" fmla="*/ 608038 h 1934496"/>
              <a:gd name="connsiteX2665" fmla="*/ 3763514 w 9922465"/>
              <a:gd name="connsiteY2665" fmla="*/ 608038 h 1934496"/>
              <a:gd name="connsiteX2666" fmla="*/ 3818706 w 9922465"/>
              <a:gd name="connsiteY2666" fmla="*/ 663229 h 1934496"/>
              <a:gd name="connsiteX2667" fmla="*/ 3763514 w 9922465"/>
              <a:gd name="connsiteY2667" fmla="*/ 718420 h 1934496"/>
              <a:gd name="connsiteX2668" fmla="*/ 3708322 w 9922465"/>
              <a:gd name="connsiteY2668" fmla="*/ 663229 h 1934496"/>
              <a:gd name="connsiteX2669" fmla="*/ 3763514 w 9922465"/>
              <a:gd name="connsiteY2669" fmla="*/ 608038 h 1934496"/>
              <a:gd name="connsiteX2670" fmla="*/ 3633221 w 9922465"/>
              <a:gd name="connsiteY2670" fmla="*/ 608038 h 1934496"/>
              <a:gd name="connsiteX2671" fmla="*/ 3688413 w 9922465"/>
              <a:gd name="connsiteY2671" fmla="*/ 663229 h 1934496"/>
              <a:gd name="connsiteX2672" fmla="*/ 3633221 w 9922465"/>
              <a:gd name="connsiteY2672" fmla="*/ 718420 h 1934496"/>
              <a:gd name="connsiteX2673" fmla="*/ 3578029 w 9922465"/>
              <a:gd name="connsiteY2673" fmla="*/ 663229 h 1934496"/>
              <a:gd name="connsiteX2674" fmla="*/ 3633221 w 9922465"/>
              <a:gd name="connsiteY2674" fmla="*/ 608038 h 1934496"/>
              <a:gd name="connsiteX2675" fmla="*/ 3499589 w 9922465"/>
              <a:gd name="connsiteY2675" fmla="*/ 608038 h 1934496"/>
              <a:gd name="connsiteX2676" fmla="*/ 3554781 w 9922465"/>
              <a:gd name="connsiteY2676" fmla="*/ 663229 h 1934496"/>
              <a:gd name="connsiteX2677" fmla="*/ 3499589 w 9922465"/>
              <a:gd name="connsiteY2677" fmla="*/ 718420 h 1934496"/>
              <a:gd name="connsiteX2678" fmla="*/ 3444397 w 9922465"/>
              <a:gd name="connsiteY2678" fmla="*/ 663229 h 1934496"/>
              <a:gd name="connsiteX2679" fmla="*/ 3499589 w 9922465"/>
              <a:gd name="connsiteY2679" fmla="*/ 608038 h 1934496"/>
              <a:gd name="connsiteX2680" fmla="*/ 3369292 w 9922465"/>
              <a:gd name="connsiteY2680" fmla="*/ 608038 h 1934496"/>
              <a:gd name="connsiteX2681" fmla="*/ 3424484 w 9922465"/>
              <a:gd name="connsiteY2681" fmla="*/ 663229 h 1934496"/>
              <a:gd name="connsiteX2682" fmla="*/ 3369292 w 9922465"/>
              <a:gd name="connsiteY2682" fmla="*/ 718420 h 1934496"/>
              <a:gd name="connsiteX2683" fmla="*/ 3314100 w 9922465"/>
              <a:gd name="connsiteY2683" fmla="*/ 663229 h 1934496"/>
              <a:gd name="connsiteX2684" fmla="*/ 3369292 w 9922465"/>
              <a:gd name="connsiteY2684" fmla="*/ 608038 h 1934496"/>
              <a:gd name="connsiteX2685" fmla="*/ 3235657 w 9922465"/>
              <a:gd name="connsiteY2685" fmla="*/ 608038 h 1934496"/>
              <a:gd name="connsiteX2686" fmla="*/ 3290849 w 9922465"/>
              <a:gd name="connsiteY2686" fmla="*/ 663229 h 1934496"/>
              <a:gd name="connsiteX2687" fmla="*/ 3235657 w 9922465"/>
              <a:gd name="connsiteY2687" fmla="*/ 718420 h 1934496"/>
              <a:gd name="connsiteX2688" fmla="*/ 3180465 w 9922465"/>
              <a:gd name="connsiteY2688" fmla="*/ 663229 h 1934496"/>
              <a:gd name="connsiteX2689" fmla="*/ 3235657 w 9922465"/>
              <a:gd name="connsiteY2689" fmla="*/ 608038 h 1934496"/>
              <a:gd name="connsiteX2690" fmla="*/ 2570932 w 9922465"/>
              <a:gd name="connsiteY2690" fmla="*/ 608038 h 1934496"/>
              <a:gd name="connsiteX2691" fmla="*/ 2626123 w 9922465"/>
              <a:gd name="connsiteY2691" fmla="*/ 663229 h 1934496"/>
              <a:gd name="connsiteX2692" fmla="*/ 2570932 w 9922465"/>
              <a:gd name="connsiteY2692" fmla="*/ 718420 h 1934496"/>
              <a:gd name="connsiteX2693" fmla="*/ 2515738 w 9922465"/>
              <a:gd name="connsiteY2693" fmla="*/ 663229 h 1934496"/>
              <a:gd name="connsiteX2694" fmla="*/ 2570932 w 9922465"/>
              <a:gd name="connsiteY2694" fmla="*/ 608038 h 1934496"/>
              <a:gd name="connsiteX2695" fmla="*/ 2437297 w 9922465"/>
              <a:gd name="connsiteY2695" fmla="*/ 608038 h 1934496"/>
              <a:gd name="connsiteX2696" fmla="*/ 2492487 w 9922465"/>
              <a:gd name="connsiteY2696" fmla="*/ 663229 h 1934496"/>
              <a:gd name="connsiteX2697" fmla="*/ 2437297 w 9922465"/>
              <a:gd name="connsiteY2697" fmla="*/ 718420 h 1934496"/>
              <a:gd name="connsiteX2698" fmla="*/ 2382108 w 9922465"/>
              <a:gd name="connsiteY2698" fmla="*/ 663229 h 1934496"/>
              <a:gd name="connsiteX2699" fmla="*/ 2437297 w 9922465"/>
              <a:gd name="connsiteY2699" fmla="*/ 608038 h 1934496"/>
              <a:gd name="connsiteX2700" fmla="*/ 2303664 w 9922465"/>
              <a:gd name="connsiteY2700" fmla="*/ 608038 h 1934496"/>
              <a:gd name="connsiteX2701" fmla="*/ 2358856 w 9922465"/>
              <a:gd name="connsiteY2701" fmla="*/ 663229 h 1934496"/>
              <a:gd name="connsiteX2702" fmla="*/ 2303664 w 9922465"/>
              <a:gd name="connsiteY2702" fmla="*/ 718420 h 1934496"/>
              <a:gd name="connsiteX2703" fmla="*/ 2248473 w 9922465"/>
              <a:gd name="connsiteY2703" fmla="*/ 663229 h 1934496"/>
              <a:gd name="connsiteX2704" fmla="*/ 2303664 w 9922465"/>
              <a:gd name="connsiteY2704" fmla="*/ 608038 h 1934496"/>
              <a:gd name="connsiteX2705" fmla="*/ 2173372 w 9922465"/>
              <a:gd name="connsiteY2705" fmla="*/ 608038 h 1934496"/>
              <a:gd name="connsiteX2706" fmla="*/ 2228565 w 9922465"/>
              <a:gd name="connsiteY2706" fmla="*/ 663229 h 1934496"/>
              <a:gd name="connsiteX2707" fmla="*/ 2173372 w 9922465"/>
              <a:gd name="connsiteY2707" fmla="*/ 718420 h 1934496"/>
              <a:gd name="connsiteX2708" fmla="*/ 2118180 w 9922465"/>
              <a:gd name="connsiteY2708" fmla="*/ 663229 h 1934496"/>
              <a:gd name="connsiteX2709" fmla="*/ 2173372 w 9922465"/>
              <a:gd name="connsiteY2709" fmla="*/ 608038 h 1934496"/>
              <a:gd name="connsiteX2710" fmla="*/ 2039736 w 9922465"/>
              <a:gd name="connsiteY2710" fmla="*/ 608038 h 1934496"/>
              <a:gd name="connsiteX2711" fmla="*/ 2094930 w 9922465"/>
              <a:gd name="connsiteY2711" fmla="*/ 663229 h 1934496"/>
              <a:gd name="connsiteX2712" fmla="*/ 2039736 w 9922465"/>
              <a:gd name="connsiteY2712" fmla="*/ 718420 h 1934496"/>
              <a:gd name="connsiteX2713" fmla="*/ 1984543 w 9922465"/>
              <a:gd name="connsiteY2713" fmla="*/ 663229 h 1934496"/>
              <a:gd name="connsiteX2714" fmla="*/ 2039736 w 9922465"/>
              <a:gd name="connsiteY2714" fmla="*/ 608038 h 1934496"/>
              <a:gd name="connsiteX2715" fmla="*/ 1909437 w 9922465"/>
              <a:gd name="connsiteY2715" fmla="*/ 608038 h 1934496"/>
              <a:gd name="connsiteX2716" fmla="*/ 1964630 w 9922465"/>
              <a:gd name="connsiteY2716" fmla="*/ 663229 h 1934496"/>
              <a:gd name="connsiteX2717" fmla="*/ 1909437 w 9922465"/>
              <a:gd name="connsiteY2717" fmla="*/ 718420 h 1934496"/>
              <a:gd name="connsiteX2718" fmla="*/ 1854244 w 9922465"/>
              <a:gd name="connsiteY2718" fmla="*/ 663229 h 1934496"/>
              <a:gd name="connsiteX2719" fmla="*/ 1909437 w 9922465"/>
              <a:gd name="connsiteY2719" fmla="*/ 608038 h 1934496"/>
              <a:gd name="connsiteX2720" fmla="*/ 1779142 w 9922465"/>
              <a:gd name="connsiteY2720" fmla="*/ 608038 h 1934496"/>
              <a:gd name="connsiteX2721" fmla="*/ 1834335 w 9922465"/>
              <a:gd name="connsiteY2721" fmla="*/ 663229 h 1934496"/>
              <a:gd name="connsiteX2722" fmla="*/ 1779142 w 9922465"/>
              <a:gd name="connsiteY2722" fmla="*/ 718420 h 1934496"/>
              <a:gd name="connsiteX2723" fmla="*/ 1723950 w 9922465"/>
              <a:gd name="connsiteY2723" fmla="*/ 663229 h 1934496"/>
              <a:gd name="connsiteX2724" fmla="*/ 1779142 w 9922465"/>
              <a:gd name="connsiteY2724" fmla="*/ 608038 h 1934496"/>
              <a:gd name="connsiteX2725" fmla="*/ 1645508 w 9922465"/>
              <a:gd name="connsiteY2725" fmla="*/ 608038 h 1934496"/>
              <a:gd name="connsiteX2726" fmla="*/ 1700702 w 9922465"/>
              <a:gd name="connsiteY2726" fmla="*/ 663229 h 1934496"/>
              <a:gd name="connsiteX2727" fmla="*/ 1645508 w 9922465"/>
              <a:gd name="connsiteY2727" fmla="*/ 718420 h 1934496"/>
              <a:gd name="connsiteX2728" fmla="*/ 1590311 w 9922465"/>
              <a:gd name="connsiteY2728" fmla="*/ 663229 h 1934496"/>
              <a:gd name="connsiteX2729" fmla="*/ 1645508 w 9922465"/>
              <a:gd name="connsiteY2729" fmla="*/ 608038 h 1934496"/>
              <a:gd name="connsiteX2730" fmla="*/ 1515217 w 9922465"/>
              <a:gd name="connsiteY2730" fmla="*/ 608038 h 1934496"/>
              <a:gd name="connsiteX2731" fmla="*/ 1570402 w 9922465"/>
              <a:gd name="connsiteY2731" fmla="*/ 663229 h 1934496"/>
              <a:gd name="connsiteX2732" fmla="*/ 1515217 w 9922465"/>
              <a:gd name="connsiteY2732" fmla="*/ 718420 h 1934496"/>
              <a:gd name="connsiteX2733" fmla="*/ 1460020 w 9922465"/>
              <a:gd name="connsiteY2733" fmla="*/ 663229 h 1934496"/>
              <a:gd name="connsiteX2734" fmla="*/ 1515217 w 9922465"/>
              <a:gd name="connsiteY2734" fmla="*/ 608038 h 1934496"/>
              <a:gd name="connsiteX2735" fmla="*/ 1381573 w 9922465"/>
              <a:gd name="connsiteY2735" fmla="*/ 608038 h 1934496"/>
              <a:gd name="connsiteX2736" fmla="*/ 1436767 w 9922465"/>
              <a:gd name="connsiteY2736" fmla="*/ 663229 h 1934496"/>
              <a:gd name="connsiteX2737" fmla="*/ 1381573 w 9922465"/>
              <a:gd name="connsiteY2737" fmla="*/ 718420 h 1934496"/>
              <a:gd name="connsiteX2738" fmla="*/ 1326384 w 9922465"/>
              <a:gd name="connsiteY2738" fmla="*/ 663229 h 1934496"/>
              <a:gd name="connsiteX2739" fmla="*/ 1381573 w 9922465"/>
              <a:gd name="connsiteY2739" fmla="*/ 608038 h 1934496"/>
              <a:gd name="connsiteX2740" fmla="*/ 1251282 w 9922465"/>
              <a:gd name="connsiteY2740" fmla="*/ 608038 h 1934496"/>
              <a:gd name="connsiteX2741" fmla="*/ 1306476 w 9922465"/>
              <a:gd name="connsiteY2741" fmla="*/ 663229 h 1934496"/>
              <a:gd name="connsiteX2742" fmla="*/ 1251282 w 9922465"/>
              <a:gd name="connsiteY2742" fmla="*/ 718420 h 1934496"/>
              <a:gd name="connsiteX2743" fmla="*/ 1196089 w 9922465"/>
              <a:gd name="connsiteY2743" fmla="*/ 663229 h 1934496"/>
              <a:gd name="connsiteX2744" fmla="*/ 1251282 w 9922465"/>
              <a:gd name="connsiteY2744" fmla="*/ 608038 h 1934496"/>
              <a:gd name="connsiteX2745" fmla="*/ 8143386 w 9922465"/>
              <a:gd name="connsiteY2745" fmla="*/ 494447 h 1934496"/>
              <a:gd name="connsiteX2746" fmla="*/ 8198578 w 9922465"/>
              <a:gd name="connsiteY2746" fmla="*/ 549638 h 1934496"/>
              <a:gd name="connsiteX2747" fmla="*/ 8143386 w 9922465"/>
              <a:gd name="connsiteY2747" fmla="*/ 604829 h 1934496"/>
              <a:gd name="connsiteX2748" fmla="*/ 8088194 w 9922465"/>
              <a:gd name="connsiteY2748" fmla="*/ 549638 h 1934496"/>
              <a:gd name="connsiteX2749" fmla="*/ 8143386 w 9922465"/>
              <a:gd name="connsiteY2749" fmla="*/ 494447 h 1934496"/>
              <a:gd name="connsiteX2750" fmla="*/ 8009753 w 9922465"/>
              <a:gd name="connsiteY2750" fmla="*/ 494447 h 1934496"/>
              <a:gd name="connsiteX2751" fmla="*/ 8064945 w 9922465"/>
              <a:gd name="connsiteY2751" fmla="*/ 549638 h 1934496"/>
              <a:gd name="connsiteX2752" fmla="*/ 8009753 w 9922465"/>
              <a:gd name="connsiteY2752" fmla="*/ 604829 h 1934496"/>
              <a:gd name="connsiteX2753" fmla="*/ 7954561 w 9922465"/>
              <a:gd name="connsiteY2753" fmla="*/ 549638 h 1934496"/>
              <a:gd name="connsiteX2754" fmla="*/ 8009753 w 9922465"/>
              <a:gd name="connsiteY2754" fmla="*/ 494447 h 1934496"/>
              <a:gd name="connsiteX2755" fmla="*/ 7876118 w 9922465"/>
              <a:gd name="connsiteY2755" fmla="*/ 494447 h 1934496"/>
              <a:gd name="connsiteX2756" fmla="*/ 7931310 w 9922465"/>
              <a:gd name="connsiteY2756" fmla="*/ 549638 h 1934496"/>
              <a:gd name="connsiteX2757" fmla="*/ 7876118 w 9922465"/>
              <a:gd name="connsiteY2757" fmla="*/ 604829 h 1934496"/>
              <a:gd name="connsiteX2758" fmla="*/ 7820926 w 9922465"/>
              <a:gd name="connsiteY2758" fmla="*/ 549638 h 1934496"/>
              <a:gd name="connsiteX2759" fmla="*/ 7876118 w 9922465"/>
              <a:gd name="connsiteY2759" fmla="*/ 494447 h 1934496"/>
              <a:gd name="connsiteX2760" fmla="*/ 7745824 w 9922465"/>
              <a:gd name="connsiteY2760" fmla="*/ 494447 h 1934496"/>
              <a:gd name="connsiteX2761" fmla="*/ 7801016 w 9922465"/>
              <a:gd name="connsiteY2761" fmla="*/ 549638 h 1934496"/>
              <a:gd name="connsiteX2762" fmla="*/ 7745824 w 9922465"/>
              <a:gd name="connsiteY2762" fmla="*/ 604829 h 1934496"/>
              <a:gd name="connsiteX2763" fmla="*/ 7690632 w 9922465"/>
              <a:gd name="connsiteY2763" fmla="*/ 549638 h 1934496"/>
              <a:gd name="connsiteX2764" fmla="*/ 7745824 w 9922465"/>
              <a:gd name="connsiteY2764" fmla="*/ 494447 h 1934496"/>
              <a:gd name="connsiteX2765" fmla="*/ 7608850 w 9922465"/>
              <a:gd name="connsiteY2765" fmla="*/ 494447 h 1934496"/>
              <a:gd name="connsiteX2766" fmla="*/ 7664042 w 9922465"/>
              <a:gd name="connsiteY2766" fmla="*/ 549638 h 1934496"/>
              <a:gd name="connsiteX2767" fmla="*/ 7608850 w 9922465"/>
              <a:gd name="connsiteY2767" fmla="*/ 604829 h 1934496"/>
              <a:gd name="connsiteX2768" fmla="*/ 7553658 w 9922465"/>
              <a:gd name="connsiteY2768" fmla="*/ 549638 h 1934496"/>
              <a:gd name="connsiteX2769" fmla="*/ 7608850 w 9922465"/>
              <a:gd name="connsiteY2769" fmla="*/ 494447 h 1934496"/>
              <a:gd name="connsiteX2770" fmla="*/ 7481895 w 9922465"/>
              <a:gd name="connsiteY2770" fmla="*/ 494447 h 1934496"/>
              <a:gd name="connsiteX2771" fmla="*/ 7537087 w 9922465"/>
              <a:gd name="connsiteY2771" fmla="*/ 549638 h 1934496"/>
              <a:gd name="connsiteX2772" fmla="*/ 7481895 w 9922465"/>
              <a:gd name="connsiteY2772" fmla="*/ 604829 h 1934496"/>
              <a:gd name="connsiteX2773" fmla="*/ 7426703 w 9922465"/>
              <a:gd name="connsiteY2773" fmla="*/ 549638 h 1934496"/>
              <a:gd name="connsiteX2774" fmla="*/ 7481895 w 9922465"/>
              <a:gd name="connsiteY2774" fmla="*/ 494447 h 1934496"/>
              <a:gd name="connsiteX2775" fmla="*/ 7341580 w 9922465"/>
              <a:gd name="connsiteY2775" fmla="*/ 494447 h 1934496"/>
              <a:gd name="connsiteX2776" fmla="*/ 7396772 w 9922465"/>
              <a:gd name="connsiteY2776" fmla="*/ 549638 h 1934496"/>
              <a:gd name="connsiteX2777" fmla="*/ 7341580 w 9922465"/>
              <a:gd name="connsiteY2777" fmla="*/ 604829 h 1934496"/>
              <a:gd name="connsiteX2778" fmla="*/ 7286388 w 9922465"/>
              <a:gd name="connsiteY2778" fmla="*/ 549638 h 1934496"/>
              <a:gd name="connsiteX2779" fmla="*/ 7341580 w 9922465"/>
              <a:gd name="connsiteY2779" fmla="*/ 494447 h 1934496"/>
              <a:gd name="connsiteX2780" fmla="*/ 7211286 w 9922465"/>
              <a:gd name="connsiteY2780" fmla="*/ 494447 h 1934496"/>
              <a:gd name="connsiteX2781" fmla="*/ 7266478 w 9922465"/>
              <a:gd name="connsiteY2781" fmla="*/ 549638 h 1934496"/>
              <a:gd name="connsiteX2782" fmla="*/ 7211286 w 9922465"/>
              <a:gd name="connsiteY2782" fmla="*/ 604829 h 1934496"/>
              <a:gd name="connsiteX2783" fmla="*/ 7156094 w 9922465"/>
              <a:gd name="connsiteY2783" fmla="*/ 549638 h 1934496"/>
              <a:gd name="connsiteX2784" fmla="*/ 7211286 w 9922465"/>
              <a:gd name="connsiteY2784" fmla="*/ 494447 h 1934496"/>
              <a:gd name="connsiteX2785" fmla="*/ 7080994 w 9922465"/>
              <a:gd name="connsiteY2785" fmla="*/ 494447 h 1934496"/>
              <a:gd name="connsiteX2786" fmla="*/ 7136186 w 9922465"/>
              <a:gd name="connsiteY2786" fmla="*/ 549638 h 1934496"/>
              <a:gd name="connsiteX2787" fmla="*/ 7080994 w 9922465"/>
              <a:gd name="connsiteY2787" fmla="*/ 604829 h 1934496"/>
              <a:gd name="connsiteX2788" fmla="*/ 7025802 w 9922465"/>
              <a:gd name="connsiteY2788" fmla="*/ 549638 h 1934496"/>
              <a:gd name="connsiteX2789" fmla="*/ 7080994 w 9922465"/>
              <a:gd name="connsiteY2789" fmla="*/ 494447 h 1934496"/>
              <a:gd name="connsiteX2790" fmla="*/ 6947358 w 9922465"/>
              <a:gd name="connsiteY2790" fmla="*/ 494447 h 1934496"/>
              <a:gd name="connsiteX2791" fmla="*/ 7002550 w 9922465"/>
              <a:gd name="connsiteY2791" fmla="*/ 549638 h 1934496"/>
              <a:gd name="connsiteX2792" fmla="*/ 6947358 w 9922465"/>
              <a:gd name="connsiteY2792" fmla="*/ 604829 h 1934496"/>
              <a:gd name="connsiteX2793" fmla="*/ 6892166 w 9922465"/>
              <a:gd name="connsiteY2793" fmla="*/ 549638 h 1934496"/>
              <a:gd name="connsiteX2794" fmla="*/ 6947358 w 9922465"/>
              <a:gd name="connsiteY2794" fmla="*/ 494447 h 1934496"/>
              <a:gd name="connsiteX2795" fmla="*/ 6289207 w 9922465"/>
              <a:gd name="connsiteY2795" fmla="*/ 494447 h 1934496"/>
              <a:gd name="connsiteX2796" fmla="*/ 6344399 w 9922465"/>
              <a:gd name="connsiteY2796" fmla="*/ 549638 h 1934496"/>
              <a:gd name="connsiteX2797" fmla="*/ 6289207 w 9922465"/>
              <a:gd name="connsiteY2797" fmla="*/ 604829 h 1934496"/>
              <a:gd name="connsiteX2798" fmla="*/ 6234015 w 9922465"/>
              <a:gd name="connsiteY2798" fmla="*/ 549638 h 1934496"/>
              <a:gd name="connsiteX2799" fmla="*/ 6289207 w 9922465"/>
              <a:gd name="connsiteY2799" fmla="*/ 494447 h 1934496"/>
              <a:gd name="connsiteX2800" fmla="*/ 4030786 w 9922465"/>
              <a:gd name="connsiteY2800" fmla="*/ 494447 h 1934496"/>
              <a:gd name="connsiteX2801" fmla="*/ 4085978 w 9922465"/>
              <a:gd name="connsiteY2801" fmla="*/ 549638 h 1934496"/>
              <a:gd name="connsiteX2802" fmla="*/ 4030786 w 9922465"/>
              <a:gd name="connsiteY2802" fmla="*/ 604829 h 1934496"/>
              <a:gd name="connsiteX2803" fmla="*/ 3975594 w 9922465"/>
              <a:gd name="connsiteY2803" fmla="*/ 549638 h 1934496"/>
              <a:gd name="connsiteX2804" fmla="*/ 4030786 w 9922465"/>
              <a:gd name="connsiteY2804" fmla="*/ 494447 h 1934496"/>
              <a:gd name="connsiteX2805" fmla="*/ 3897148 w 9922465"/>
              <a:gd name="connsiteY2805" fmla="*/ 494447 h 1934496"/>
              <a:gd name="connsiteX2806" fmla="*/ 3952340 w 9922465"/>
              <a:gd name="connsiteY2806" fmla="*/ 549638 h 1934496"/>
              <a:gd name="connsiteX2807" fmla="*/ 3897148 w 9922465"/>
              <a:gd name="connsiteY2807" fmla="*/ 604829 h 1934496"/>
              <a:gd name="connsiteX2808" fmla="*/ 3841956 w 9922465"/>
              <a:gd name="connsiteY2808" fmla="*/ 549638 h 1934496"/>
              <a:gd name="connsiteX2809" fmla="*/ 3897148 w 9922465"/>
              <a:gd name="connsiteY2809" fmla="*/ 494447 h 1934496"/>
              <a:gd name="connsiteX2810" fmla="*/ 3763514 w 9922465"/>
              <a:gd name="connsiteY2810" fmla="*/ 494447 h 1934496"/>
              <a:gd name="connsiteX2811" fmla="*/ 3818706 w 9922465"/>
              <a:gd name="connsiteY2811" fmla="*/ 549638 h 1934496"/>
              <a:gd name="connsiteX2812" fmla="*/ 3763514 w 9922465"/>
              <a:gd name="connsiteY2812" fmla="*/ 604829 h 1934496"/>
              <a:gd name="connsiteX2813" fmla="*/ 3708322 w 9922465"/>
              <a:gd name="connsiteY2813" fmla="*/ 549638 h 1934496"/>
              <a:gd name="connsiteX2814" fmla="*/ 3763514 w 9922465"/>
              <a:gd name="connsiteY2814" fmla="*/ 494447 h 1934496"/>
              <a:gd name="connsiteX2815" fmla="*/ 3633221 w 9922465"/>
              <a:gd name="connsiteY2815" fmla="*/ 494447 h 1934496"/>
              <a:gd name="connsiteX2816" fmla="*/ 3688413 w 9922465"/>
              <a:gd name="connsiteY2816" fmla="*/ 549638 h 1934496"/>
              <a:gd name="connsiteX2817" fmla="*/ 3633221 w 9922465"/>
              <a:gd name="connsiteY2817" fmla="*/ 604829 h 1934496"/>
              <a:gd name="connsiteX2818" fmla="*/ 3578029 w 9922465"/>
              <a:gd name="connsiteY2818" fmla="*/ 549638 h 1934496"/>
              <a:gd name="connsiteX2819" fmla="*/ 3633221 w 9922465"/>
              <a:gd name="connsiteY2819" fmla="*/ 494447 h 1934496"/>
              <a:gd name="connsiteX2820" fmla="*/ 3499589 w 9922465"/>
              <a:gd name="connsiteY2820" fmla="*/ 494447 h 1934496"/>
              <a:gd name="connsiteX2821" fmla="*/ 3554781 w 9922465"/>
              <a:gd name="connsiteY2821" fmla="*/ 549638 h 1934496"/>
              <a:gd name="connsiteX2822" fmla="*/ 3499589 w 9922465"/>
              <a:gd name="connsiteY2822" fmla="*/ 604829 h 1934496"/>
              <a:gd name="connsiteX2823" fmla="*/ 3444397 w 9922465"/>
              <a:gd name="connsiteY2823" fmla="*/ 549638 h 1934496"/>
              <a:gd name="connsiteX2824" fmla="*/ 3499589 w 9922465"/>
              <a:gd name="connsiteY2824" fmla="*/ 494447 h 1934496"/>
              <a:gd name="connsiteX2825" fmla="*/ 3369292 w 9922465"/>
              <a:gd name="connsiteY2825" fmla="*/ 494447 h 1934496"/>
              <a:gd name="connsiteX2826" fmla="*/ 3424484 w 9922465"/>
              <a:gd name="connsiteY2826" fmla="*/ 549638 h 1934496"/>
              <a:gd name="connsiteX2827" fmla="*/ 3369292 w 9922465"/>
              <a:gd name="connsiteY2827" fmla="*/ 604829 h 1934496"/>
              <a:gd name="connsiteX2828" fmla="*/ 3314100 w 9922465"/>
              <a:gd name="connsiteY2828" fmla="*/ 549638 h 1934496"/>
              <a:gd name="connsiteX2829" fmla="*/ 3369292 w 9922465"/>
              <a:gd name="connsiteY2829" fmla="*/ 494447 h 1934496"/>
              <a:gd name="connsiteX2830" fmla="*/ 3235657 w 9922465"/>
              <a:gd name="connsiteY2830" fmla="*/ 494447 h 1934496"/>
              <a:gd name="connsiteX2831" fmla="*/ 3290849 w 9922465"/>
              <a:gd name="connsiteY2831" fmla="*/ 549638 h 1934496"/>
              <a:gd name="connsiteX2832" fmla="*/ 3235657 w 9922465"/>
              <a:gd name="connsiteY2832" fmla="*/ 604829 h 1934496"/>
              <a:gd name="connsiteX2833" fmla="*/ 3180465 w 9922465"/>
              <a:gd name="connsiteY2833" fmla="*/ 549638 h 1934496"/>
              <a:gd name="connsiteX2834" fmla="*/ 3235657 w 9922465"/>
              <a:gd name="connsiteY2834" fmla="*/ 494447 h 1934496"/>
              <a:gd name="connsiteX2835" fmla="*/ 2437297 w 9922465"/>
              <a:gd name="connsiteY2835" fmla="*/ 494447 h 1934496"/>
              <a:gd name="connsiteX2836" fmla="*/ 2492487 w 9922465"/>
              <a:gd name="connsiteY2836" fmla="*/ 549638 h 1934496"/>
              <a:gd name="connsiteX2837" fmla="*/ 2437297 w 9922465"/>
              <a:gd name="connsiteY2837" fmla="*/ 604829 h 1934496"/>
              <a:gd name="connsiteX2838" fmla="*/ 2382108 w 9922465"/>
              <a:gd name="connsiteY2838" fmla="*/ 549638 h 1934496"/>
              <a:gd name="connsiteX2839" fmla="*/ 2437297 w 9922465"/>
              <a:gd name="connsiteY2839" fmla="*/ 494447 h 1934496"/>
              <a:gd name="connsiteX2840" fmla="*/ 2303664 w 9922465"/>
              <a:gd name="connsiteY2840" fmla="*/ 494447 h 1934496"/>
              <a:gd name="connsiteX2841" fmla="*/ 2358856 w 9922465"/>
              <a:gd name="connsiteY2841" fmla="*/ 549638 h 1934496"/>
              <a:gd name="connsiteX2842" fmla="*/ 2303664 w 9922465"/>
              <a:gd name="connsiteY2842" fmla="*/ 604829 h 1934496"/>
              <a:gd name="connsiteX2843" fmla="*/ 2248473 w 9922465"/>
              <a:gd name="connsiteY2843" fmla="*/ 549638 h 1934496"/>
              <a:gd name="connsiteX2844" fmla="*/ 2303664 w 9922465"/>
              <a:gd name="connsiteY2844" fmla="*/ 494447 h 1934496"/>
              <a:gd name="connsiteX2845" fmla="*/ 2173372 w 9922465"/>
              <a:gd name="connsiteY2845" fmla="*/ 494447 h 1934496"/>
              <a:gd name="connsiteX2846" fmla="*/ 2228565 w 9922465"/>
              <a:gd name="connsiteY2846" fmla="*/ 549638 h 1934496"/>
              <a:gd name="connsiteX2847" fmla="*/ 2173372 w 9922465"/>
              <a:gd name="connsiteY2847" fmla="*/ 604829 h 1934496"/>
              <a:gd name="connsiteX2848" fmla="*/ 2118180 w 9922465"/>
              <a:gd name="connsiteY2848" fmla="*/ 549638 h 1934496"/>
              <a:gd name="connsiteX2849" fmla="*/ 2173372 w 9922465"/>
              <a:gd name="connsiteY2849" fmla="*/ 494447 h 1934496"/>
              <a:gd name="connsiteX2850" fmla="*/ 2039736 w 9922465"/>
              <a:gd name="connsiteY2850" fmla="*/ 494447 h 1934496"/>
              <a:gd name="connsiteX2851" fmla="*/ 2094930 w 9922465"/>
              <a:gd name="connsiteY2851" fmla="*/ 549638 h 1934496"/>
              <a:gd name="connsiteX2852" fmla="*/ 2039736 w 9922465"/>
              <a:gd name="connsiteY2852" fmla="*/ 604829 h 1934496"/>
              <a:gd name="connsiteX2853" fmla="*/ 1984543 w 9922465"/>
              <a:gd name="connsiteY2853" fmla="*/ 549638 h 1934496"/>
              <a:gd name="connsiteX2854" fmla="*/ 2039736 w 9922465"/>
              <a:gd name="connsiteY2854" fmla="*/ 494447 h 1934496"/>
              <a:gd name="connsiteX2855" fmla="*/ 1909437 w 9922465"/>
              <a:gd name="connsiteY2855" fmla="*/ 494447 h 1934496"/>
              <a:gd name="connsiteX2856" fmla="*/ 1964630 w 9922465"/>
              <a:gd name="connsiteY2856" fmla="*/ 549638 h 1934496"/>
              <a:gd name="connsiteX2857" fmla="*/ 1909437 w 9922465"/>
              <a:gd name="connsiteY2857" fmla="*/ 604829 h 1934496"/>
              <a:gd name="connsiteX2858" fmla="*/ 1854244 w 9922465"/>
              <a:gd name="connsiteY2858" fmla="*/ 549638 h 1934496"/>
              <a:gd name="connsiteX2859" fmla="*/ 1909437 w 9922465"/>
              <a:gd name="connsiteY2859" fmla="*/ 494447 h 1934496"/>
              <a:gd name="connsiteX2860" fmla="*/ 1779142 w 9922465"/>
              <a:gd name="connsiteY2860" fmla="*/ 494447 h 1934496"/>
              <a:gd name="connsiteX2861" fmla="*/ 1834335 w 9922465"/>
              <a:gd name="connsiteY2861" fmla="*/ 549638 h 1934496"/>
              <a:gd name="connsiteX2862" fmla="*/ 1779142 w 9922465"/>
              <a:gd name="connsiteY2862" fmla="*/ 604829 h 1934496"/>
              <a:gd name="connsiteX2863" fmla="*/ 1723950 w 9922465"/>
              <a:gd name="connsiteY2863" fmla="*/ 549638 h 1934496"/>
              <a:gd name="connsiteX2864" fmla="*/ 1779142 w 9922465"/>
              <a:gd name="connsiteY2864" fmla="*/ 494447 h 1934496"/>
              <a:gd name="connsiteX2865" fmla="*/ 1645508 w 9922465"/>
              <a:gd name="connsiteY2865" fmla="*/ 494447 h 1934496"/>
              <a:gd name="connsiteX2866" fmla="*/ 1700702 w 9922465"/>
              <a:gd name="connsiteY2866" fmla="*/ 549638 h 1934496"/>
              <a:gd name="connsiteX2867" fmla="*/ 1645508 w 9922465"/>
              <a:gd name="connsiteY2867" fmla="*/ 604829 h 1934496"/>
              <a:gd name="connsiteX2868" fmla="*/ 1590311 w 9922465"/>
              <a:gd name="connsiteY2868" fmla="*/ 549638 h 1934496"/>
              <a:gd name="connsiteX2869" fmla="*/ 1645508 w 9922465"/>
              <a:gd name="connsiteY2869" fmla="*/ 494447 h 1934496"/>
              <a:gd name="connsiteX2870" fmla="*/ 1515217 w 9922465"/>
              <a:gd name="connsiteY2870" fmla="*/ 494447 h 1934496"/>
              <a:gd name="connsiteX2871" fmla="*/ 1570402 w 9922465"/>
              <a:gd name="connsiteY2871" fmla="*/ 549638 h 1934496"/>
              <a:gd name="connsiteX2872" fmla="*/ 1515217 w 9922465"/>
              <a:gd name="connsiteY2872" fmla="*/ 604829 h 1934496"/>
              <a:gd name="connsiteX2873" fmla="*/ 1460020 w 9922465"/>
              <a:gd name="connsiteY2873" fmla="*/ 549638 h 1934496"/>
              <a:gd name="connsiteX2874" fmla="*/ 1515217 w 9922465"/>
              <a:gd name="connsiteY2874" fmla="*/ 494447 h 1934496"/>
              <a:gd name="connsiteX2875" fmla="*/ 1381573 w 9922465"/>
              <a:gd name="connsiteY2875" fmla="*/ 494447 h 1934496"/>
              <a:gd name="connsiteX2876" fmla="*/ 1436767 w 9922465"/>
              <a:gd name="connsiteY2876" fmla="*/ 549638 h 1934496"/>
              <a:gd name="connsiteX2877" fmla="*/ 1381573 w 9922465"/>
              <a:gd name="connsiteY2877" fmla="*/ 604829 h 1934496"/>
              <a:gd name="connsiteX2878" fmla="*/ 1326384 w 9922465"/>
              <a:gd name="connsiteY2878" fmla="*/ 549638 h 1934496"/>
              <a:gd name="connsiteX2879" fmla="*/ 1381573 w 9922465"/>
              <a:gd name="connsiteY2879" fmla="*/ 494447 h 1934496"/>
              <a:gd name="connsiteX2880" fmla="*/ 1251282 w 9922465"/>
              <a:gd name="connsiteY2880" fmla="*/ 494447 h 1934496"/>
              <a:gd name="connsiteX2881" fmla="*/ 1306476 w 9922465"/>
              <a:gd name="connsiteY2881" fmla="*/ 549638 h 1934496"/>
              <a:gd name="connsiteX2882" fmla="*/ 1251282 w 9922465"/>
              <a:gd name="connsiteY2882" fmla="*/ 604829 h 1934496"/>
              <a:gd name="connsiteX2883" fmla="*/ 1196089 w 9922465"/>
              <a:gd name="connsiteY2883" fmla="*/ 549638 h 1934496"/>
              <a:gd name="connsiteX2884" fmla="*/ 1251282 w 9922465"/>
              <a:gd name="connsiteY2884" fmla="*/ 494447 h 1934496"/>
              <a:gd name="connsiteX2885" fmla="*/ 8801538 w 9922465"/>
              <a:gd name="connsiteY2885" fmla="*/ 364154 h 1934496"/>
              <a:gd name="connsiteX2886" fmla="*/ 8856730 w 9922465"/>
              <a:gd name="connsiteY2886" fmla="*/ 419345 h 1934496"/>
              <a:gd name="connsiteX2887" fmla="*/ 8801538 w 9922465"/>
              <a:gd name="connsiteY2887" fmla="*/ 474536 h 1934496"/>
              <a:gd name="connsiteX2888" fmla="*/ 8746346 w 9922465"/>
              <a:gd name="connsiteY2888" fmla="*/ 419345 h 1934496"/>
              <a:gd name="connsiteX2889" fmla="*/ 8801538 w 9922465"/>
              <a:gd name="connsiteY2889" fmla="*/ 364154 h 1934496"/>
              <a:gd name="connsiteX2890" fmla="*/ 8671244 w 9922465"/>
              <a:gd name="connsiteY2890" fmla="*/ 364154 h 1934496"/>
              <a:gd name="connsiteX2891" fmla="*/ 8726436 w 9922465"/>
              <a:gd name="connsiteY2891" fmla="*/ 419345 h 1934496"/>
              <a:gd name="connsiteX2892" fmla="*/ 8671244 w 9922465"/>
              <a:gd name="connsiteY2892" fmla="*/ 474536 h 1934496"/>
              <a:gd name="connsiteX2893" fmla="*/ 8616052 w 9922465"/>
              <a:gd name="connsiteY2893" fmla="*/ 419345 h 1934496"/>
              <a:gd name="connsiteX2894" fmla="*/ 8671244 w 9922465"/>
              <a:gd name="connsiteY2894" fmla="*/ 364154 h 1934496"/>
              <a:gd name="connsiteX2895" fmla="*/ 8537609 w 9922465"/>
              <a:gd name="connsiteY2895" fmla="*/ 364154 h 1934496"/>
              <a:gd name="connsiteX2896" fmla="*/ 8592801 w 9922465"/>
              <a:gd name="connsiteY2896" fmla="*/ 419345 h 1934496"/>
              <a:gd name="connsiteX2897" fmla="*/ 8537609 w 9922465"/>
              <a:gd name="connsiteY2897" fmla="*/ 474536 h 1934496"/>
              <a:gd name="connsiteX2898" fmla="*/ 8482417 w 9922465"/>
              <a:gd name="connsiteY2898" fmla="*/ 419345 h 1934496"/>
              <a:gd name="connsiteX2899" fmla="*/ 8537609 w 9922465"/>
              <a:gd name="connsiteY2899" fmla="*/ 364154 h 1934496"/>
              <a:gd name="connsiteX2900" fmla="*/ 7745824 w 9922465"/>
              <a:gd name="connsiteY2900" fmla="*/ 364154 h 1934496"/>
              <a:gd name="connsiteX2901" fmla="*/ 7801016 w 9922465"/>
              <a:gd name="connsiteY2901" fmla="*/ 419345 h 1934496"/>
              <a:gd name="connsiteX2902" fmla="*/ 7745824 w 9922465"/>
              <a:gd name="connsiteY2902" fmla="*/ 474536 h 1934496"/>
              <a:gd name="connsiteX2903" fmla="*/ 7690632 w 9922465"/>
              <a:gd name="connsiteY2903" fmla="*/ 419345 h 1934496"/>
              <a:gd name="connsiteX2904" fmla="*/ 7745824 w 9922465"/>
              <a:gd name="connsiteY2904" fmla="*/ 364154 h 1934496"/>
              <a:gd name="connsiteX2905" fmla="*/ 7608850 w 9922465"/>
              <a:gd name="connsiteY2905" fmla="*/ 364154 h 1934496"/>
              <a:gd name="connsiteX2906" fmla="*/ 7664042 w 9922465"/>
              <a:gd name="connsiteY2906" fmla="*/ 419345 h 1934496"/>
              <a:gd name="connsiteX2907" fmla="*/ 7608850 w 9922465"/>
              <a:gd name="connsiteY2907" fmla="*/ 474536 h 1934496"/>
              <a:gd name="connsiteX2908" fmla="*/ 7553658 w 9922465"/>
              <a:gd name="connsiteY2908" fmla="*/ 419345 h 1934496"/>
              <a:gd name="connsiteX2909" fmla="*/ 7608850 w 9922465"/>
              <a:gd name="connsiteY2909" fmla="*/ 364154 h 1934496"/>
              <a:gd name="connsiteX2910" fmla="*/ 7481895 w 9922465"/>
              <a:gd name="connsiteY2910" fmla="*/ 364154 h 1934496"/>
              <a:gd name="connsiteX2911" fmla="*/ 7537087 w 9922465"/>
              <a:gd name="connsiteY2911" fmla="*/ 419345 h 1934496"/>
              <a:gd name="connsiteX2912" fmla="*/ 7481895 w 9922465"/>
              <a:gd name="connsiteY2912" fmla="*/ 474536 h 1934496"/>
              <a:gd name="connsiteX2913" fmla="*/ 7426703 w 9922465"/>
              <a:gd name="connsiteY2913" fmla="*/ 419345 h 1934496"/>
              <a:gd name="connsiteX2914" fmla="*/ 7481895 w 9922465"/>
              <a:gd name="connsiteY2914" fmla="*/ 364154 h 1934496"/>
              <a:gd name="connsiteX2915" fmla="*/ 7341580 w 9922465"/>
              <a:gd name="connsiteY2915" fmla="*/ 364154 h 1934496"/>
              <a:gd name="connsiteX2916" fmla="*/ 7396772 w 9922465"/>
              <a:gd name="connsiteY2916" fmla="*/ 419345 h 1934496"/>
              <a:gd name="connsiteX2917" fmla="*/ 7341580 w 9922465"/>
              <a:gd name="connsiteY2917" fmla="*/ 474536 h 1934496"/>
              <a:gd name="connsiteX2918" fmla="*/ 7286388 w 9922465"/>
              <a:gd name="connsiteY2918" fmla="*/ 419345 h 1934496"/>
              <a:gd name="connsiteX2919" fmla="*/ 7341580 w 9922465"/>
              <a:gd name="connsiteY2919" fmla="*/ 364154 h 1934496"/>
              <a:gd name="connsiteX2920" fmla="*/ 6553137 w 9922465"/>
              <a:gd name="connsiteY2920" fmla="*/ 364154 h 1934496"/>
              <a:gd name="connsiteX2921" fmla="*/ 6608329 w 9922465"/>
              <a:gd name="connsiteY2921" fmla="*/ 419345 h 1934496"/>
              <a:gd name="connsiteX2922" fmla="*/ 6553137 w 9922465"/>
              <a:gd name="connsiteY2922" fmla="*/ 474536 h 1934496"/>
              <a:gd name="connsiteX2923" fmla="*/ 6497945 w 9922465"/>
              <a:gd name="connsiteY2923" fmla="*/ 419345 h 1934496"/>
              <a:gd name="connsiteX2924" fmla="*/ 6553137 w 9922465"/>
              <a:gd name="connsiteY2924" fmla="*/ 364154 h 1934496"/>
              <a:gd name="connsiteX2925" fmla="*/ 6419503 w 9922465"/>
              <a:gd name="connsiteY2925" fmla="*/ 364154 h 1934496"/>
              <a:gd name="connsiteX2926" fmla="*/ 6474695 w 9922465"/>
              <a:gd name="connsiteY2926" fmla="*/ 419345 h 1934496"/>
              <a:gd name="connsiteX2927" fmla="*/ 6419503 w 9922465"/>
              <a:gd name="connsiteY2927" fmla="*/ 474536 h 1934496"/>
              <a:gd name="connsiteX2928" fmla="*/ 6364311 w 9922465"/>
              <a:gd name="connsiteY2928" fmla="*/ 419345 h 1934496"/>
              <a:gd name="connsiteX2929" fmla="*/ 6419503 w 9922465"/>
              <a:gd name="connsiteY2929" fmla="*/ 364154 h 1934496"/>
              <a:gd name="connsiteX2930" fmla="*/ 4030786 w 9922465"/>
              <a:gd name="connsiteY2930" fmla="*/ 364154 h 1934496"/>
              <a:gd name="connsiteX2931" fmla="*/ 4085978 w 9922465"/>
              <a:gd name="connsiteY2931" fmla="*/ 419345 h 1934496"/>
              <a:gd name="connsiteX2932" fmla="*/ 4030786 w 9922465"/>
              <a:gd name="connsiteY2932" fmla="*/ 474536 h 1934496"/>
              <a:gd name="connsiteX2933" fmla="*/ 3975594 w 9922465"/>
              <a:gd name="connsiteY2933" fmla="*/ 419345 h 1934496"/>
              <a:gd name="connsiteX2934" fmla="*/ 4030786 w 9922465"/>
              <a:gd name="connsiteY2934" fmla="*/ 364154 h 1934496"/>
              <a:gd name="connsiteX2935" fmla="*/ 3897148 w 9922465"/>
              <a:gd name="connsiteY2935" fmla="*/ 364154 h 1934496"/>
              <a:gd name="connsiteX2936" fmla="*/ 3952340 w 9922465"/>
              <a:gd name="connsiteY2936" fmla="*/ 419345 h 1934496"/>
              <a:gd name="connsiteX2937" fmla="*/ 3897148 w 9922465"/>
              <a:gd name="connsiteY2937" fmla="*/ 474536 h 1934496"/>
              <a:gd name="connsiteX2938" fmla="*/ 3841956 w 9922465"/>
              <a:gd name="connsiteY2938" fmla="*/ 419345 h 1934496"/>
              <a:gd name="connsiteX2939" fmla="*/ 3897148 w 9922465"/>
              <a:gd name="connsiteY2939" fmla="*/ 364154 h 1934496"/>
              <a:gd name="connsiteX2940" fmla="*/ 3763514 w 9922465"/>
              <a:gd name="connsiteY2940" fmla="*/ 364154 h 1934496"/>
              <a:gd name="connsiteX2941" fmla="*/ 3818706 w 9922465"/>
              <a:gd name="connsiteY2941" fmla="*/ 419345 h 1934496"/>
              <a:gd name="connsiteX2942" fmla="*/ 3763514 w 9922465"/>
              <a:gd name="connsiteY2942" fmla="*/ 474536 h 1934496"/>
              <a:gd name="connsiteX2943" fmla="*/ 3708322 w 9922465"/>
              <a:gd name="connsiteY2943" fmla="*/ 419345 h 1934496"/>
              <a:gd name="connsiteX2944" fmla="*/ 3763514 w 9922465"/>
              <a:gd name="connsiteY2944" fmla="*/ 364154 h 1934496"/>
              <a:gd name="connsiteX2945" fmla="*/ 3633221 w 9922465"/>
              <a:gd name="connsiteY2945" fmla="*/ 364154 h 1934496"/>
              <a:gd name="connsiteX2946" fmla="*/ 3688413 w 9922465"/>
              <a:gd name="connsiteY2946" fmla="*/ 419345 h 1934496"/>
              <a:gd name="connsiteX2947" fmla="*/ 3633221 w 9922465"/>
              <a:gd name="connsiteY2947" fmla="*/ 474536 h 1934496"/>
              <a:gd name="connsiteX2948" fmla="*/ 3578029 w 9922465"/>
              <a:gd name="connsiteY2948" fmla="*/ 419345 h 1934496"/>
              <a:gd name="connsiteX2949" fmla="*/ 3633221 w 9922465"/>
              <a:gd name="connsiteY2949" fmla="*/ 364154 h 1934496"/>
              <a:gd name="connsiteX2950" fmla="*/ 3499589 w 9922465"/>
              <a:gd name="connsiteY2950" fmla="*/ 364154 h 1934496"/>
              <a:gd name="connsiteX2951" fmla="*/ 3554781 w 9922465"/>
              <a:gd name="connsiteY2951" fmla="*/ 419345 h 1934496"/>
              <a:gd name="connsiteX2952" fmla="*/ 3499589 w 9922465"/>
              <a:gd name="connsiteY2952" fmla="*/ 474536 h 1934496"/>
              <a:gd name="connsiteX2953" fmla="*/ 3444397 w 9922465"/>
              <a:gd name="connsiteY2953" fmla="*/ 419345 h 1934496"/>
              <a:gd name="connsiteX2954" fmla="*/ 3499589 w 9922465"/>
              <a:gd name="connsiteY2954" fmla="*/ 364154 h 1934496"/>
              <a:gd name="connsiteX2955" fmla="*/ 3369292 w 9922465"/>
              <a:gd name="connsiteY2955" fmla="*/ 364154 h 1934496"/>
              <a:gd name="connsiteX2956" fmla="*/ 3424484 w 9922465"/>
              <a:gd name="connsiteY2956" fmla="*/ 419345 h 1934496"/>
              <a:gd name="connsiteX2957" fmla="*/ 3369292 w 9922465"/>
              <a:gd name="connsiteY2957" fmla="*/ 474536 h 1934496"/>
              <a:gd name="connsiteX2958" fmla="*/ 3314100 w 9922465"/>
              <a:gd name="connsiteY2958" fmla="*/ 419345 h 1934496"/>
              <a:gd name="connsiteX2959" fmla="*/ 3369292 w 9922465"/>
              <a:gd name="connsiteY2959" fmla="*/ 364154 h 1934496"/>
              <a:gd name="connsiteX2960" fmla="*/ 3235657 w 9922465"/>
              <a:gd name="connsiteY2960" fmla="*/ 364154 h 1934496"/>
              <a:gd name="connsiteX2961" fmla="*/ 3290849 w 9922465"/>
              <a:gd name="connsiteY2961" fmla="*/ 419345 h 1934496"/>
              <a:gd name="connsiteX2962" fmla="*/ 3235657 w 9922465"/>
              <a:gd name="connsiteY2962" fmla="*/ 474536 h 1934496"/>
              <a:gd name="connsiteX2963" fmla="*/ 3180465 w 9922465"/>
              <a:gd name="connsiteY2963" fmla="*/ 419345 h 1934496"/>
              <a:gd name="connsiteX2964" fmla="*/ 3235657 w 9922465"/>
              <a:gd name="connsiteY2964" fmla="*/ 364154 h 1934496"/>
              <a:gd name="connsiteX2965" fmla="*/ 3098681 w 9922465"/>
              <a:gd name="connsiteY2965" fmla="*/ 364154 h 1934496"/>
              <a:gd name="connsiteX2966" fmla="*/ 3153873 w 9922465"/>
              <a:gd name="connsiteY2966" fmla="*/ 419345 h 1934496"/>
              <a:gd name="connsiteX2967" fmla="*/ 3098681 w 9922465"/>
              <a:gd name="connsiteY2967" fmla="*/ 474536 h 1934496"/>
              <a:gd name="connsiteX2968" fmla="*/ 3043489 w 9922465"/>
              <a:gd name="connsiteY2968" fmla="*/ 419345 h 1934496"/>
              <a:gd name="connsiteX2969" fmla="*/ 3098681 w 9922465"/>
              <a:gd name="connsiteY2969" fmla="*/ 364154 h 1934496"/>
              <a:gd name="connsiteX2970" fmla="*/ 2971729 w 9922465"/>
              <a:gd name="connsiteY2970" fmla="*/ 364154 h 1934496"/>
              <a:gd name="connsiteX2971" fmla="*/ 3026921 w 9922465"/>
              <a:gd name="connsiteY2971" fmla="*/ 419345 h 1934496"/>
              <a:gd name="connsiteX2972" fmla="*/ 2971729 w 9922465"/>
              <a:gd name="connsiteY2972" fmla="*/ 474536 h 1934496"/>
              <a:gd name="connsiteX2973" fmla="*/ 2916537 w 9922465"/>
              <a:gd name="connsiteY2973" fmla="*/ 419345 h 1934496"/>
              <a:gd name="connsiteX2974" fmla="*/ 2971729 w 9922465"/>
              <a:gd name="connsiteY2974" fmla="*/ 364154 h 1934496"/>
              <a:gd name="connsiteX2975" fmla="*/ 2834862 w 9922465"/>
              <a:gd name="connsiteY2975" fmla="*/ 364154 h 1934496"/>
              <a:gd name="connsiteX2976" fmla="*/ 2890052 w 9922465"/>
              <a:gd name="connsiteY2976" fmla="*/ 419345 h 1934496"/>
              <a:gd name="connsiteX2977" fmla="*/ 2834862 w 9922465"/>
              <a:gd name="connsiteY2977" fmla="*/ 474536 h 1934496"/>
              <a:gd name="connsiteX2978" fmla="*/ 2779671 w 9922465"/>
              <a:gd name="connsiteY2978" fmla="*/ 419345 h 1934496"/>
              <a:gd name="connsiteX2979" fmla="*/ 2834862 w 9922465"/>
              <a:gd name="connsiteY2979" fmla="*/ 364154 h 1934496"/>
              <a:gd name="connsiteX2980" fmla="*/ 2437297 w 9922465"/>
              <a:gd name="connsiteY2980" fmla="*/ 364154 h 1934496"/>
              <a:gd name="connsiteX2981" fmla="*/ 2492487 w 9922465"/>
              <a:gd name="connsiteY2981" fmla="*/ 419345 h 1934496"/>
              <a:gd name="connsiteX2982" fmla="*/ 2437297 w 9922465"/>
              <a:gd name="connsiteY2982" fmla="*/ 474536 h 1934496"/>
              <a:gd name="connsiteX2983" fmla="*/ 2382108 w 9922465"/>
              <a:gd name="connsiteY2983" fmla="*/ 419345 h 1934496"/>
              <a:gd name="connsiteX2984" fmla="*/ 2437297 w 9922465"/>
              <a:gd name="connsiteY2984" fmla="*/ 364154 h 1934496"/>
              <a:gd name="connsiteX2985" fmla="*/ 2303664 w 9922465"/>
              <a:gd name="connsiteY2985" fmla="*/ 364154 h 1934496"/>
              <a:gd name="connsiteX2986" fmla="*/ 2358856 w 9922465"/>
              <a:gd name="connsiteY2986" fmla="*/ 419345 h 1934496"/>
              <a:gd name="connsiteX2987" fmla="*/ 2303664 w 9922465"/>
              <a:gd name="connsiteY2987" fmla="*/ 474536 h 1934496"/>
              <a:gd name="connsiteX2988" fmla="*/ 2248473 w 9922465"/>
              <a:gd name="connsiteY2988" fmla="*/ 419345 h 1934496"/>
              <a:gd name="connsiteX2989" fmla="*/ 2303664 w 9922465"/>
              <a:gd name="connsiteY2989" fmla="*/ 364154 h 1934496"/>
              <a:gd name="connsiteX2990" fmla="*/ 2173372 w 9922465"/>
              <a:gd name="connsiteY2990" fmla="*/ 364154 h 1934496"/>
              <a:gd name="connsiteX2991" fmla="*/ 2228565 w 9922465"/>
              <a:gd name="connsiteY2991" fmla="*/ 419345 h 1934496"/>
              <a:gd name="connsiteX2992" fmla="*/ 2173372 w 9922465"/>
              <a:gd name="connsiteY2992" fmla="*/ 474536 h 1934496"/>
              <a:gd name="connsiteX2993" fmla="*/ 2118180 w 9922465"/>
              <a:gd name="connsiteY2993" fmla="*/ 419345 h 1934496"/>
              <a:gd name="connsiteX2994" fmla="*/ 2173372 w 9922465"/>
              <a:gd name="connsiteY2994" fmla="*/ 364154 h 1934496"/>
              <a:gd name="connsiteX2995" fmla="*/ 2039736 w 9922465"/>
              <a:gd name="connsiteY2995" fmla="*/ 364154 h 1934496"/>
              <a:gd name="connsiteX2996" fmla="*/ 2094930 w 9922465"/>
              <a:gd name="connsiteY2996" fmla="*/ 419345 h 1934496"/>
              <a:gd name="connsiteX2997" fmla="*/ 2039736 w 9922465"/>
              <a:gd name="connsiteY2997" fmla="*/ 474536 h 1934496"/>
              <a:gd name="connsiteX2998" fmla="*/ 1984543 w 9922465"/>
              <a:gd name="connsiteY2998" fmla="*/ 419345 h 1934496"/>
              <a:gd name="connsiteX2999" fmla="*/ 2039736 w 9922465"/>
              <a:gd name="connsiteY2999" fmla="*/ 364154 h 1934496"/>
              <a:gd name="connsiteX3000" fmla="*/ 1909440 w 9922465"/>
              <a:gd name="connsiteY3000" fmla="*/ 364154 h 1934496"/>
              <a:gd name="connsiteX3001" fmla="*/ 1964634 w 9922465"/>
              <a:gd name="connsiteY3001" fmla="*/ 419345 h 1934496"/>
              <a:gd name="connsiteX3002" fmla="*/ 1909440 w 9922465"/>
              <a:gd name="connsiteY3002" fmla="*/ 474536 h 1934496"/>
              <a:gd name="connsiteX3003" fmla="*/ 1854246 w 9922465"/>
              <a:gd name="connsiteY3003" fmla="*/ 419345 h 1934496"/>
              <a:gd name="connsiteX3004" fmla="*/ 1909440 w 9922465"/>
              <a:gd name="connsiteY3004" fmla="*/ 364154 h 1934496"/>
              <a:gd name="connsiteX3005" fmla="*/ 1779142 w 9922465"/>
              <a:gd name="connsiteY3005" fmla="*/ 364154 h 1934496"/>
              <a:gd name="connsiteX3006" fmla="*/ 1834337 w 9922465"/>
              <a:gd name="connsiteY3006" fmla="*/ 419345 h 1934496"/>
              <a:gd name="connsiteX3007" fmla="*/ 1779142 w 9922465"/>
              <a:gd name="connsiteY3007" fmla="*/ 474536 h 1934496"/>
              <a:gd name="connsiteX3008" fmla="*/ 1723951 w 9922465"/>
              <a:gd name="connsiteY3008" fmla="*/ 419345 h 1934496"/>
              <a:gd name="connsiteX3009" fmla="*/ 1779142 w 9922465"/>
              <a:gd name="connsiteY3009" fmla="*/ 364154 h 1934496"/>
              <a:gd name="connsiteX3010" fmla="*/ 1645508 w 9922465"/>
              <a:gd name="connsiteY3010" fmla="*/ 364154 h 1934496"/>
              <a:gd name="connsiteX3011" fmla="*/ 1700702 w 9922465"/>
              <a:gd name="connsiteY3011" fmla="*/ 419345 h 1934496"/>
              <a:gd name="connsiteX3012" fmla="*/ 1645508 w 9922465"/>
              <a:gd name="connsiteY3012" fmla="*/ 474536 h 1934496"/>
              <a:gd name="connsiteX3013" fmla="*/ 1590313 w 9922465"/>
              <a:gd name="connsiteY3013" fmla="*/ 419345 h 1934496"/>
              <a:gd name="connsiteX3014" fmla="*/ 1645508 w 9922465"/>
              <a:gd name="connsiteY3014" fmla="*/ 364154 h 1934496"/>
              <a:gd name="connsiteX3015" fmla="*/ 1515217 w 9922465"/>
              <a:gd name="connsiteY3015" fmla="*/ 364154 h 1934496"/>
              <a:gd name="connsiteX3016" fmla="*/ 1570405 w 9922465"/>
              <a:gd name="connsiteY3016" fmla="*/ 419345 h 1934496"/>
              <a:gd name="connsiteX3017" fmla="*/ 1515217 w 9922465"/>
              <a:gd name="connsiteY3017" fmla="*/ 474536 h 1934496"/>
              <a:gd name="connsiteX3018" fmla="*/ 1460020 w 9922465"/>
              <a:gd name="connsiteY3018" fmla="*/ 419345 h 1934496"/>
              <a:gd name="connsiteX3019" fmla="*/ 1515217 w 9922465"/>
              <a:gd name="connsiteY3019" fmla="*/ 364154 h 1934496"/>
              <a:gd name="connsiteX3020" fmla="*/ 1381573 w 9922465"/>
              <a:gd name="connsiteY3020" fmla="*/ 364154 h 1934496"/>
              <a:gd name="connsiteX3021" fmla="*/ 1436767 w 9922465"/>
              <a:gd name="connsiteY3021" fmla="*/ 419345 h 1934496"/>
              <a:gd name="connsiteX3022" fmla="*/ 1381573 w 9922465"/>
              <a:gd name="connsiteY3022" fmla="*/ 474536 h 1934496"/>
              <a:gd name="connsiteX3023" fmla="*/ 1326384 w 9922465"/>
              <a:gd name="connsiteY3023" fmla="*/ 419345 h 1934496"/>
              <a:gd name="connsiteX3024" fmla="*/ 1381573 w 9922465"/>
              <a:gd name="connsiteY3024" fmla="*/ 364154 h 1934496"/>
              <a:gd name="connsiteX3025" fmla="*/ 1251283 w 9922465"/>
              <a:gd name="connsiteY3025" fmla="*/ 364154 h 1934496"/>
              <a:gd name="connsiteX3026" fmla="*/ 1306476 w 9922465"/>
              <a:gd name="connsiteY3026" fmla="*/ 419345 h 1934496"/>
              <a:gd name="connsiteX3027" fmla="*/ 1251283 w 9922465"/>
              <a:gd name="connsiteY3027" fmla="*/ 474536 h 1934496"/>
              <a:gd name="connsiteX3028" fmla="*/ 1196091 w 9922465"/>
              <a:gd name="connsiteY3028" fmla="*/ 419345 h 1934496"/>
              <a:gd name="connsiteX3029" fmla="*/ 1251283 w 9922465"/>
              <a:gd name="connsiteY3029" fmla="*/ 364154 h 1934496"/>
              <a:gd name="connsiteX3030" fmla="*/ 7608850 w 9922465"/>
              <a:gd name="connsiteY3030" fmla="*/ 247225 h 1934496"/>
              <a:gd name="connsiteX3031" fmla="*/ 7664042 w 9922465"/>
              <a:gd name="connsiteY3031" fmla="*/ 302416 h 1934496"/>
              <a:gd name="connsiteX3032" fmla="*/ 7608850 w 9922465"/>
              <a:gd name="connsiteY3032" fmla="*/ 357607 h 1934496"/>
              <a:gd name="connsiteX3033" fmla="*/ 7553658 w 9922465"/>
              <a:gd name="connsiteY3033" fmla="*/ 302416 h 1934496"/>
              <a:gd name="connsiteX3034" fmla="*/ 7608850 w 9922465"/>
              <a:gd name="connsiteY3034" fmla="*/ 247225 h 1934496"/>
              <a:gd name="connsiteX3035" fmla="*/ 7481898 w 9922465"/>
              <a:gd name="connsiteY3035" fmla="*/ 247225 h 1934496"/>
              <a:gd name="connsiteX3036" fmla="*/ 7537090 w 9922465"/>
              <a:gd name="connsiteY3036" fmla="*/ 302416 h 1934496"/>
              <a:gd name="connsiteX3037" fmla="*/ 7481898 w 9922465"/>
              <a:gd name="connsiteY3037" fmla="*/ 357607 h 1934496"/>
              <a:gd name="connsiteX3038" fmla="*/ 7426706 w 9922465"/>
              <a:gd name="connsiteY3038" fmla="*/ 302416 h 1934496"/>
              <a:gd name="connsiteX3039" fmla="*/ 7481898 w 9922465"/>
              <a:gd name="connsiteY3039" fmla="*/ 247225 h 1934496"/>
              <a:gd name="connsiteX3040" fmla="*/ 5093178 w 9922465"/>
              <a:gd name="connsiteY3040" fmla="*/ 247225 h 1934496"/>
              <a:gd name="connsiteX3041" fmla="*/ 5148370 w 9922465"/>
              <a:gd name="connsiteY3041" fmla="*/ 302416 h 1934496"/>
              <a:gd name="connsiteX3042" fmla="*/ 5093178 w 9922465"/>
              <a:gd name="connsiteY3042" fmla="*/ 357607 h 1934496"/>
              <a:gd name="connsiteX3043" fmla="*/ 5037986 w 9922465"/>
              <a:gd name="connsiteY3043" fmla="*/ 302416 h 1934496"/>
              <a:gd name="connsiteX3044" fmla="*/ 5093178 w 9922465"/>
              <a:gd name="connsiteY3044" fmla="*/ 247225 h 1934496"/>
              <a:gd name="connsiteX3045" fmla="*/ 4030786 w 9922465"/>
              <a:gd name="connsiteY3045" fmla="*/ 247225 h 1934496"/>
              <a:gd name="connsiteX3046" fmla="*/ 4085978 w 9922465"/>
              <a:gd name="connsiteY3046" fmla="*/ 302416 h 1934496"/>
              <a:gd name="connsiteX3047" fmla="*/ 4030786 w 9922465"/>
              <a:gd name="connsiteY3047" fmla="*/ 357607 h 1934496"/>
              <a:gd name="connsiteX3048" fmla="*/ 3975594 w 9922465"/>
              <a:gd name="connsiteY3048" fmla="*/ 302416 h 1934496"/>
              <a:gd name="connsiteX3049" fmla="*/ 4030786 w 9922465"/>
              <a:gd name="connsiteY3049" fmla="*/ 247225 h 1934496"/>
              <a:gd name="connsiteX3050" fmla="*/ 3897148 w 9922465"/>
              <a:gd name="connsiteY3050" fmla="*/ 247225 h 1934496"/>
              <a:gd name="connsiteX3051" fmla="*/ 3952340 w 9922465"/>
              <a:gd name="connsiteY3051" fmla="*/ 302416 h 1934496"/>
              <a:gd name="connsiteX3052" fmla="*/ 3897148 w 9922465"/>
              <a:gd name="connsiteY3052" fmla="*/ 357607 h 1934496"/>
              <a:gd name="connsiteX3053" fmla="*/ 3841956 w 9922465"/>
              <a:gd name="connsiteY3053" fmla="*/ 302416 h 1934496"/>
              <a:gd name="connsiteX3054" fmla="*/ 3897148 w 9922465"/>
              <a:gd name="connsiteY3054" fmla="*/ 247225 h 1934496"/>
              <a:gd name="connsiteX3055" fmla="*/ 3763514 w 9922465"/>
              <a:gd name="connsiteY3055" fmla="*/ 247225 h 1934496"/>
              <a:gd name="connsiteX3056" fmla="*/ 3818706 w 9922465"/>
              <a:gd name="connsiteY3056" fmla="*/ 302416 h 1934496"/>
              <a:gd name="connsiteX3057" fmla="*/ 3763514 w 9922465"/>
              <a:gd name="connsiteY3057" fmla="*/ 357607 h 1934496"/>
              <a:gd name="connsiteX3058" fmla="*/ 3708322 w 9922465"/>
              <a:gd name="connsiteY3058" fmla="*/ 302416 h 1934496"/>
              <a:gd name="connsiteX3059" fmla="*/ 3763514 w 9922465"/>
              <a:gd name="connsiteY3059" fmla="*/ 247225 h 1934496"/>
              <a:gd name="connsiteX3060" fmla="*/ 3633221 w 9922465"/>
              <a:gd name="connsiteY3060" fmla="*/ 247225 h 1934496"/>
              <a:gd name="connsiteX3061" fmla="*/ 3688413 w 9922465"/>
              <a:gd name="connsiteY3061" fmla="*/ 302416 h 1934496"/>
              <a:gd name="connsiteX3062" fmla="*/ 3633221 w 9922465"/>
              <a:gd name="connsiteY3062" fmla="*/ 357607 h 1934496"/>
              <a:gd name="connsiteX3063" fmla="*/ 3578029 w 9922465"/>
              <a:gd name="connsiteY3063" fmla="*/ 302416 h 1934496"/>
              <a:gd name="connsiteX3064" fmla="*/ 3633221 w 9922465"/>
              <a:gd name="connsiteY3064" fmla="*/ 247225 h 1934496"/>
              <a:gd name="connsiteX3065" fmla="*/ 3499589 w 9922465"/>
              <a:gd name="connsiteY3065" fmla="*/ 247225 h 1934496"/>
              <a:gd name="connsiteX3066" fmla="*/ 3554781 w 9922465"/>
              <a:gd name="connsiteY3066" fmla="*/ 302416 h 1934496"/>
              <a:gd name="connsiteX3067" fmla="*/ 3499589 w 9922465"/>
              <a:gd name="connsiteY3067" fmla="*/ 357607 h 1934496"/>
              <a:gd name="connsiteX3068" fmla="*/ 3444397 w 9922465"/>
              <a:gd name="connsiteY3068" fmla="*/ 302416 h 1934496"/>
              <a:gd name="connsiteX3069" fmla="*/ 3499589 w 9922465"/>
              <a:gd name="connsiteY3069" fmla="*/ 247225 h 1934496"/>
              <a:gd name="connsiteX3070" fmla="*/ 3369293 w 9922465"/>
              <a:gd name="connsiteY3070" fmla="*/ 247225 h 1934496"/>
              <a:gd name="connsiteX3071" fmla="*/ 3424485 w 9922465"/>
              <a:gd name="connsiteY3071" fmla="*/ 302416 h 1934496"/>
              <a:gd name="connsiteX3072" fmla="*/ 3369293 w 9922465"/>
              <a:gd name="connsiteY3072" fmla="*/ 357607 h 1934496"/>
              <a:gd name="connsiteX3073" fmla="*/ 3314101 w 9922465"/>
              <a:gd name="connsiteY3073" fmla="*/ 302416 h 1934496"/>
              <a:gd name="connsiteX3074" fmla="*/ 3369293 w 9922465"/>
              <a:gd name="connsiteY3074" fmla="*/ 247225 h 1934496"/>
              <a:gd name="connsiteX3075" fmla="*/ 3235657 w 9922465"/>
              <a:gd name="connsiteY3075" fmla="*/ 247225 h 1934496"/>
              <a:gd name="connsiteX3076" fmla="*/ 3290849 w 9922465"/>
              <a:gd name="connsiteY3076" fmla="*/ 302416 h 1934496"/>
              <a:gd name="connsiteX3077" fmla="*/ 3235657 w 9922465"/>
              <a:gd name="connsiteY3077" fmla="*/ 357607 h 1934496"/>
              <a:gd name="connsiteX3078" fmla="*/ 3180465 w 9922465"/>
              <a:gd name="connsiteY3078" fmla="*/ 302416 h 1934496"/>
              <a:gd name="connsiteX3079" fmla="*/ 3235657 w 9922465"/>
              <a:gd name="connsiteY3079" fmla="*/ 247225 h 1934496"/>
              <a:gd name="connsiteX3080" fmla="*/ 3098682 w 9922465"/>
              <a:gd name="connsiteY3080" fmla="*/ 247225 h 1934496"/>
              <a:gd name="connsiteX3081" fmla="*/ 3153874 w 9922465"/>
              <a:gd name="connsiteY3081" fmla="*/ 302416 h 1934496"/>
              <a:gd name="connsiteX3082" fmla="*/ 3098682 w 9922465"/>
              <a:gd name="connsiteY3082" fmla="*/ 357607 h 1934496"/>
              <a:gd name="connsiteX3083" fmla="*/ 3043490 w 9922465"/>
              <a:gd name="connsiteY3083" fmla="*/ 302416 h 1934496"/>
              <a:gd name="connsiteX3084" fmla="*/ 3098682 w 9922465"/>
              <a:gd name="connsiteY3084" fmla="*/ 247225 h 1934496"/>
              <a:gd name="connsiteX3085" fmla="*/ 2971729 w 9922465"/>
              <a:gd name="connsiteY3085" fmla="*/ 247225 h 1934496"/>
              <a:gd name="connsiteX3086" fmla="*/ 3026921 w 9922465"/>
              <a:gd name="connsiteY3086" fmla="*/ 302416 h 1934496"/>
              <a:gd name="connsiteX3087" fmla="*/ 2971729 w 9922465"/>
              <a:gd name="connsiteY3087" fmla="*/ 357607 h 1934496"/>
              <a:gd name="connsiteX3088" fmla="*/ 2916537 w 9922465"/>
              <a:gd name="connsiteY3088" fmla="*/ 302416 h 1934496"/>
              <a:gd name="connsiteX3089" fmla="*/ 2971729 w 9922465"/>
              <a:gd name="connsiteY3089" fmla="*/ 247225 h 1934496"/>
              <a:gd name="connsiteX3090" fmla="*/ 2834862 w 9922465"/>
              <a:gd name="connsiteY3090" fmla="*/ 247225 h 1934496"/>
              <a:gd name="connsiteX3091" fmla="*/ 2890052 w 9922465"/>
              <a:gd name="connsiteY3091" fmla="*/ 302416 h 1934496"/>
              <a:gd name="connsiteX3092" fmla="*/ 2834862 w 9922465"/>
              <a:gd name="connsiteY3092" fmla="*/ 357607 h 1934496"/>
              <a:gd name="connsiteX3093" fmla="*/ 2779671 w 9922465"/>
              <a:gd name="connsiteY3093" fmla="*/ 302416 h 1934496"/>
              <a:gd name="connsiteX3094" fmla="*/ 2834862 w 9922465"/>
              <a:gd name="connsiteY3094" fmla="*/ 247225 h 1934496"/>
              <a:gd name="connsiteX3095" fmla="*/ 2570933 w 9922465"/>
              <a:gd name="connsiteY3095" fmla="*/ 247225 h 1934496"/>
              <a:gd name="connsiteX3096" fmla="*/ 2626123 w 9922465"/>
              <a:gd name="connsiteY3096" fmla="*/ 302416 h 1934496"/>
              <a:gd name="connsiteX3097" fmla="*/ 2570933 w 9922465"/>
              <a:gd name="connsiteY3097" fmla="*/ 357607 h 1934496"/>
              <a:gd name="connsiteX3098" fmla="*/ 2515738 w 9922465"/>
              <a:gd name="connsiteY3098" fmla="*/ 302416 h 1934496"/>
              <a:gd name="connsiteX3099" fmla="*/ 2570933 w 9922465"/>
              <a:gd name="connsiteY3099" fmla="*/ 247225 h 1934496"/>
              <a:gd name="connsiteX3100" fmla="*/ 2437297 w 9922465"/>
              <a:gd name="connsiteY3100" fmla="*/ 247225 h 1934496"/>
              <a:gd name="connsiteX3101" fmla="*/ 2492487 w 9922465"/>
              <a:gd name="connsiteY3101" fmla="*/ 302416 h 1934496"/>
              <a:gd name="connsiteX3102" fmla="*/ 2437297 w 9922465"/>
              <a:gd name="connsiteY3102" fmla="*/ 357607 h 1934496"/>
              <a:gd name="connsiteX3103" fmla="*/ 2382108 w 9922465"/>
              <a:gd name="connsiteY3103" fmla="*/ 302416 h 1934496"/>
              <a:gd name="connsiteX3104" fmla="*/ 2437297 w 9922465"/>
              <a:gd name="connsiteY3104" fmla="*/ 247225 h 1934496"/>
              <a:gd name="connsiteX3105" fmla="*/ 2303666 w 9922465"/>
              <a:gd name="connsiteY3105" fmla="*/ 247225 h 1934496"/>
              <a:gd name="connsiteX3106" fmla="*/ 2358856 w 9922465"/>
              <a:gd name="connsiteY3106" fmla="*/ 302416 h 1934496"/>
              <a:gd name="connsiteX3107" fmla="*/ 2303666 w 9922465"/>
              <a:gd name="connsiteY3107" fmla="*/ 357607 h 1934496"/>
              <a:gd name="connsiteX3108" fmla="*/ 2248473 w 9922465"/>
              <a:gd name="connsiteY3108" fmla="*/ 302416 h 1934496"/>
              <a:gd name="connsiteX3109" fmla="*/ 2303666 w 9922465"/>
              <a:gd name="connsiteY3109" fmla="*/ 247225 h 1934496"/>
              <a:gd name="connsiteX3110" fmla="*/ 2173372 w 9922465"/>
              <a:gd name="connsiteY3110" fmla="*/ 247225 h 1934496"/>
              <a:gd name="connsiteX3111" fmla="*/ 2228566 w 9922465"/>
              <a:gd name="connsiteY3111" fmla="*/ 302416 h 1934496"/>
              <a:gd name="connsiteX3112" fmla="*/ 2173372 w 9922465"/>
              <a:gd name="connsiteY3112" fmla="*/ 357607 h 1934496"/>
              <a:gd name="connsiteX3113" fmla="*/ 2118180 w 9922465"/>
              <a:gd name="connsiteY3113" fmla="*/ 302416 h 1934496"/>
              <a:gd name="connsiteX3114" fmla="*/ 2173372 w 9922465"/>
              <a:gd name="connsiteY3114" fmla="*/ 247225 h 1934496"/>
              <a:gd name="connsiteX3115" fmla="*/ 1909440 w 9922465"/>
              <a:gd name="connsiteY3115" fmla="*/ 247225 h 1934496"/>
              <a:gd name="connsiteX3116" fmla="*/ 1964634 w 9922465"/>
              <a:gd name="connsiteY3116" fmla="*/ 302416 h 1934496"/>
              <a:gd name="connsiteX3117" fmla="*/ 1909440 w 9922465"/>
              <a:gd name="connsiteY3117" fmla="*/ 357607 h 1934496"/>
              <a:gd name="connsiteX3118" fmla="*/ 1854246 w 9922465"/>
              <a:gd name="connsiteY3118" fmla="*/ 302416 h 1934496"/>
              <a:gd name="connsiteX3119" fmla="*/ 1909440 w 9922465"/>
              <a:gd name="connsiteY3119" fmla="*/ 247225 h 1934496"/>
              <a:gd name="connsiteX3120" fmla="*/ 1779142 w 9922465"/>
              <a:gd name="connsiteY3120" fmla="*/ 247225 h 1934496"/>
              <a:gd name="connsiteX3121" fmla="*/ 1834337 w 9922465"/>
              <a:gd name="connsiteY3121" fmla="*/ 302416 h 1934496"/>
              <a:gd name="connsiteX3122" fmla="*/ 1779142 w 9922465"/>
              <a:gd name="connsiteY3122" fmla="*/ 357607 h 1934496"/>
              <a:gd name="connsiteX3123" fmla="*/ 1723951 w 9922465"/>
              <a:gd name="connsiteY3123" fmla="*/ 302416 h 1934496"/>
              <a:gd name="connsiteX3124" fmla="*/ 1779142 w 9922465"/>
              <a:gd name="connsiteY3124" fmla="*/ 247225 h 1934496"/>
              <a:gd name="connsiteX3125" fmla="*/ 1645508 w 9922465"/>
              <a:gd name="connsiteY3125" fmla="*/ 247225 h 1934496"/>
              <a:gd name="connsiteX3126" fmla="*/ 1700702 w 9922465"/>
              <a:gd name="connsiteY3126" fmla="*/ 302416 h 1934496"/>
              <a:gd name="connsiteX3127" fmla="*/ 1645508 w 9922465"/>
              <a:gd name="connsiteY3127" fmla="*/ 357607 h 1934496"/>
              <a:gd name="connsiteX3128" fmla="*/ 1590313 w 9922465"/>
              <a:gd name="connsiteY3128" fmla="*/ 302416 h 1934496"/>
              <a:gd name="connsiteX3129" fmla="*/ 1645508 w 9922465"/>
              <a:gd name="connsiteY3129" fmla="*/ 247225 h 1934496"/>
              <a:gd name="connsiteX3130" fmla="*/ 1515217 w 9922465"/>
              <a:gd name="connsiteY3130" fmla="*/ 247225 h 1934496"/>
              <a:gd name="connsiteX3131" fmla="*/ 1570405 w 9922465"/>
              <a:gd name="connsiteY3131" fmla="*/ 302416 h 1934496"/>
              <a:gd name="connsiteX3132" fmla="*/ 1515217 w 9922465"/>
              <a:gd name="connsiteY3132" fmla="*/ 357607 h 1934496"/>
              <a:gd name="connsiteX3133" fmla="*/ 1460020 w 9922465"/>
              <a:gd name="connsiteY3133" fmla="*/ 302416 h 1934496"/>
              <a:gd name="connsiteX3134" fmla="*/ 1515217 w 9922465"/>
              <a:gd name="connsiteY3134" fmla="*/ 247225 h 1934496"/>
              <a:gd name="connsiteX3135" fmla="*/ 1381573 w 9922465"/>
              <a:gd name="connsiteY3135" fmla="*/ 247225 h 1934496"/>
              <a:gd name="connsiteX3136" fmla="*/ 1436767 w 9922465"/>
              <a:gd name="connsiteY3136" fmla="*/ 302416 h 1934496"/>
              <a:gd name="connsiteX3137" fmla="*/ 1381573 w 9922465"/>
              <a:gd name="connsiteY3137" fmla="*/ 357607 h 1934496"/>
              <a:gd name="connsiteX3138" fmla="*/ 1326384 w 9922465"/>
              <a:gd name="connsiteY3138" fmla="*/ 302416 h 1934496"/>
              <a:gd name="connsiteX3139" fmla="*/ 1381573 w 9922465"/>
              <a:gd name="connsiteY3139" fmla="*/ 247225 h 1934496"/>
              <a:gd name="connsiteX3140" fmla="*/ 7481898 w 9922465"/>
              <a:gd name="connsiteY3140" fmla="*/ 120271 h 1934496"/>
              <a:gd name="connsiteX3141" fmla="*/ 7537090 w 9922465"/>
              <a:gd name="connsiteY3141" fmla="*/ 175462 h 1934496"/>
              <a:gd name="connsiteX3142" fmla="*/ 7481898 w 9922465"/>
              <a:gd name="connsiteY3142" fmla="*/ 230653 h 1934496"/>
              <a:gd name="connsiteX3143" fmla="*/ 7426706 w 9922465"/>
              <a:gd name="connsiteY3143" fmla="*/ 175462 h 1934496"/>
              <a:gd name="connsiteX3144" fmla="*/ 7481898 w 9922465"/>
              <a:gd name="connsiteY3144" fmla="*/ 120271 h 1934496"/>
              <a:gd name="connsiteX3145" fmla="*/ 7341580 w 9922465"/>
              <a:gd name="connsiteY3145" fmla="*/ 120271 h 1934496"/>
              <a:gd name="connsiteX3146" fmla="*/ 7396772 w 9922465"/>
              <a:gd name="connsiteY3146" fmla="*/ 175462 h 1934496"/>
              <a:gd name="connsiteX3147" fmla="*/ 7341580 w 9922465"/>
              <a:gd name="connsiteY3147" fmla="*/ 230653 h 1934496"/>
              <a:gd name="connsiteX3148" fmla="*/ 7286388 w 9922465"/>
              <a:gd name="connsiteY3148" fmla="*/ 175462 h 1934496"/>
              <a:gd name="connsiteX3149" fmla="*/ 7341580 w 9922465"/>
              <a:gd name="connsiteY3149" fmla="*/ 120271 h 1934496"/>
              <a:gd name="connsiteX3150" fmla="*/ 7211288 w 9922465"/>
              <a:gd name="connsiteY3150" fmla="*/ 120271 h 1934496"/>
              <a:gd name="connsiteX3151" fmla="*/ 7266480 w 9922465"/>
              <a:gd name="connsiteY3151" fmla="*/ 175462 h 1934496"/>
              <a:gd name="connsiteX3152" fmla="*/ 7211288 w 9922465"/>
              <a:gd name="connsiteY3152" fmla="*/ 230653 h 1934496"/>
              <a:gd name="connsiteX3153" fmla="*/ 7156096 w 9922465"/>
              <a:gd name="connsiteY3153" fmla="*/ 175462 h 1934496"/>
              <a:gd name="connsiteX3154" fmla="*/ 7211288 w 9922465"/>
              <a:gd name="connsiteY3154" fmla="*/ 120271 h 1934496"/>
              <a:gd name="connsiteX3155" fmla="*/ 5223474 w 9922465"/>
              <a:gd name="connsiteY3155" fmla="*/ 120271 h 1934496"/>
              <a:gd name="connsiteX3156" fmla="*/ 5278666 w 9922465"/>
              <a:gd name="connsiteY3156" fmla="*/ 175462 h 1934496"/>
              <a:gd name="connsiteX3157" fmla="*/ 5223474 w 9922465"/>
              <a:gd name="connsiteY3157" fmla="*/ 230653 h 1934496"/>
              <a:gd name="connsiteX3158" fmla="*/ 5168282 w 9922465"/>
              <a:gd name="connsiteY3158" fmla="*/ 175462 h 1934496"/>
              <a:gd name="connsiteX3159" fmla="*/ 5223474 w 9922465"/>
              <a:gd name="connsiteY3159" fmla="*/ 120271 h 1934496"/>
              <a:gd name="connsiteX3160" fmla="*/ 5093178 w 9922465"/>
              <a:gd name="connsiteY3160" fmla="*/ 120271 h 1934496"/>
              <a:gd name="connsiteX3161" fmla="*/ 5148370 w 9922465"/>
              <a:gd name="connsiteY3161" fmla="*/ 175462 h 1934496"/>
              <a:gd name="connsiteX3162" fmla="*/ 5093178 w 9922465"/>
              <a:gd name="connsiteY3162" fmla="*/ 230653 h 1934496"/>
              <a:gd name="connsiteX3163" fmla="*/ 5037986 w 9922465"/>
              <a:gd name="connsiteY3163" fmla="*/ 175462 h 1934496"/>
              <a:gd name="connsiteX3164" fmla="*/ 5093178 w 9922465"/>
              <a:gd name="connsiteY3164" fmla="*/ 120271 h 1934496"/>
              <a:gd name="connsiteX3165" fmla="*/ 4161077 w 9922465"/>
              <a:gd name="connsiteY3165" fmla="*/ 120271 h 1934496"/>
              <a:gd name="connsiteX3166" fmla="*/ 4216269 w 9922465"/>
              <a:gd name="connsiteY3166" fmla="*/ 175462 h 1934496"/>
              <a:gd name="connsiteX3167" fmla="*/ 4161077 w 9922465"/>
              <a:gd name="connsiteY3167" fmla="*/ 230653 h 1934496"/>
              <a:gd name="connsiteX3168" fmla="*/ 4105885 w 9922465"/>
              <a:gd name="connsiteY3168" fmla="*/ 175462 h 1934496"/>
              <a:gd name="connsiteX3169" fmla="*/ 4161077 w 9922465"/>
              <a:gd name="connsiteY3169" fmla="*/ 120271 h 1934496"/>
              <a:gd name="connsiteX3170" fmla="*/ 4030786 w 9922465"/>
              <a:gd name="connsiteY3170" fmla="*/ 120271 h 1934496"/>
              <a:gd name="connsiteX3171" fmla="*/ 4085978 w 9922465"/>
              <a:gd name="connsiteY3171" fmla="*/ 175462 h 1934496"/>
              <a:gd name="connsiteX3172" fmla="*/ 4030786 w 9922465"/>
              <a:gd name="connsiteY3172" fmla="*/ 230653 h 1934496"/>
              <a:gd name="connsiteX3173" fmla="*/ 3975594 w 9922465"/>
              <a:gd name="connsiteY3173" fmla="*/ 175462 h 1934496"/>
              <a:gd name="connsiteX3174" fmla="*/ 4030786 w 9922465"/>
              <a:gd name="connsiteY3174" fmla="*/ 120271 h 1934496"/>
              <a:gd name="connsiteX3175" fmla="*/ 3897148 w 9922465"/>
              <a:gd name="connsiteY3175" fmla="*/ 120271 h 1934496"/>
              <a:gd name="connsiteX3176" fmla="*/ 3952340 w 9922465"/>
              <a:gd name="connsiteY3176" fmla="*/ 175462 h 1934496"/>
              <a:gd name="connsiteX3177" fmla="*/ 3897148 w 9922465"/>
              <a:gd name="connsiteY3177" fmla="*/ 230653 h 1934496"/>
              <a:gd name="connsiteX3178" fmla="*/ 3841956 w 9922465"/>
              <a:gd name="connsiteY3178" fmla="*/ 175462 h 1934496"/>
              <a:gd name="connsiteX3179" fmla="*/ 3897148 w 9922465"/>
              <a:gd name="connsiteY3179" fmla="*/ 120271 h 1934496"/>
              <a:gd name="connsiteX3180" fmla="*/ 3763514 w 9922465"/>
              <a:gd name="connsiteY3180" fmla="*/ 120271 h 1934496"/>
              <a:gd name="connsiteX3181" fmla="*/ 3818706 w 9922465"/>
              <a:gd name="connsiteY3181" fmla="*/ 175462 h 1934496"/>
              <a:gd name="connsiteX3182" fmla="*/ 3763514 w 9922465"/>
              <a:gd name="connsiteY3182" fmla="*/ 230653 h 1934496"/>
              <a:gd name="connsiteX3183" fmla="*/ 3708322 w 9922465"/>
              <a:gd name="connsiteY3183" fmla="*/ 175462 h 1934496"/>
              <a:gd name="connsiteX3184" fmla="*/ 3763514 w 9922465"/>
              <a:gd name="connsiteY3184" fmla="*/ 120271 h 1934496"/>
              <a:gd name="connsiteX3185" fmla="*/ 3633221 w 9922465"/>
              <a:gd name="connsiteY3185" fmla="*/ 120271 h 1934496"/>
              <a:gd name="connsiteX3186" fmla="*/ 3688413 w 9922465"/>
              <a:gd name="connsiteY3186" fmla="*/ 175462 h 1934496"/>
              <a:gd name="connsiteX3187" fmla="*/ 3633221 w 9922465"/>
              <a:gd name="connsiteY3187" fmla="*/ 230653 h 1934496"/>
              <a:gd name="connsiteX3188" fmla="*/ 3578029 w 9922465"/>
              <a:gd name="connsiteY3188" fmla="*/ 175462 h 1934496"/>
              <a:gd name="connsiteX3189" fmla="*/ 3633221 w 9922465"/>
              <a:gd name="connsiteY3189" fmla="*/ 120271 h 1934496"/>
              <a:gd name="connsiteX3190" fmla="*/ 3499589 w 9922465"/>
              <a:gd name="connsiteY3190" fmla="*/ 120271 h 1934496"/>
              <a:gd name="connsiteX3191" fmla="*/ 3554781 w 9922465"/>
              <a:gd name="connsiteY3191" fmla="*/ 175462 h 1934496"/>
              <a:gd name="connsiteX3192" fmla="*/ 3499589 w 9922465"/>
              <a:gd name="connsiteY3192" fmla="*/ 230653 h 1934496"/>
              <a:gd name="connsiteX3193" fmla="*/ 3444397 w 9922465"/>
              <a:gd name="connsiteY3193" fmla="*/ 175462 h 1934496"/>
              <a:gd name="connsiteX3194" fmla="*/ 3499589 w 9922465"/>
              <a:gd name="connsiteY3194" fmla="*/ 120271 h 1934496"/>
              <a:gd name="connsiteX3195" fmla="*/ 3369293 w 9922465"/>
              <a:gd name="connsiteY3195" fmla="*/ 120271 h 1934496"/>
              <a:gd name="connsiteX3196" fmla="*/ 3424485 w 9922465"/>
              <a:gd name="connsiteY3196" fmla="*/ 175462 h 1934496"/>
              <a:gd name="connsiteX3197" fmla="*/ 3369293 w 9922465"/>
              <a:gd name="connsiteY3197" fmla="*/ 230653 h 1934496"/>
              <a:gd name="connsiteX3198" fmla="*/ 3314101 w 9922465"/>
              <a:gd name="connsiteY3198" fmla="*/ 175462 h 1934496"/>
              <a:gd name="connsiteX3199" fmla="*/ 3369293 w 9922465"/>
              <a:gd name="connsiteY3199" fmla="*/ 120271 h 1934496"/>
              <a:gd name="connsiteX3200" fmla="*/ 3235657 w 9922465"/>
              <a:gd name="connsiteY3200" fmla="*/ 120271 h 1934496"/>
              <a:gd name="connsiteX3201" fmla="*/ 3290849 w 9922465"/>
              <a:gd name="connsiteY3201" fmla="*/ 175462 h 1934496"/>
              <a:gd name="connsiteX3202" fmla="*/ 3235657 w 9922465"/>
              <a:gd name="connsiteY3202" fmla="*/ 230653 h 1934496"/>
              <a:gd name="connsiteX3203" fmla="*/ 3180465 w 9922465"/>
              <a:gd name="connsiteY3203" fmla="*/ 175462 h 1934496"/>
              <a:gd name="connsiteX3204" fmla="*/ 3235657 w 9922465"/>
              <a:gd name="connsiteY3204" fmla="*/ 120271 h 1934496"/>
              <a:gd name="connsiteX3205" fmla="*/ 3098682 w 9922465"/>
              <a:gd name="connsiteY3205" fmla="*/ 120271 h 1934496"/>
              <a:gd name="connsiteX3206" fmla="*/ 3153874 w 9922465"/>
              <a:gd name="connsiteY3206" fmla="*/ 175462 h 1934496"/>
              <a:gd name="connsiteX3207" fmla="*/ 3098682 w 9922465"/>
              <a:gd name="connsiteY3207" fmla="*/ 230653 h 1934496"/>
              <a:gd name="connsiteX3208" fmla="*/ 3043490 w 9922465"/>
              <a:gd name="connsiteY3208" fmla="*/ 175462 h 1934496"/>
              <a:gd name="connsiteX3209" fmla="*/ 3098682 w 9922465"/>
              <a:gd name="connsiteY3209" fmla="*/ 120271 h 1934496"/>
              <a:gd name="connsiteX3210" fmla="*/ 2971729 w 9922465"/>
              <a:gd name="connsiteY3210" fmla="*/ 120271 h 1934496"/>
              <a:gd name="connsiteX3211" fmla="*/ 3026921 w 9922465"/>
              <a:gd name="connsiteY3211" fmla="*/ 175462 h 1934496"/>
              <a:gd name="connsiteX3212" fmla="*/ 2971729 w 9922465"/>
              <a:gd name="connsiteY3212" fmla="*/ 230653 h 1934496"/>
              <a:gd name="connsiteX3213" fmla="*/ 2916537 w 9922465"/>
              <a:gd name="connsiteY3213" fmla="*/ 175462 h 1934496"/>
              <a:gd name="connsiteX3214" fmla="*/ 2971729 w 9922465"/>
              <a:gd name="connsiteY3214" fmla="*/ 120271 h 1934496"/>
              <a:gd name="connsiteX3215" fmla="*/ 2707903 w 9922465"/>
              <a:gd name="connsiteY3215" fmla="*/ 120271 h 1934496"/>
              <a:gd name="connsiteX3216" fmla="*/ 2763100 w 9922465"/>
              <a:gd name="connsiteY3216" fmla="*/ 175462 h 1934496"/>
              <a:gd name="connsiteX3217" fmla="*/ 2707903 w 9922465"/>
              <a:gd name="connsiteY3217" fmla="*/ 230653 h 1934496"/>
              <a:gd name="connsiteX3218" fmla="*/ 2652715 w 9922465"/>
              <a:gd name="connsiteY3218" fmla="*/ 175462 h 1934496"/>
              <a:gd name="connsiteX3219" fmla="*/ 2707903 w 9922465"/>
              <a:gd name="connsiteY3219" fmla="*/ 120271 h 1934496"/>
              <a:gd name="connsiteX3220" fmla="*/ 2570933 w 9922465"/>
              <a:gd name="connsiteY3220" fmla="*/ 120271 h 1934496"/>
              <a:gd name="connsiteX3221" fmla="*/ 2626123 w 9922465"/>
              <a:gd name="connsiteY3221" fmla="*/ 175462 h 1934496"/>
              <a:gd name="connsiteX3222" fmla="*/ 2570933 w 9922465"/>
              <a:gd name="connsiteY3222" fmla="*/ 230653 h 1934496"/>
              <a:gd name="connsiteX3223" fmla="*/ 2515738 w 9922465"/>
              <a:gd name="connsiteY3223" fmla="*/ 175462 h 1934496"/>
              <a:gd name="connsiteX3224" fmla="*/ 2570933 w 9922465"/>
              <a:gd name="connsiteY3224" fmla="*/ 120271 h 1934496"/>
              <a:gd name="connsiteX3225" fmla="*/ 2437297 w 9922465"/>
              <a:gd name="connsiteY3225" fmla="*/ 120271 h 1934496"/>
              <a:gd name="connsiteX3226" fmla="*/ 2492487 w 9922465"/>
              <a:gd name="connsiteY3226" fmla="*/ 175462 h 1934496"/>
              <a:gd name="connsiteX3227" fmla="*/ 2437297 w 9922465"/>
              <a:gd name="connsiteY3227" fmla="*/ 230653 h 1934496"/>
              <a:gd name="connsiteX3228" fmla="*/ 2382108 w 9922465"/>
              <a:gd name="connsiteY3228" fmla="*/ 175462 h 1934496"/>
              <a:gd name="connsiteX3229" fmla="*/ 2437297 w 9922465"/>
              <a:gd name="connsiteY3229" fmla="*/ 120271 h 1934496"/>
              <a:gd name="connsiteX3230" fmla="*/ 2303666 w 9922465"/>
              <a:gd name="connsiteY3230" fmla="*/ 120271 h 1934496"/>
              <a:gd name="connsiteX3231" fmla="*/ 2358856 w 9922465"/>
              <a:gd name="connsiteY3231" fmla="*/ 175462 h 1934496"/>
              <a:gd name="connsiteX3232" fmla="*/ 2303666 w 9922465"/>
              <a:gd name="connsiteY3232" fmla="*/ 230653 h 1934496"/>
              <a:gd name="connsiteX3233" fmla="*/ 2248473 w 9922465"/>
              <a:gd name="connsiteY3233" fmla="*/ 175462 h 1934496"/>
              <a:gd name="connsiteX3234" fmla="*/ 2303666 w 9922465"/>
              <a:gd name="connsiteY3234" fmla="*/ 120271 h 1934496"/>
              <a:gd name="connsiteX3235" fmla="*/ 2173372 w 9922465"/>
              <a:gd name="connsiteY3235" fmla="*/ 120271 h 1934496"/>
              <a:gd name="connsiteX3236" fmla="*/ 2228566 w 9922465"/>
              <a:gd name="connsiteY3236" fmla="*/ 175462 h 1934496"/>
              <a:gd name="connsiteX3237" fmla="*/ 2173372 w 9922465"/>
              <a:gd name="connsiteY3237" fmla="*/ 230653 h 1934496"/>
              <a:gd name="connsiteX3238" fmla="*/ 2118180 w 9922465"/>
              <a:gd name="connsiteY3238" fmla="*/ 175462 h 1934496"/>
              <a:gd name="connsiteX3239" fmla="*/ 2173372 w 9922465"/>
              <a:gd name="connsiteY3239" fmla="*/ 120271 h 1934496"/>
              <a:gd name="connsiteX3240" fmla="*/ 7341580 w 9922465"/>
              <a:gd name="connsiteY3240" fmla="*/ 0 h 1934496"/>
              <a:gd name="connsiteX3241" fmla="*/ 7396772 w 9922465"/>
              <a:gd name="connsiteY3241" fmla="*/ 55191 h 1934496"/>
              <a:gd name="connsiteX3242" fmla="*/ 7341580 w 9922465"/>
              <a:gd name="connsiteY3242" fmla="*/ 110382 h 1934496"/>
              <a:gd name="connsiteX3243" fmla="*/ 7286388 w 9922465"/>
              <a:gd name="connsiteY3243" fmla="*/ 55191 h 1934496"/>
              <a:gd name="connsiteX3244" fmla="*/ 7341580 w 9922465"/>
              <a:gd name="connsiteY3244" fmla="*/ 0 h 1934496"/>
              <a:gd name="connsiteX3245" fmla="*/ 4294713 w 9922465"/>
              <a:gd name="connsiteY3245" fmla="*/ 0 h 1934496"/>
              <a:gd name="connsiteX3246" fmla="*/ 4349905 w 9922465"/>
              <a:gd name="connsiteY3246" fmla="*/ 55191 h 1934496"/>
              <a:gd name="connsiteX3247" fmla="*/ 4294713 w 9922465"/>
              <a:gd name="connsiteY3247" fmla="*/ 110382 h 1934496"/>
              <a:gd name="connsiteX3248" fmla="*/ 4239521 w 9922465"/>
              <a:gd name="connsiteY3248" fmla="*/ 55191 h 1934496"/>
              <a:gd name="connsiteX3249" fmla="*/ 4294713 w 9922465"/>
              <a:gd name="connsiteY3249" fmla="*/ 0 h 1934496"/>
              <a:gd name="connsiteX3250" fmla="*/ 4161077 w 9922465"/>
              <a:gd name="connsiteY3250" fmla="*/ 0 h 1934496"/>
              <a:gd name="connsiteX3251" fmla="*/ 4216269 w 9922465"/>
              <a:gd name="connsiteY3251" fmla="*/ 55191 h 1934496"/>
              <a:gd name="connsiteX3252" fmla="*/ 4161077 w 9922465"/>
              <a:gd name="connsiteY3252" fmla="*/ 110382 h 1934496"/>
              <a:gd name="connsiteX3253" fmla="*/ 4105885 w 9922465"/>
              <a:gd name="connsiteY3253" fmla="*/ 55191 h 1934496"/>
              <a:gd name="connsiteX3254" fmla="*/ 4161077 w 9922465"/>
              <a:gd name="connsiteY3254" fmla="*/ 0 h 1934496"/>
              <a:gd name="connsiteX3255" fmla="*/ 4030786 w 9922465"/>
              <a:gd name="connsiteY3255" fmla="*/ 0 h 1934496"/>
              <a:gd name="connsiteX3256" fmla="*/ 4085978 w 9922465"/>
              <a:gd name="connsiteY3256" fmla="*/ 55191 h 1934496"/>
              <a:gd name="connsiteX3257" fmla="*/ 4030786 w 9922465"/>
              <a:gd name="connsiteY3257" fmla="*/ 110382 h 1934496"/>
              <a:gd name="connsiteX3258" fmla="*/ 3975594 w 9922465"/>
              <a:gd name="connsiteY3258" fmla="*/ 55191 h 1934496"/>
              <a:gd name="connsiteX3259" fmla="*/ 4030786 w 9922465"/>
              <a:gd name="connsiteY3259" fmla="*/ 0 h 1934496"/>
              <a:gd name="connsiteX3260" fmla="*/ 3897148 w 9922465"/>
              <a:gd name="connsiteY3260" fmla="*/ 0 h 1934496"/>
              <a:gd name="connsiteX3261" fmla="*/ 3952340 w 9922465"/>
              <a:gd name="connsiteY3261" fmla="*/ 55191 h 1934496"/>
              <a:gd name="connsiteX3262" fmla="*/ 3897148 w 9922465"/>
              <a:gd name="connsiteY3262" fmla="*/ 110382 h 1934496"/>
              <a:gd name="connsiteX3263" fmla="*/ 3841956 w 9922465"/>
              <a:gd name="connsiteY3263" fmla="*/ 55191 h 1934496"/>
              <a:gd name="connsiteX3264" fmla="*/ 3897148 w 9922465"/>
              <a:gd name="connsiteY3264" fmla="*/ 0 h 1934496"/>
              <a:gd name="connsiteX3265" fmla="*/ 3763514 w 9922465"/>
              <a:gd name="connsiteY3265" fmla="*/ 0 h 1934496"/>
              <a:gd name="connsiteX3266" fmla="*/ 3818706 w 9922465"/>
              <a:gd name="connsiteY3266" fmla="*/ 55191 h 1934496"/>
              <a:gd name="connsiteX3267" fmla="*/ 3763514 w 9922465"/>
              <a:gd name="connsiteY3267" fmla="*/ 110382 h 1934496"/>
              <a:gd name="connsiteX3268" fmla="*/ 3708322 w 9922465"/>
              <a:gd name="connsiteY3268" fmla="*/ 55191 h 1934496"/>
              <a:gd name="connsiteX3269" fmla="*/ 3763514 w 9922465"/>
              <a:gd name="connsiteY3269" fmla="*/ 0 h 1934496"/>
              <a:gd name="connsiteX3270" fmla="*/ 3633221 w 9922465"/>
              <a:gd name="connsiteY3270" fmla="*/ 0 h 1934496"/>
              <a:gd name="connsiteX3271" fmla="*/ 3688413 w 9922465"/>
              <a:gd name="connsiteY3271" fmla="*/ 55191 h 1934496"/>
              <a:gd name="connsiteX3272" fmla="*/ 3633221 w 9922465"/>
              <a:gd name="connsiteY3272" fmla="*/ 110382 h 1934496"/>
              <a:gd name="connsiteX3273" fmla="*/ 3578029 w 9922465"/>
              <a:gd name="connsiteY3273" fmla="*/ 55191 h 1934496"/>
              <a:gd name="connsiteX3274" fmla="*/ 3633221 w 9922465"/>
              <a:gd name="connsiteY3274" fmla="*/ 0 h 1934496"/>
              <a:gd name="connsiteX3275" fmla="*/ 3499589 w 9922465"/>
              <a:gd name="connsiteY3275" fmla="*/ 0 h 1934496"/>
              <a:gd name="connsiteX3276" fmla="*/ 3554781 w 9922465"/>
              <a:gd name="connsiteY3276" fmla="*/ 55191 h 1934496"/>
              <a:gd name="connsiteX3277" fmla="*/ 3499589 w 9922465"/>
              <a:gd name="connsiteY3277" fmla="*/ 110382 h 1934496"/>
              <a:gd name="connsiteX3278" fmla="*/ 3444397 w 9922465"/>
              <a:gd name="connsiteY3278" fmla="*/ 55191 h 1934496"/>
              <a:gd name="connsiteX3279" fmla="*/ 3499589 w 9922465"/>
              <a:gd name="connsiteY3279" fmla="*/ 0 h 1934496"/>
              <a:gd name="connsiteX3280" fmla="*/ 3369293 w 9922465"/>
              <a:gd name="connsiteY3280" fmla="*/ 0 h 1934496"/>
              <a:gd name="connsiteX3281" fmla="*/ 3424485 w 9922465"/>
              <a:gd name="connsiteY3281" fmla="*/ 55191 h 1934496"/>
              <a:gd name="connsiteX3282" fmla="*/ 3369293 w 9922465"/>
              <a:gd name="connsiteY3282" fmla="*/ 110382 h 1934496"/>
              <a:gd name="connsiteX3283" fmla="*/ 3314101 w 9922465"/>
              <a:gd name="connsiteY3283" fmla="*/ 55191 h 1934496"/>
              <a:gd name="connsiteX3284" fmla="*/ 3369293 w 9922465"/>
              <a:gd name="connsiteY3284" fmla="*/ 0 h 1934496"/>
              <a:gd name="connsiteX3285" fmla="*/ 3235657 w 9922465"/>
              <a:gd name="connsiteY3285" fmla="*/ 0 h 1934496"/>
              <a:gd name="connsiteX3286" fmla="*/ 3290849 w 9922465"/>
              <a:gd name="connsiteY3286" fmla="*/ 55191 h 1934496"/>
              <a:gd name="connsiteX3287" fmla="*/ 3235657 w 9922465"/>
              <a:gd name="connsiteY3287" fmla="*/ 110382 h 1934496"/>
              <a:gd name="connsiteX3288" fmla="*/ 3180465 w 9922465"/>
              <a:gd name="connsiteY3288" fmla="*/ 55191 h 1934496"/>
              <a:gd name="connsiteX3289" fmla="*/ 3235657 w 9922465"/>
              <a:gd name="connsiteY3289" fmla="*/ 0 h 1934496"/>
              <a:gd name="connsiteX3290" fmla="*/ 2834862 w 9922465"/>
              <a:gd name="connsiteY3290" fmla="*/ 0 h 1934496"/>
              <a:gd name="connsiteX3291" fmla="*/ 2890052 w 9922465"/>
              <a:gd name="connsiteY3291" fmla="*/ 55191 h 1934496"/>
              <a:gd name="connsiteX3292" fmla="*/ 2834862 w 9922465"/>
              <a:gd name="connsiteY3292" fmla="*/ 110382 h 1934496"/>
              <a:gd name="connsiteX3293" fmla="*/ 2779671 w 9922465"/>
              <a:gd name="connsiteY3293" fmla="*/ 55191 h 1934496"/>
              <a:gd name="connsiteX3294" fmla="*/ 2834862 w 9922465"/>
              <a:gd name="connsiteY3294" fmla="*/ 0 h 1934496"/>
              <a:gd name="connsiteX3295" fmla="*/ 2707903 w 9922465"/>
              <a:gd name="connsiteY3295" fmla="*/ 0 h 1934496"/>
              <a:gd name="connsiteX3296" fmla="*/ 2763100 w 9922465"/>
              <a:gd name="connsiteY3296" fmla="*/ 55191 h 1934496"/>
              <a:gd name="connsiteX3297" fmla="*/ 2707903 w 9922465"/>
              <a:gd name="connsiteY3297" fmla="*/ 110382 h 1934496"/>
              <a:gd name="connsiteX3298" fmla="*/ 2652715 w 9922465"/>
              <a:gd name="connsiteY3298" fmla="*/ 55191 h 1934496"/>
              <a:gd name="connsiteX3299" fmla="*/ 2707903 w 9922465"/>
              <a:gd name="connsiteY3299" fmla="*/ 0 h 1934496"/>
              <a:gd name="connsiteX3300" fmla="*/ 2570933 w 9922465"/>
              <a:gd name="connsiteY3300" fmla="*/ 0 h 1934496"/>
              <a:gd name="connsiteX3301" fmla="*/ 2626123 w 9922465"/>
              <a:gd name="connsiteY3301" fmla="*/ 55191 h 1934496"/>
              <a:gd name="connsiteX3302" fmla="*/ 2570933 w 9922465"/>
              <a:gd name="connsiteY3302" fmla="*/ 110382 h 1934496"/>
              <a:gd name="connsiteX3303" fmla="*/ 2515738 w 9922465"/>
              <a:gd name="connsiteY3303" fmla="*/ 55191 h 1934496"/>
              <a:gd name="connsiteX3304" fmla="*/ 2570933 w 9922465"/>
              <a:gd name="connsiteY3304" fmla="*/ 0 h 1934496"/>
              <a:gd name="connsiteX3305" fmla="*/ 2437297 w 9922465"/>
              <a:gd name="connsiteY3305" fmla="*/ 0 h 1934496"/>
              <a:gd name="connsiteX3306" fmla="*/ 2492487 w 9922465"/>
              <a:gd name="connsiteY3306" fmla="*/ 55191 h 1934496"/>
              <a:gd name="connsiteX3307" fmla="*/ 2437297 w 9922465"/>
              <a:gd name="connsiteY3307" fmla="*/ 110382 h 1934496"/>
              <a:gd name="connsiteX3308" fmla="*/ 2382108 w 9922465"/>
              <a:gd name="connsiteY3308" fmla="*/ 55191 h 1934496"/>
              <a:gd name="connsiteX3309" fmla="*/ 2437297 w 9922465"/>
              <a:gd name="connsiteY3309" fmla="*/ 0 h 193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</a:cxnLst>
            <a:rect l="l" t="t" r="r" b="b"/>
            <a:pathLst>
              <a:path w="9922465" h="1934496">
                <a:moveTo>
                  <a:pt x="8407318" y="1824114"/>
                </a:moveTo>
                <a:cubicBezTo>
                  <a:pt x="8437800" y="1824114"/>
                  <a:pt x="8462510" y="1848824"/>
                  <a:pt x="8462510" y="1879305"/>
                </a:cubicBezTo>
                <a:cubicBezTo>
                  <a:pt x="8462510" y="1909786"/>
                  <a:pt x="8437800" y="1934496"/>
                  <a:pt x="8407318" y="1934496"/>
                </a:cubicBezTo>
                <a:cubicBezTo>
                  <a:pt x="8376836" y="1934496"/>
                  <a:pt x="8352126" y="1909786"/>
                  <a:pt x="8352126" y="1879305"/>
                </a:cubicBezTo>
                <a:cubicBezTo>
                  <a:pt x="8352126" y="1848824"/>
                  <a:pt x="8376836" y="1824114"/>
                  <a:pt x="8407318" y="1824114"/>
                </a:cubicBezTo>
                <a:close/>
                <a:moveTo>
                  <a:pt x="8273682" y="1824114"/>
                </a:moveTo>
                <a:cubicBezTo>
                  <a:pt x="8304164" y="1824114"/>
                  <a:pt x="8328874" y="1848824"/>
                  <a:pt x="8328874" y="1879305"/>
                </a:cubicBezTo>
                <a:cubicBezTo>
                  <a:pt x="8328874" y="1909786"/>
                  <a:pt x="8304164" y="1934496"/>
                  <a:pt x="8273682" y="1934496"/>
                </a:cubicBezTo>
                <a:cubicBezTo>
                  <a:pt x="8243200" y="1934496"/>
                  <a:pt x="8218490" y="1909786"/>
                  <a:pt x="8218490" y="1879305"/>
                </a:cubicBezTo>
                <a:cubicBezTo>
                  <a:pt x="8218490" y="1848824"/>
                  <a:pt x="8243200" y="1824114"/>
                  <a:pt x="8273682" y="1824114"/>
                </a:cubicBezTo>
                <a:close/>
                <a:moveTo>
                  <a:pt x="8143386" y="1824114"/>
                </a:moveTo>
                <a:cubicBezTo>
                  <a:pt x="8173868" y="1824114"/>
                  <a:pt x="8198578" y="1848824"/>
                  <a:pt x="8198578" y="1879305"/>
                </a:cubicBezTo>
                <a:cubicBezTo>
                  <a:pt x="8198578" y="1909786"/>
                  <a:pt x="8173868" y="1934496"/>
                  <a:pt x="8143386" y="1934496"/>
                </a:cubicBezTo>
                <a:cubicBezTo>
                  <a:pt x="8112904" y="1934496"/>
                  <a:pt x="8088194" y="1909786"/>
                  <a:pt x="8088194" y="1879305"/>
                </a:cubicBezTo>
                <a:cubicBezTo>
                  <a:pt x="8088194" y="1848824"/>
                  <a:pt x="8112904" y="1824114"/>
                  <a:pt x="8143386" y="1824114"/>
                </a:cubicBezTo>
                <a:close/>
                <a:moveTo>
                  <a:pt x="8009752" y="1824114"/>
                </a:moveTo>
                <a:cubicBezTo>
                  <a:pt x="8040234" y="1824114"/>
                  <a:pt x="8064944" y="1848824"/>
                  <a:pt x="8064944" y="1879305"/>
                </a:cubicBezTo>
                <a:cubicBezTo>
                  <a:pt x="8064944" y="1909786"/>
                  <a:pt x="8040234" y="1934496"/>
                  <a:pt x="8009752" y="1934496"/>
                </a:cubicBezTo>
                <a:cubicBezTo>
                  <a:pt x="7979270" y="1934496"/>
                  <a:pt x="7954560" y="1909786"/>
                  <a:pt x="7954560" y="1879305"/>
                </a:cubicBezTo>
                <a:cubicBezTo>
                  <a:pt x="7954560" y="1848824"/>
                  <a:pt x="7979270" y="1824114"/>
                  <a:pt x="8009752" y="1824114"/>
                </a:cubicBezTo>
                <a:close/>
                <a:moveTo>
                  <a:pt x="7876117" y="1824114"/>
                </a:moveTo>
                <a:cubicBezTo>
                  <a:pt x="7906599" y="1824114"/>
                  <a:pt x="7931309" y="1848824"/>
                  <a:pt x="7931309" y="1879305"/>
                </a:cubicBezTo>
                <a:cubicBezTo>
                  <a:pt x="7931309" y="1909786"/>
                  <a:pt x="7906599" y="1934496"/>
                  <a:pt x="7876117" y="1934496"/>
                </a:cubicBezTo>
                <a:cubicBezTo>
                  <a:pt x="7845635" y="1934496"/>
                  <a:pt x="7820925" y="1909786"/>
                  <a:pt x="7820925" y="1879305"/>
                </a:cubicBezTo>
                <a:cubicBezTo>
                  <a:pt x="7820925" y="1848824"/>
                  <a:pt x="7845635" y="1824114"/>
                  <a:pt x="7876117" y="1824114"/>
                </a:cubicBezTo>
                <a:close/>
                <a:moveTo>
                  <a:pt x="7745824" y="1824114"/>
                </a:moveTo>
                <a:cubicBezTo>
                  <a:pt x="7776306" y="1824114"/>
                  <a:pt x="7801016" y="1848824"/>
                  <a:pt x="7801016" y="1879305"/>
                </a:cubicBezTo>
                <a:cubicBezTo>
                  <a:pt x="7801016" y="1909786"/>
                  <a:pt x="7776306" y="1934496"/>
                  <a:pt x="7745824" y="1934496"/>
                </a:cubicBezTo>
                <a:cubicBezTo>
                  <a:pt x="7715342" y="1934496"/>
                  <a:pt x="7690632" y="1909786"/>
                  <a:pt x="7690632" y="1879305"/>
                </a:cubicBezTo>
                <a:cubicBezTo>
                  <a:pt x="7690632" y="1848824"/>
                  <a:pt x="7715342" y="1824114"/>
                  <a:pt x="7745824" y="1824114"/>
                </a:cubicBezTo>
                <a:close/>
                <a:moveTo>
                  <a:pt x="7608849" y="1824114"/>
                </a:moveTo>
                <a:cubicBezTo>
                  <a:pt x="7639331" y="1824114"/>
                  <a:pt x="7664041" y="1848824"/>
                  <a:pt x="7664041" y="1879305"/>
                </a:cubicBezTo>
                <a:cubicBezTo>
                  <a:pt x="7664041" y="1909786"/>
                  <a:pt x="7639331" y="1934496"/>
                  <a:pt x="7608849" y="1934496"/>
                </a:cubicBezTo>
                <a:cubicBezTo>
                  <a:pt x="7578367" y="1934496"/>
                  <a:pt x="7553657" y="1909786"/>
                  <a:pt x="7553657" y="1879305"/>
                </a:cubicBezTo>
                <a:cubicBezTo>
                  <a:pt x="7553657" y="1848824"/>
                  <a:pt x="7578367" y="1824114"/>
                  <a:pt x="7608849" y="1824114"/>
                </a:cubicBezTo>
                <a:close/>
                <a:moveTo>
                  <a:pt x="7481895" y="1824114"/>
                </a:moveTo>
                <a:cubicBezTo>
                  <a:pt x="7512377" y="1824114"/>
                  <a:pt x="7537087" y="1848824"/>
                  <a:pt x="7537087" y="1879305"/>
                </a:cubicBezTo>
                <a:cubicBezTo>
                  <a:pt x="7537087" y="1909786"/>
                  <a:pt x="7512377" y="1934496"/>
                  <a:pt x="7481895" y="1934496"/>
                </a:cubicBezTo>
                <a:cubicBezTo>
                  <a:pt x="7451413" y="1934496"/>
                  <a:pt x="7426703" y="1909786"/>
                  <a:pt x="7426703" y="1879305"/>
                </a:cubicBezTo>
                <a:cubicBezTo>
                  <a:pt x="7426703" y="1848824"/>
                  <a:pt x="7451413" y="1824114"/>
                  <a:pt x="7481895" y="1824114"/>
                </a:cubicBezTo>
                <a:close/>
                <a:moveTo>
                  <a:pt x="7341579" y="1824114"/>
                </a:moveTo>
                <a:cubicBezTo>
                  <a:pt x="7372061" y="1824114"/>
                  <a:pt x="7396771" y="1848824"/>
                  <a:pt x="7396771" y="1879305"/>
                </a:cubicBezTo>
                <a:cubicBezTo>
                  <a:pt x="7396771" y="1909786"/>
                  <a:pt x="7372061" y="1934496"/>
                  <a:pt x="7341579" y="1934496"/>
                </a:cubicBezTo>
                <a:cubicBezTo>
                  <a:pt x="7311097" y="1934496"/>
                  <a:pt x="7286387" y="1909786"/>
                  <a:pt x="7286387" y="1879305"/>
                </a:cubicBezTo>
                <a:cubicBezTo>
                  <a:pt x="7286387" y="1848824"/>
                  <a:pt x="7311097" y="1824114"/>
                  <a:pt x="7341579" y="1824114"/>
                </a:cubicBezTo>
                <a:close/>
                <a:moveTo>
                  <a:pt x="7211286" y="1824114"/>
                </a:moveTo>
                <a:cubicBezTo>
                  <a:pt x="7241768" y="1824114"/>
                  <a:pt x="7266478" y="1848824"/>
                  <a:pt x="7266478" y="1879305"/>
                </a:cubicBezTo>
                <a:cubicBezTo>
                  <a:pt x="7266478" y="1909786"/>
                  <a:pt x="7241768" y="1934496"/>
                  <a:pt x="7211286" y="1934496"/>
                </a:cubicBezTo>
                <a:cubicBezTo>
                  <a:pt x="7180804" y="1934496"/>
                  <a:pt x="7156094" y="1909786"/>
                  <a:pt x="7156094" y="1879305"/>
                </a:cubicBezTo>
                <a:cubicBezTo>
                  <a:pt x="7156094" y="1848824"/>
                  <a:pt x="7180804" y="1824114"/>
                  <a:pt x="7211286" y="1824114"/>
                </a:cubicBezTo>
                <a:close/>
                <a:moveTo>
                  <a:pt x="7080993" y="1824114"/>
                </a:moveTo>
                <a:cubicBezTo>
                  <a:pt x="7111475" y="1824114"/>
                  <a:pt x="7136185" y="1848824"/>
                  <a:pt x="7136185" y="1879305"/>
                </a:cubicBezTo>
                <a:cubicBezTo>
                  <a:pt x="7136185" y="1909786"/>
                  <a:pt x="7111475" y="1934496"/>
                  <a:pt x="7080993" y="1934496"/>
                </a:cubicBezTo>
                <a:cubicBezTo>
                  <a:pt x="7050511" y="1934496"/>
                  <a:pt x="7025801" y="1909786"/>
                  <a:pt x="7025801" y="1879305"/>
                </a:cubicBezTo>
                <a:cubicBezTo>
                  <a:pt x="7025801" y="1848824"/>
                  <a:pt x="7050511" y="1824114"/>
                  <a:pt x="7080993" y="1824114"/>
                </a:cubicBezTo>
                <a:close/>
                <a:moveTo>
                  <a:pt x="6947357" y="1824114"/>
                </a:moveTo>
                <a:cubicBezTo>
                  <a:pt x="6977839" y="1824114"/>
                  <a:pt x="7002549" y="1848824"/>
                  <a:pt x="7002549" y="1879305"/>
                </a:cubicBezTo>
                <a:cubicBezTo>
                  <a:pt x="7002549" y="1909786"/>
                  <a:pt x="6977839" y="1934496"/>
                  <a:pt x="6947357" y="1934496"/>
                </a:cubicBezTo>
                <a:cubicBezTo>
                  <a:pt x="6916875" y="1934496"/>
                  <a:pt x="6892165" y="1909786"/>
                  <a:pt x="6892165" y="1879305"/>
                </a:cubicBezTo>
                <a:cubicBezTo>
                  <a:pt x="6892165" y="1848824"/>
                  <a:pt x="6916875" y="1824114"/>
                  <a:pt x="6947357" y="1824114"/>
                </a:cubicBezTo>
                <a:close/>
                <a:moveTo>
                  <a:pt x="6817063" y="1824114"/>
                </a:moveTo>
                <a:cubicBezTo>
                  <a:pt x="6847545" y="1824114"/>
                  <a:pt x="6872255" y="1848824"/>
                  <a:pt x="6872255" y="1879305"/>
                </a:cubicBezTo>
                <a:cubicBezTo>
                  <a:pt x="6872255" y="1909786"/>
                  <a:pt x="6847545" y="1934496"/>
                  <a:pt x="6817063" y="1934496"/>
                </a:cubicBezTo>
                <a:cubicBezTo>
                  <a:pt x="6786581" y="1934496"/>
                  <a:pt x="6761871" y="1909786"/>
                  <a:pt x="6761871" y="1879305"/>
                </a:cubicBezTo>
                <a:cubicBezTo>
                  <a:pt x="6761871" y="1848824"/>
                  <a:pt x="6786581" y="1824114"/>
                  <a:pt x="6817063" y="1824114"/>
                </a:cubicBezTo>
                <a:close/>
                <a:moveTo>
                  <a:pt x="6683431" y="1824114"/>
                </a:moveTo>
                <a:cubicBezTo>
                  <a:pt x="6713913" y="1824114"/>
                  <a:pt x="6738623" y="1848824"/>
                  <a:pt x="6738623" y="1879305"/>
                </a:cubicBezTo>
                <a:cubicBezTo>
                  <a:pt x="6738623" y="1909786"/>
                  <a:pt x="6713913" y="1934496"/>
                  <a:pt x="6683431" y="1934496"/>
                </a:cubicBezTo>
                <a:cubicBezTo>
                  <a:pt x="6652949" y="1934496"/>
                  <a:pt x="6628239" y="1909786"/>
                  <a:pt x="6628239" y="1879305"/>
                </a:cubicBezTo>
                <a:cubicBezTo>
                  <a:pt x="6628239" y="1848824"/>
                  <a:pt x="6652949" y="1824114"/>
                  <a:pt x="6683431" y="1824114"/>
                </a:cubicBezTo>
                <a:close/>
                <a:moveTo>
                  <a:pt x="6553137" y="1824114"/>
                </a:moveTo>
                <a:cubicBezTo>
                  <a:pt x="6583619" y="1824114"/>
                  <a:pt x="6608329" y="1848824"/>
                  <a:pt x="6608329" y="1879305"/>
                </a:cubicBezTo>
                <a:cubicBezTo>
                  <a:pt x="6608329" y="1909786"/>
                  <a:pt x="6583619" y="1934496"/>
                  <a:pt x="6553137" y="1934496"/>
                </a:cubicBezTo>
                <a:cubicBezTo>
                  <a:pt x="6522655" y="1934496"/>
                  <a:pt x="6497945" y="1909786"/>
                  <a:pt x="6497945" y="1879305"/>
                </a:cubicBezTo>
                <a:cubicBezTo>
                  <a:pt x="6497945" y="1848824"/>
                  <a:pt x="6522655" y="1824114"/>
                  <a:pt x="6553137" y="1824114"/>
                </a:cubicBezTo>
                <a:close/>
                <a:moveTo>
                  <a:pt x="6289207" y="1824114"/>
                </a:moveTo>
                <a:cubicBezTo>
                  <a:pt x="6319689" y="1824114"/>
                  <a:pt x="6344399" y="1848824"/>
                  <a:pt x="6344399" y="1879305"/>
                </a:cubicBezTo>
                <a:cubicBezTo>
                  <a:pt x="6344399" y="1909786"/>
                  <a:pt x="6319689" y="1934496"/>
                  <a:pt x="6289207" y="1934496"/>
                </a:cubicBezTo>
                <a:cubicBezTo>
                  <a:pt x="6258725" y="1934496"/>
                  <a:pt x="6234015" y="1909786"/>
                  <a:pt x="6234015" y="1879305"/>
                </a:cubicBezTo>
                <a:cubicBezTo>
                  <a:pt x="6234015" y="1848824"/>
                  <a:pt x="6258725" y="1824114"/>
                  <a:pt x="6289207" y="1824114"/>
                </a:cubicBezTo>
                <a:close/>
                <a:moveTo>
                  <a:pt x="6155572" y="1824114"/>
                </a:moveTo>
                <a:cubicBezTo>
                  <a:pt x="6186054" y="1824114"/>
                  <a:pt x="6210764" y="1848824"/>
                  <a:pt x="6210764" y="1879305"/>
                </a:cubicBezTo>
                <a:cubicBezTo>
                  <a:pt x="6210764" y="1909786"/>
                  <a:pt x="6186054" y="1934496"/>
                  <a:pt x="6155572" y="1934496"/>
                </a:cubicBezTo>
                <a:cubicBezTo>
                  <a:pt x="6125090" y="1934496"/>
                  <a:pt x="6100380" y="1909786"/>
                  <a:pt x="6100380" y="1879305"/>
                </a:cubicBezTo>
                <a:cubicBezTo>
                  <a:pt x="6100380" y="1848824"/>
                  <a:pt x="6125090" y="1824114"/>
                  <a:pt x="6155572" y="1824114"/>
                </a:cubicBezTo>
                <a:close/>
                <a:moveTo>
                  <a:pt x="6021938" y="1824114"/>
                </a:moveTo>
                <a:cubicBezTo>
                  <a:pt x="6052420" y="1824114"/>
                  <a:pt x="6077130" y="1848824"/>
                  <a:pt x="6077130" y="1879305"/>
                </a:cubicBezTo>
                <a:cubicBezTo>
                  <a:pt x="6077130" y="1909786"/>
                  <a:pt x="6052420" y="1934496"/>
                  <a:pt x="6021938" y="1934496"/>
                </a:cubicBezTo>
                <a:cubicBezTo>
                  <a:pt x="5991456" y="1934496"/>
                  <a:pt x="5966746" y="1909786"/>
                  <a:pt x="5966746" y="1879305"/>
                </a:cubicBezTo>
                <a:cubicBezTo>
                  <a:pt x="5966746" y="1848824"/>
                  <a:pt x="5991456" y="1824114"/>
                  <a:pt x="6021938" y="1824114"/>
                </a:cubicBezTo>
                <a:close/>
                <a:moveTo>
                  <a:pt x="5884964" y="1824114"/>
                </a:moveTo>
                <a:cubicBezTo>
                  <a:pt x="5915446" y="1824114"/>
                  <a:pt x="5940156" y="1848824"/>
                  <a:pt x="5940156" y="1879305"/>
                </a:cubicBezTo>
                <a:cubicBezTo>
                  <a:pt x="5940156" y="1909786"/>
                  <a:pt x="5915446" y="1934496"/>
                  <a:pt x="5884964" y="1934496"/>
                </a:cubicBezTo>
                <a:cubicBezTo>
                  <a:pt x="5854482" y="1934496"/>
                  <a:pt x="5829772" y="1909786"/>
                  <a:pt x="5829772" y="1879305"/>
                </a:cubicBezTo>
                <a:cubicBezTo>
                  <a:pt x="5829772" y="1848824"/>
                  <a:pt x="5854482" y="1824114"/>
                  <a:pt x="5884964" y="1824114"/>
                </a:cubicBezTo>
                <a:close/>
                <a:moveTo>
                  <a:pt x="5754670" y="1824114"/>
                </a:moveTo>
                <a:cubicBezTo>
                  <a:pt x="5785152" y="1824114"/>
                  <a:pt x="5809862" y="1848824"/>
                  <a:pt x="5809862" y="1879305"/>
                </a:cubicBezTo>
                <a:cubicBezTo>
                  <a:pt x="5809862" y="1909786"/>
                  <a:pt x="5785152" y="1934496"/>
                  <a:pt x="5754670" y="1934496"/>
                </a:cubicBezTo>
                <a:cubicBezTo>
                  <a:pt x="5724188" y="1934496"/>
                  <a:pt x="5699478" y="1909786"/>
                  <a:pt x="5699478" y="1879305"/>
                </a:cubicBezTo>
                <a:cubicBezTo>
                  <a:pt x="5699478" y="1848824"/>
                  <a:pt x="5724188" y="1824114"/>
                  <a:pt x="5754670" y="1824114"/>
                </a:cubicBezTo>
                <a:close/>
                <a:moveTo>
                  <a:pt x="5487399" y="1824114"/>
                </a:moveTo>
                <a:cubicBezTo>
                  <a:pt x="5517881" y="1824114"/>
                  <a:pt x="5542591" y="1848824"/>
                  <a:pt x="5542591" y="1879305"/>
                </a:cubicBezTo>
                <a:cubicBezTo>
                  <a:pt x="5542591" y="1909786"/>
                  <a:pt x="5517881" y="1934496"/>
                  <a:pt x="5487399" y="1934496"/>
                </a:cubicBezTo>
                <a:cubicBezTo>
                  <a:pt x="5456917" y="1934496"/>
                  <a:pt x="5432207" y="1909786"/>
                  <a:pt x="5432207" y="1879305"/>
                </a:cubicBezTo>
                <a:cubicBezTo>
                  <a:pt x="5432207" y="1848824"/>
                  <a:pt x="5456917" y="1824114"/>
                  <a:pt x="5487399" y="1824114"/>
                </a:cubicBezTo>
                <a:close/>
                <a:moveTo>
                  <a:pt x="5357105" y="1824114"/>
                </a:moveTo>
                <a:cubicBezTo>
                  <a:pt x="5387587" y="1824114"/>
                  <a:pt x="5412297" y="1848824"/>
                  <a:pt x="5412297" y="1879305"/>
                </a:cubicBezTo>
                <a:cubicBezTo>
                  <a:pt x="5412297" y="1909786"/>
                  <a:pt x="5387587" y="1934496"/>
                  <a:pt x="5357105" y="1934496"/>
                </a:cubicBezTo>
                <a:cubicBezTo>
                  <a:pt x="5326623" y="1934496"/>
                  <a:pt x="5301913" y="1909786"/>
                  <a:pt x="5301913" y="1879305"/>
                </a:cubicBezTo>
                <a:cubicBezTo>
                  <a:pt x="5301913" y="1848824"/>
                  <a:pt x="5326623" y="1824114"/>
                  <a:pt x="5357105" y="1824114"/>
                </a:cubicBezTo>
                <a:close/>
                <a:moveTo>
                  <a:pt x="5223473" y="1824114"/>
                </a:moveTo>
                <a:cubicBezTo>
                  <a:pt x="5253955" y="1824114"/>
                  <a:pt x="5278665" y="1848824"/>
                  <a:pt x="5278665" y="1879305"/>
                </a:cubicBezTo>
                <a:cubicBezTo>
                  <a:pt x="5278665" y="1909786"/>
                  <a:pt x="5253955" y="1934496"/>
                  <a:pt x="5223473" y="1934496"/>
                </a:cubicBezTo>
                <a:cubicBezTo>
                  <a:pt x="5192991" y="1934496"/>
                  <a:pt x="5168281" y="1909786"/>
                  <a:pt x="5168281" y="1879305"/>
                </a:cubicBezTo>
                <a:cubicBezTo>
                  <a:pt x="5168281" y="1848824"/>
                  <a:pt x="5192991" y="1824114"/>
                  <a:pt x="5223473" y="1824114"/>
                </a:cubicBezTo>
                <a:close/>
                <a:moveTo>
                  <a:pt x="5093178" y="1824114"/>
                </a:moveTo>
                <a:cubicBezTo>
                  <a:pt x="5123660" y="1824114"/>
                  <a:pt x="5148370" y="1848824"/>
                  <a:pt x="5148370" y="1879305"/>
                </a:cubicBezTo>
                <a:cubicBezTo>
                  <a:pt x="5148370" y="1909786"/>
                  <a:pt x="5123660" y="1934496"/>
                  <a:pt x="5093178" y="1934496"/>
                </a:cubicBezTo>
                <a:cubicBezTo>
                  <a:pt x="5062696" y="1934496"/>
                  <a:pt x="5037986" y="1909786"/>
                  <a:pt x="5037986" y="1879305"/>
                </a:cubicBezTo>
                <a:cubicBezTo>
                  <a:pt x="5037986" y="1848824"/>
                  <a:pt x="5062696" y="1824114"/>
                  <a:pt x="5093178" y="1824114"/>
                </a:cubicBezTo>
                <a:close/>
                <a:moveTo>
                  <a:pt x="4959543" y="1824114"/>
                </a:moveTo>
                <a:cubicBezTo>
                  <a:pt x="4990025" y="1824114"/>
                  <a:pt x="5014735" y="1848824"/>
                  <a:pt x="5014735" y="1879305"/>
                </a:cubicBezTo>
                <a:cubicBezTo>
                  <a:pt x="5014735" y="1909786"/>
                  <a:pt x="4990025" y="1934496"/>
                  <a:pt x="4959543" y="1934496"/>
                </a:cubicBezTo>
                <a:cubicBezTo>
                  <a:pt x="4929061" y="1934496"/>
                  <a:pt x="4904351" y="1909786"/>
                  <a:pt x="4904351" y="1879305"/>
                </a:cubicBezTo>
                <a:cubicBezTo>
                  <a:pt x="4904351" y="1848824"/>
                  <a:pt x="4929061" y="1824114"/>
                  <a:pt x="4959543" y="1824114"/>
                </a:cubicBezTo>
                <a:close/>
                <a:moveTo>
                  <a:pt x="4829250" y="1824114"/>
                </a:moveTo>
                <a:cubicBezTo>
                  <a:pt x="4859732" y="1824114"/>
                  <a:pt x="4884442" y="1848824"/>
                  <a:pt x="4884442" y="1879305"/>
                </a:cubicBezTo>
                <a:cubicBezTo>
                  <a:pt x="4884442" y="1909786"/>
                  <a:pt x="4859732" y="1934496"/>
                  <a:pt x="4829250" y="1934496"/>
                </a:cubicBezTo>
                <a:cubicBezTo>
                  <a:pt x="4798768" y="1934496"/>
                  <a:pt x="4774058" y="1909786"/>
                  <a:pt x="4774058" y="1879305"/>
                </a:cubicBezTo>
                <a:cubicBezTo>
                  <a:pt x="4774058" y="1848824"/>
                  <a:pt x="4798768" y="1824114"/>
                  <a:pt x="4829250" y="1824114"/>
                </a:cubicBezTo>
                <a:close/>
                <a:moveTo>
                  <a:pt x="4695613" y="1824114"/>
                </a:moveTo>
                <a:cubicBezTo>
                  <a:pt x="4726095" y="1824114"/>
                  <a:pt x="4750805" y="1848824"/>
                  <a:pt x="4750805" y="1879305"/>
                </a:cubicBezTo>
                <a:cubicBezTo>
                  <a:pt x="4750805" y="1909786"/>
                  <a:pt x="4726095" y="1934496"/>
                  <a:pt x="4695613" y="1934496"/>
                </a:cubicBezTo>
                <a:cubicBezTo>
                  <a:pt x="4665131" y="1934496"/>
                  <a:pt x="4640421" y="1909786"/>
                  <a:pt x="4640421" y="1879305"/>
                </a:cubicBezTo>
                <a:cubicBezTo>
                  <a:pt x="4640421" y="1848824"/>
                  <a:pt x="4665131" y="1824114"/>
                  <a:pt x="4695613" y="1824114"/>
                </a:cubicBezTo>
                <a:close/>
                <a:moveTo>
                  <a:pt x="2834762" y="1824114"/>
                </a:moveTo>
                <a:cubicBezTo>
                  <a:pt x="2865244" y="1824114"/>
                  <a:pt x="2889954" y="1848824"/>
                  <a:pt x="2889954" y="1879305"/>
                </a:cubicBezTo>
                <a:cubicBezTo>
                  <a:pt x="2889954" y="1909786"/>
                  <a:pt x="2865244" y="1934496"/>
                  <a:pt x="2834762" y="1934496"/>
                </a:cubicBezTo>
                <a:cubicBezTo>
                  <a:pt x="2804280" y="1934496"/>
                  <a:pt x="2779570" y="1909786"/>
                  <a:pt x="2779570" y="1879305"/>
                </a:cubicBezTo>
                <a:cubicBezTo>
                  <a:pt x="2779570" y="1848824"/>
                  <a:pt x="2804280" y="1824114"/>
                  <a:pt x="2834762" y="1824114"/>
                </a:cubicBezTo>
                <a:close/>
                <a:moveTo>
                  <a:pt x="2707807" y="1824114"/>
                </a:moveTo>
                <a:cubicBezTo>
                  <a:pt x="2738289" y="1824114"/>
                  <a:pt x="2762999" y="1848824"/>
                  <a:pt x="2762999" y="1879305"/>
                </a:cubicBezTo>
                <a:cubicBezTo>
                  <a:pt x="2762999" y="1909786"/>
                  <a:pt x="2738289" y="1934496"/>
                  <a:pt x="2707807" y="1934496"/>
                </a:cubicBezTo>
                <a:cubicBezTo>
                  <a:pt x="2677325" y="1934496"/>
                  <a:pt x="2652615" y="1909786"/>
                  <a:pt x="2652615" y="1879305"/>
                </a:cubicBezTo>
                <a:cubicBezTo>
                  <a:pt x="2652615" y="1848824"/>
                  <a:pt x="2677325" y="1824114"/>
                  <a:pt x="2707807" y="1824114"/>
                </a:cubicBezTo>
                <a:close/>
                <a:moveTo>
                  <a:pt x="2570834" y="1824114"/>
                </a:moveTo>
                <a:cubicBezTo>
                  <a:pt x="2601315" y="1824114"/>
                  <a:pt x="2626025" y="1848824"/>
                  <a:pt x="2626025" y="1879305"/>
                </a:cubicBezTo>
                <a:cubicBezTo>
                  <a:pt x="2626025" y="1909786"/>
                  <a:pt x="2601315" y="1934496"/>
                  <a:pt x="2570834" y="1934496"/>
                </a:cubicBezTo>
                <a:cubicBezTo>
                  <a:pt x="2540351" y="1934496"/>
                  <a:pt x="2515641" y="1909786"/>
                  <a:pt x="2515641" y="1879305"/>
                </a:cubicBezTo>
                <a:cubicBezTo>
                  <a:pt x="2515641" y="1848824"/>
                  <a:pt x="2540351" y="1824114"/>
                  <a:pt x="2570834" y="1824114"/>
                </a:cubicBezTo>
                <a:close/>
                <a:moveTo>
                  <a:pt x="2437196" y="1824114"/>
                </a:moveTo>
                <a:cubicBezTo>
                  <a:pt x="2467679" y="1824114"/>
                  <a:pt x="2492389" y="1848824"/>
                  <a:pt x="2492389" y="1879305"/>
                </a:cubicBezTo>
                <a:cubicBezTo>
                  <a:pt x="2492389" y="1909786"/>
                  <a:pt x="2467679" y="1934496"/>
                  <a:pt x="2437196" y="1934496"/>
                </a:cubicBezTo>
                <a:cubicBezTo>
                  <a:pt x="2406715" y="1934496"/>
                  <a:pt x="2382005" y="1909786"/>
                  <a:pt x="2382005" y="1879305"/>
                </a:cubicBezTo>
                <a:cubicBezTo>
                  <a:pt x="2382005" y="1848824"/>
                  <a:pt x="2406715" y="1824114"/>
                  <a:pt x="2437196" y="1824114"/>
                </a:cubicBezTo>
                <a:close/>
                <a:moveTo>
                  <a:pt x="2303564" y="1824114"/>
                </a:moveTo>
                <a:cubicBezTo>
                  <a:pt x="2334046" y="1824114"/>
                  <a:pt x="2358756" y="1848824"/>
                  <a:pt x="2358756" y="1879305"/>
                </a:cubicBezTo>
                <a:cubicBezTo>
                  <a:pt x="2358756" y="1909786"/>
                  <a:pt x="2334046" y="1934496"/>
                  <a:pt x="2303564" y="1934496"/>
                </a:cubicBezTo>
                <a:cubicBezTo>
                  <a:pt x="2273082" y="1934496"/>
                  <a:pt x="2248372" y="1909786"/>
                  <a:pt x="2248372" y="1879305"/>
                </a:cubicBezTo>
                <a:cubicBezTo>
                  <a:pt x="2248372" y="1848824"/>
                  <a:pt x="2273082" y="1824114"/>
                  <a:pt x="2303564" y="1824114"/>
                </a:cubicBezTo>
                <a:close/>
                <a:moveTo>
                  <a:pt x="2173271" y="1824114"/>
                </a:moveTo>
                <a:cubicBezTo>
                  <a:pt x="2203753" y="1824114"/>
                  <a:pt x="2228463" y="1848824"/>
                  <a:pt x="2228463" y="1879305"/>
                </a:cubicBezTo>
                <a:cubicBezTo>
                  <a:pt x="2228463" y="1909786"/>
                  <a:pt x="2203753" y="1934496"/>
                  <a:pt x="2173271" y="1934496"/>
                </a:cubicBezTo>
                <a:cubicBezTo>
                  <a:pt x="2142789" y="1934496"/>
                  <a:pt x="2118079" y="1909786"/>
                  <a:pt x="2118079" y="1879305"/>
                </a:cubicBezTo>
                <a:cubicBezTo>
                  <a:pt x="2118079" y="1848824"/>
                  <a:pt x="2142789" y="1824114"/>
                  <a:pt x="2173271" y="1824114"/>
                </a:cubicBezTo>
                <a:close/>
                <a:moveTo>
                  <a:pt x="2039637" y="1824114"/>
                </a:moveTo>
                <a:cubicBezTo>
                  <a:pt x="2070119" y="1824114"/>
                  <a:pt x="2094830" y="1848824"/>
                  <a:pt x="2094830" y="1879305"/>
                </a:cubicBezTo>
                <a:cubicBezTo>
                  <a:pt x="2094830" y="1909786"/>
                  <a:pt x="2070119" y="1934496"/>
                  <a:pt x="2039637" y="1934496"/>
                </a:cubicBezTo>
                <a:cubicBezTo>
                  <a:pt x="2009155" y="1934496"/>
                  <a:pt x="1984445" y="1909786"/>
                  <a:pt x="1984445" y="1879305"/>
                </a:cubicBezTo>
                <a:cubicBezTo>
                  <a:pt x="1984445" y="1848824"/>
                  <a:pt x="2009155" y="1824114"/>
                  <a:pt x="2039637" y="1824114"/>
                </a:cubicBezTo>
                <a:close/>
                <a:moveTo>
                  <a:pt x="1909341" y="1824114"/>
                </a:moveTo>
                <a:cubicBezTo>
                  <a:pt x="1939823" y="1824114"/>
                  <a:pt x="1964533" y="1848824"/>
                  <a:pt x="1964533" y="1879305"/>
                </a:cubicBezTo>
                <a:cubicBezTo>
                  <a:pt x="1964533" y="1909786"/>
                  <a:pt x="1939823" y="1934496"/>
                  <a:pt x="1909341" y="1934496"/>
                </a:cubicBezTo>
                <a:cubicBezTo>
                  <a:pt x="1878859" y="1934496"/>
                  <a:pt x="1854149" y="1909786"/>
                  <a:pt x="1854149" y="1879305"/>
                </a:cubicBezTo>
                <a:cubicBezTo>
                  <a:pt x="1854149" y="1848824"/>
                  <a:pt x="1878859" y="1824114"/>
                  <a:pt x="1909341" y="1824114"/>
                </a:cubicBezTo>
                <a:close/>
                <a:moveTo>
                  <a:pt x="1779049" y="1824114"/>
                </a:moveTo>
                <a:cubicBezTo>
                  <a:pt x="1809531" y="1824114"/>
                  <a:pt x="1834241" y="1848824"/>
                  <a:pt x="1834241" y="1879305"/>
                </a:cubicBezTo>
                <a:cubicBezTo>
                  <a:pt x="1834241" y="1909786"/>
                  <a:pt x="1809531" y="1934496"/>
                  <a:pt x="1779049" y="1934496"/>
                </a:cubicBezTo>
                <a:cubicBezTo>
                  <a:pt x="1748566" y="1934496"/>
                  <a:pt x="1723856" y="1909786"/>
                  <a:pt x="1723856" y="1879305"/>
                </a:cubicBezTo>
                <a:cubicBezTo>
                  <a:pt x="1723856" y="1848824"/>
                  <a:pt x="1748566" y="1824114"/>
                  <a:pt x="1779049" y="1824114"/>
                </a:cubicBezTo>
                <a:close/>
                <a:moveTo>
                  <a:pt x="1645413" y="1824114"/>
                </a:moveTo>
                <a:cubicBezTo>
                  <a:pt x="1675895" y="1824114"/>
                  <a:pt x="1700604" y="1848824"/>
                  <a:pt x="1700604" y="1879305"/>
                </a:cubicBezTo>
                <a:cubicBezTo>
                  <a:pt x="1700604" y="1909786"/>
                  <a:pt x="1675895" y="1934496"/>
                  <a:pt x="1645413" y="1934496"/>
                </a:cubicBezTo>
                <a:cubicBezTo>
                  <a:pt x="1614930" y="1934496"/>
                  <a:pt x="1590220" y="1909786"/>
                  <a:pt x="1590220" y="1879305"/>
                </a:cubicBezTo>
                <a:cubicBezTo>
                  <a:pt x="1590220" y="1848824"/>
                  <a:pt x="1614930" y="1824114"/>
                  <a:pt x="1645413" y="1824114"/>
                </a:cubicBezTo>
                <a:close/>
                <a:moveTo>
                  <a:pt x="1515120" y="1824114"/>
                </a:moveTo>
                <a:cubicBezTo>
                  <a:pt x="1545602" y="1824114"/>
                  <a:pt x="1570311" y="1848824"/>
                  <a:pt x="1570311" y="1879305"/>
                </a:cubicBezTo>
                <a:cubicBezTo>
                  <a:pt x="1570311" y="1909786"/>
                  <a:pt x="1545602" y="1934496"/>
                  <a:pt x="1515120" y="1934496"/>
                </a:cubicBezTo>
                <a:cubicBezTo>
                  <a:pt x="1484638" y="1934496"/>
                  <a:pt x="1459927" y="1909786"/>
                  <a:pt x="1459927" y="1879305"/>
                </a:cubicBezTo>
                <a:cubicBezTo>
                  <a:pt x="1459927" y="1848824"/>
                  <a:pt x="1484638" y="1824114"/>
                  <a:pt x="1515120" y="1824114"/>
                </a:cubicBezTo>
                <a:close/>
                <a:moveTo>
                  <a:pt x="1381486" y="1824114"/>
                </a:moveTo>
                <a:cubicBezTo>
                  <a:pt x="1411968" y="1824114"/>
                  <a:pt x="1436678" y="1848824"/>
                  <a:pt x="1436678" y="1879305"/>
                </a:cubicBezTo>
                <a:cubicBezTo>
                  <a:pt x="1436678" y="1909786"/>
                  <a:pt x="1411968" y="1934496"/>
                  <a:pt x="1381486" y="1934496"/>
                </a:cubicBezTo>
                <a:cubicBezTo>
                  <a:pt x="1351005" y="1934496"/>
                  <a:pt x="1326294" y="1909786"/>
                  <a:pt x="1326294" y="1879305"/>
                </a:cubicBezTo>
                <a:cubicBezTo>
                  <a:pt x="1326294" y="1848824"/>
                  <a:pt x="1351005" y="1824114"/>
                  <a:pt x="1381486" y="1824114"/>
                </a:cubicBezTo>
                <a:close/>
                <a:moveTo>
                  <a:pt x="1251193" y="1824114"/>
                </a:moveTo>
                <a:cubicBezTo>
                  <a:pt x="1281674" y="1824114"/>
                  <a:pt x="1306386" y="1848824"/>
                  <a:pt x="1306386" y="1879305"/>
                </a:cubicBezTo>
                <a:cubicBezTo>
                  <a:pt x="1306386" y="1909786"/>
                  <a:pt x="1281674" y="1934496"/>
                  <a:pt x="1251193" y="1934496"/>
                </a:cubicBezTo>
                <a:cubicBezTo>
                  <a:pt x="1220711" y="1934496"/>
                  <a:pt x="1196001" y="1909786"/>
                  <a:pt x="1196001" y="1879305"/>
                </a:cubicBezTo>
                <a:cubicBezTo>
                  <a:pt x="1196001" y="1848824"/>
                  <a:pt x="1220711" y="1824114"/>
                  <a:pt x="1251193" y="1824114"/>
                </a:cubicBezTo>
                <a:close/>
                <a:moveTo>
                  <a:pt x="4565336" y="1824106"/>
                </a:moveTo>
                <a:cubicBezTo>
                  <a:pt x="4595818" y="1824106"/>
                  <a:pt x="4620528" y="1848816"/>
                  <a:pt x="4620528" y="1879297"/>
                </a:cubicBezTo>
                <a:cubicBezTo>
                  <a:pt x="4620528" y="1909778"/>
                  <a:pt x="4595818" y="1934488"/>
                  <a:pt x="4565336" y="1934488"/>
                </a:cubicBezTo>
                <a:cubicBezTo>
                  <a:pt x="4534854" y="1934488"/>
                  <a:pt x="4510144" y="1909778"/>
                  <a:pt x="4510144" y="1879297"/>
                </a:cubicBezTo>
                <a:cubicBezTo>
                  <a:pt x="4510144" y="1848816"/>
                  <a:pt x="4534854" y="1824106"/>
                  <a:pt x="4565336" y="1824106"/>
                </a:cubicBezTo>
                <a:close/>
                <a:moveTo>
                  <a:pt x="4431689" y="1824098"/>
                </a:moveTo>
                <a:cubicBezTo>
                  <a:pt x="4462171" y="1824098"/>
                  <a:pt x="4486881" y="1848808"/>
                  <a:pt x="4486881" y="1879289"/>
                </a:cubicBezTo>
                <a:cubicBezTo>
                  <a:pt x="4486881" y="1909770"/>
                  <a:pt x="4462171" y="1934480"/>
                  <a:pt x="4431689" y="1934480"/>
                </a:cubicBezTo>
                <a:cubicBezTo>
                  <a:pt x="4401207" y="1934480"/>
                  <a:pt x="4376497" y="1909770"/>
                  <a:pt x="4376497" y="1879289"/>
                </a:cubicBezTo>
                <a:cubicBezTo>
                  <a:pt x="4376497" y="1848808"/>
                  <a:pt x="4401207" y="1824098"/>
                  <a:pt x="4431689" y="1824098"/>
                </a:cubicBezTo>
                <a:close/>
                <a:moveTo>
                  <a:pt x="8801537" y="1707182"/>
                </a:moveTo>
                <a:cubicBezTo>
                  <a:pt x="8832019" y="1707182"/>
                  <a:pt x="8856729" y="1731892"/>
                  <a:pt x="8856729" y="1762373"/>
                </a:cubicBezTo>
                <a:cubicBezTo>
                  <a:pt x="8856729" y="1792854"/>
                  <a:pt x="8832019" y="1817564"/>
                  <a:pt x="8801537" y="1817564"/>
                </a:cubicBezTo>
                <a:cubicBezTo>
                  <a:pt x="8771055" y="1817564"/>
                  <a:pt x="8746345" y="1792854"/>
                  <a:pt x="8746345" y="1762373"/>
                </a:cubicBezTo>
                <a:cubicBezTo>
                  <a:pt x="8746345" y="1731892"/>
                  <a:pt x="8771055" y="1707182"/>
                  <a:pt x="8801537" y="1707182"/>
                </a:cubicBezTo>
                <a:close/>
                <a:moveTo>
                  <a:pt x="8671243" y="1707182"/>
                </a:moveTo>
                <a:cubicBezTo>
                  <a:pt x="8701725" y="1707182"/>
                  <a:pt x="8726435" y="1731892"/>
                  <a:pt x="8726435" y="1762373"/>
                </a:cubicBezTo>
                <a:cubicBezTo>
                  <a:pt x="8726435" y="1792854"/>
                  <a:pt x="8701725" y="1817564"/>
                  <a:pt x="8671243" y="1817564"/>
                </a:cubicBezTo>
                <a:cubicBezTo>
                  <a:pt x="8640761" y="1817564"/>
                  <a:pt x="8616051" y="1792854"/>
                  <a:pt x="8616051" y="1762373"/>
                </a:cubicBezTo>
                <a:cubicBezTo>
                  <a:pt x="8616051" y="1731892"/>
                  <a:pt x="8640761" y="1707182"/>
                  <a:pt x="8671243" y="1707182"/>
                </a:cubicBezTo>
                <a:close/>
                <a:moveTo>
                  <a:pt x="8537609" y="1707182"/>
                </a:moveTo>
                <a:cubicBezTo>
                  <a:pt x="8568091" y="1707182"/>
                  <a:pt x="8592801" y="1731892"/>
                  <a:pt x="8592801" y="1762373"/>
                </a:cubicBezTo>
                <a:cubicBezTo>
                  <a:pt x="8592801" y="1792854"/>
                  <a:pt x="8568091" y="1817564"/>
                  <a:pt x="8537609" y="1817564"/>
                </a:cubicBezTo>
                <a:cubicBezTo>
                  <a:pt x="8507127" y="1817564"/>
                  <a:pt x="8482417" y="1792854"/>
                  <a:pt x="8482417" y="1762373"/>
                </a:cubicBezTo>
                <a:cubicBezTo>
                  <a:pt x="8482417" y="1731892"/>
                  <a:pt x="8507127" y="1707182"/>
                  <a:pt x="8537609" y="1707182"/>
                </a:cubicBezTo>
                <a:close/>
                <a:moveTo>
                  <a:pt x="8407318" y="1707182"/>
                </a:moveTo>
                <a:cubicBezTo>
                  <a:pt x="8437800" y="1707182"/>
                  <a:pt x="8462510" y="1731892"/>
                  <a:pt x="8462510" y="1762373"/>
                </a:cubicBezTo>
                <a:cubicBezTo>
                  <a:pt x="8462510" y="1792854"/>
                  <a:pt x="8437800" y="1817564"/>
                  <a:pt x="8407318" y="1817564"/>
                </a:cubicBezTo>
                <a:cubicBezTo>
                  <a:pt x="8376836" y="1817564"/>
                  <a:pt x="8352126" y="1792854"/>
                  <a:pt x="8352126" y="1762373"/>
                </a:cubicBezTo>
                <a:cubicBezTo>
                  <a:pt x="8352126" y="1731892"/>
                  <a:pt x="8376836" y="1707182"/>
                  <a:pt x="8407318" y="1707182"/>
                </a:cubicBezTo>
                <a:close/>
                <a:moveTo>
                  <a:pt x="8273682" y="1707182"/>
                </a:moveTo>
                <a:cubicBezTo>
                  <a:pt x="8304164" y="1707182"/>
                  <a:pt x="8328874" y="1731892"/>
                  <a:pt x="8328874" y="1762373"/>
                </a:cubicBezTo>
                <a:cubicBezTo>
                  <a:pt x="8328874" y="1792854"/>
                  <a:pt x="8304164" y="1817564"/>
                  <a:pt x="8273682" y="1817564"/>
                </a:cubicBezTo>
                <a:cubicBezTo>
                  <a:pt x="8243200" y="1817564"/>
                  <a:pt x="8218490" y="1792854"/>
                  <a:pt x="8218490" y="1762373"/>
                </a:cubicBezTo>
                <a:cubicBezTo>
                  <a:pt x="8218490" y="1731892"/>
                  <a:pt x="8243200" y="1707182"/>
                  <a:pt x="8273682" y="1707182"/>
                </a:cubicBezTo>
                <a:close/>
                <a:moveTo>
                  <a:pt x="8143386" y="1707182"/>
                </a:moveTo>
                <a:cubicBezTo>
                  <a:pt x="8173868" y="1707182"/>
                  <a:pt x="8198578" y="1731892"/>
                  <a:pt x="8198578" y="1762373"/>
                </a:cubicBezTo>
                <a:cubicBezTo>
                  <a:pt x="8198578" y="1792854"/>
                  <a:pt x="8173868" y="1817564"/>
                  <a:pt x="8143386" y="1817564"/>
                </a:cubicBezTo>
                <a:cubicBezTo>
                  <a:pt x="8112904" y="1817564"/>
                  <a:pt x="8088194" y="1792854"/>
                  <a:pt x="8088194" y="1762373"/>
                </a:cubicBezTo>
                <a:cubicBezTo>
                  <a:pt x="8088194" y="1731892"/>
                  <a:pt x="8112904" y="1707182"/>
                  <a:pt x="8143386" y="1707182"/>
                </a:cubicBezTo>
                <a:close/>
                <a:moveTo>
                  <a:pt x="8009752" y="1707182"/>
                </a:moveTo>
                <a:cubicBezTo>
                  <a:pt x="8040234" y="1707182"/>
                  <a:pt x="8064944" y="1731892"/>
                  <a:pt x="8064944" y="1762373"/>
                </a:cubicBezTo>
                <a:cubicBezTo>
                  <a:pt x="8064944" y="1792854"/>
                  <a:pt x="8040234" y="1817564"/>
                  <a:pt x="8009752" y="1817564"/>
                </a:cubicBezTo>
                <a:cubicBezTo>
                  <a:pt x="7979270" y="1817564"/>
                  <a:pt x="7954560" y="1792854"/>
                  <a:pt x="7954560" y="1762373"/>
                </a:cubicBezTo>
                <a:cubicBezTo>
                  <a:pt x="7954560" y="1731892"/>
                  <a:pt x="7979270" y="1707182"/>
                  <a:pt x="8009752" y="1707182"/>
                </a:cubicBezTo>
                <a:close/>
                <a:moveTo>
                  <a:pt x="7876117" y="1707182"/>
                </a:moveTo>
                <a:cubicBezTo>
                  <a:pt x="7906599" y="1707182"/>
                  <a:pt x="7931309" y="1731892"/>
                  <a:pt x="7931309" y="1762373"/>
                </a:cubicBezTo>
                <a:cubicBezTo>
                  <a:pt x="7931309" y="1792854"/>
                  <a:pt x="7906599" y="1817564"/>
                  <a:pt x="7876117" y="1817564"/>
                </a:cubicBezTo>
                <a:cubicBezTo>
                  <a:pt x="7845635" y="1817564"/>
                  <a:pt x="7820925" y="1792854"/>
                  <a:pt x="7820925" y="1762373"/>
                </a:cubicBezTo>
                <a:cubicBezTo>
                  <a:pt x="7820925" y="1731892"/>
                  <a:pt x="7845635" y="1707182"/>
                  <a:pt x="7876117" y="1707182"/>
                </a:cubicBezTo>
                <a:close/>
                <a:moveTo>
                  <a:pt x="7745824" y="1707182"/>
                </a:moveTo>
                <a:cubicBezTo>
                  <a:pt x="7776306" y="1707182"/>
                  <a:pt x="7801016" y="1731892"/>
                  <a:pt x="7801016" y="1762373"/>
                </a:cubicBezTo>
                <a:cubicBezTo>
                  <a:pt x="7801016" y="1792854"/>
                  <a:pt x="7776306" y="1817564"/>
                  <a:pt x="7745824" y="1817564"/>
                </a:cubicBezTo>
                <a:cubicBezTo>
                  <a:pt x="7715342" y="1817564"/>
                  <a:pt x="7690632" y="1792854"/>
                  <a:pt x="7690632" y="1762373"/>
                </a:cubicBezTo>
                <a:cubicBezTo>
                  <a:pt x="7690632" y="1731892"/>
                  <a:pt x="7715342" y="1707182"/>
                  <a:pt x="7745824" y="1707182"/>
                </a:cubicBezTo>
                <a:close/>
                <a:moveTo>
                  <a:pt x="7608849" y="1707182"/>
                </a:moveTo>
                <a:cubicBezTo>
                  <a:pt x="7639331" y="1707182"/>
                  <a:pt x="7664041" y="1731892"/>
                  <a:pt x="7664041" y="1762373"/>
                </a:cubicBezTo>
                <a:cubicBezTo>
                  <a:pt x="7664041" y="1792854"/>
                  <a:pt x="7639331" y="1817564"/>
                  <a:pt x="7608849" y="1817564"/>
                </a:cubicBezTo>
                <a:cubicBezTo>
                  <a:pt x="7578367" y="1817564"/>
                  <a:pt x="7553657" y="1792854"/>
                  <a:pt x="7553657" y="1762373"/>
                </a:cubicBezTo>
                <a:cubicBezTo>
                  <a:pt x="7553657" y="1731892"/>
                  <a:pt x="7578367" y="1707182"/>
                  <a:pt x="7608849" y="1707182"/>
                </a:cubicBezTo>
                <a:close/>
                <a:moveTo>
                  <a:pt x="7481895" y="1707182"/>
                </a:moveTo>
                <a:cubicBezTo>
                  <a:pt x="7512377" y="1707182"/>
                  <a:pt x="7537087" y="1731892"/>
                  <a:pt x="7537087" y="1762373"/>
                </a:cubicBezTo>
                <a:cubicBezTo>
                  <a:pt x="7537087" y="1792854"/>
                  <a:pt x="7512377" y="1817564"/>
                  <a:pt x="7481895" y="1817564"/>
                </a:cubicBezTo>
                <a:cubicBezTo>
                  <a:pt x="7451413" y="1817564"/>
                  <a:pt x="7426703" y="1792854"/>
                  <a:pt x="7426703" y="1762373"/>
                </a:cubicBezTo>
                <a:cubicBezTo>
                  <a:pt x="7426703" y="1731892"/>
                  <a:pt x="7451413" y="1707182"/>
                  <a:pt x="7481895" y="1707182"/>
                </a:cubicBezTo>
                <a:close/>
                <a:moveTo>
                  <a:pt x="7341579" y="1707182"/>
                </a:moveTo>
                <a:cubicBezTo>
                  <a:pt x="7372061" y="1707182"/>
                  <a:pt x="7396771" y="1731892"/>
                  <a:pt x="7396771" y="1762373"/>
                </a:cubicBezTo>
                <a:cubicBezTo>
                  <a:pt x="7396771" y="1792854"/>
                  <a:pt x="7372061" y="1817564"/>
                  <a:pt x="7341579" y="1817564"/>
                </a:cubicBezTo>
                <a:cubicBezTo>
                  <a:pt x="7311097" y="1817564"/>
                  <a:pt x="7286387" y="1792854"/>
                  <a:pt x="7286387" y="1762373"/>
                </a:cubicBezTo>
                <a:cubicBezTo>
                  <a:pt x="7286387" y="1731892"/>
                  <a:pt x="7311097" y="1707182"/>
                  <a:pt x="7341579" y="1707182"/>
                </a:cubicBezTo>
                <a:close/>
                <a:moveTo>
                  <a:pt x="7211286" y="1707182"/>
                </a:moveTo>
                <a:cubicBezTo>
                  <a:pt x="7241768" y="1707182"/>
                  <a:pt x="7266478" y="1731892"/>
                  <a:pt x="7266478" y="1762373"/>
                </a:cubicBezTo>
                <a:cubicBezTo>
                  <a:pt x="7266478" y="1792854"/>
                  <a:pt x="7241768" y="1817564"/>
                  <a:pt x="7211286" y="1817564"/>
                </a:cubicBezTo>
                <a:cubicBezTo>
                  <a:pt x="7180804" y="1817564"/>
                  <a:pt x="7156094" y="1792854"/>
                  <a:pt x="7156094" y="1762373"/>
                </a:cubicBezTo>
                <a:cubicBezTo>
                  <a:pt x="7156094" y="1731892"/>
                  <a:pt x="7180804" y="1707182"/>
                  <a:pt x="7211286" y="1707182"/>
                </a:cubicBezTo>
                <a:close/>
                <a:moveTo>
                  <a:pt x="7080993" y="1707182"/>
                </a:moveTo>
                <a:cubicBezTo>
                  <a:pt x="7111475" y="1707182"/>
                  <a:pt x="7136185" y="1731892"/>
                  <a:pt x="7136185" y="1762373"/>
                </a:cubicBezTo>
                <a:cubicBezTo>
                  <a:pt x="7136185" y="1792854"/>
                  <a:pt x="7111475" y="1817564"/>
                  <a:pt x="7080993" y="1817564"/>
                </a:cubicBezTo>
                <a:cubicBezTo>
                  <a:pt x="7050511" y="1817564"/>
                  <a:pt x="7025801" y="1792854"/>
                  <a:pt x="7025801" y="1762373"/>
                </a:cubicBezTo>
                <a:cubicBezTo>
                  <a:pt x="7025801" y="1731892"/>
                  <a:pt x="7050511" y="1707182"/>
                  <a:pt x="7080993" y="1707182"/>
                </a:cubicBezTo>
                <a:close/>
                <a:moveTo>
                  <a:pt x="6947357" y="1707182"/>
                </a:moveTo>
                <a:cubicBezTo>
                  <a:pt x="6977839" y="1707182"/>
                  <a:pt x="7002549" y="1731892"/>
                  <a:pt x="7002549" y="1762373"/>
                </a:cubicBezTo>
                <a:cubicBezTo>
                  <a:pt x="7002549" y="1792854"/>
                  <a:pt x="6977839" y="1817564"/>
                  <a:pt x="6947357" y="1817564"/>
                </a:cubicBezTo>
                <a:cubicBezTo>
                  <a:pt x="6916875" y="1817564"/>
                  <a:pt x="6892165" y="1792854"/>
                  <a:pt x="6892165" y="1762373"/>
                </a:cubicBezTo>
                <a:cubicBezTo>
                  <a:pt x="6892165" y="1731892"/>
                  <a:pt x="6916875" y="1707182"/>
                  <a:pt x="6947357" y="1707182"/>
                </a:cubicBezTo>
                <a:close/>
                <a:moveTo>
                  <a:pt x="6817063" y="1707182"/>
                </a:moveTo>
                <a:cubicBezTo>
                  <a:pt x="6847545" y="1707182"/>
                  <a:pt x="6872255" y="1731892"/>
                  <a:pt x="6872255" y="1762373"/>
                </a:cubicBezTo>
                <a:cubicBezTo>
                  <a:pt x="6872255" y="1792854"/>
                  <a:pt x="6847545" y="1817564"/>
                  <a:pt x="6817063" y="1817564"/>
                </a:cubicBezTo>
                <a:cubicBezTo>
                  <a:pt x="6786581" y="1817564"/>
                  <a:pt x="6761871" y="1792854"/>
                  <a:pt x="6761871" y="1762373"/>
                </a:cubicBezTo>
                <a:cubicBezTo>
                  <a:pt x="6761871" y="1731892"/>
                  <a:pt x="6786581" y="1707182"/>
                  <a:pt x="6817063" y="1707182"/>
                </a:cubicBezTo>
                <a:close/>
                <a:moveTo>
                  <a:pt x="6683431" y="1707182"/>
                </a:moveTo>
                <a:cubicBezTo>
                  <a:pt x="6713913" y="1707182"/>
                  <a:pt x="6738623" y="1731892"/>
                  <a:pt x="6738623" y="1762373"/>
                </a:cubicBezTo>
                <a:cubicBezTo>
                  <a:pt x="6738623" y="1792854"/>
                  <a:pt x="6713913" y="1817564"/>
                  <a:pt x="6683431" y="1817564"/>
                </a:cubicBezTo>
                <a:cubicBezTo>
                  <a:pt x="6652949" y="1817564"/>
                  <a:pt x="6628239" y="1792854"/>
                  <a:pt x="6628239" y="1762373"/>
                </a:cubicBezTo>
                <a:cubicBezTo>
                  <a:pt x="6628239" y="1731892"/>
                  <a:pt x="6652949" y="1707182"/>
                  <a:pt x="6683431" y="1707182"/>
                </a:cubicBezTo>
                <a:close/>
                <a:moveTo>
                  <a:pt x="6553137" y="1707182"/>
                </a:moveTo>
                <a:cubicBezTo>
                  <a:pt x="6583619" y="1707182"/>
                  <a:pt x="6608329" y="1731892"/>
                  <a:pt x="6608329" y="1762373"/>
                </a:cubicBezTo>
                <a:cubicBezTo>
                  <a:pt x="6608329" y="1792854"/>
                  <a:pt x="6583619" y="1817564"/>
                  <a:pt x="6553137" y="1817564"/>
                </a:cubicBezTo>
                <a:cubicBezTo>
                  <a:pt x="6522655" y="1817564"/>
                  <a:pt x="6497945" y="1792854"/>
                  <a:pt x="6497945" y="1762373"/>
                </a:cubicBezTo>
                <a:cubicBezTo>
                  <a:pt x="6497945" y="1731892"/>
                  <a:pt x="6522655" y="1707182"/>
                  <a:pt x="6553137" y="1707182"/>
                </a:cubicBezTo>
                <a:close/>
                <a:moveTo>
                  <a:pt x="6419502" y="1707182"/>
                </a:moveTo>
                <a:cubicBezTo>
                  <a:pt x="6449984" y="1707182"/>
                  <a:pt x="6474694" y="1731892"/>
                  <a:pt x="6474694" y="1762373"/>
                </a:cubicBezTo>
                <a:cubicBezTo>
                  <a:pt x="6474694" y="1792854"/>
                  <a:pt x="6449984" y="1817564"/>
                  <a:pt x="6419502" y="1817564"/>
                </a:cubicBezTo>
                <a:cubicBezTo>
                  <a:pt x="6389020" y="1817564"/>
                  <a:pt x="6364310" y="1792854"/>
                  <a:pt x="6364310" y="1762373"/>
                </a:cubicBezTo>
                <a:cubicBezTo>
                  <a:pt x="6364310" y="1731892"/>
                  <a:pt x="6389020" y="1707182"/>
                  <a:pt x="6419502" y="1707182"/>
                </a:cubicBezTo>
                <a:close/>
                <a:moveTo>
                  <a:pt x="6289207" y="1707182"/>
                </a:moveTo>
                <a:cubicBezTo>
                  <a:pt x="6319689" y="1707182"/>
                  <a:pt x="6344399" y="1731892"/>
                  <a:pt x="6344399" y="1762373"/>
                </a:cubicBezTo>
                <a:cubicBezTo>
                  <a:pt x="6344399" y="1792854"/>
                  <a:pt x="6319689" y="1817564"/>
                  <a:pt x="6289207" y="1817564"/>
                </a:cubicBezTo>
                <a:cubicBezTo>
                  <a:pt x="6258725" y="1817564"/>
                  <a:pt x="6234015" y="1792854"/>
                  <a:pt x="6234015" y="1762373"/>
                </a:cubicBezTo>
                <a:cubicBezTo>
                  <a:pt x="6234015" y="1731892"/>
                  <a:pt x="6258725" y="1707182"/>
                  <a:pt x="6289207" y="1707182"/>
                </a:cubicBezTo>
                <a:close/>
                <a:moveTo>
                  <a:pt x="6155572" y="1707182"/>
                </a:moveTo>
                <a:cubicBezTo>
                  <a:pt x="6186054" y="1707182"/>
                  <a:pt x="6210764" y="1731892"/>
                  <a:pt x="6210764" y="1762373"/>
                </a:cubicBezTo>
                <a:cubicBezTo>
                  <a:pt x="6210764" y="1792854"/>
                  <a:pt x="6186054" y="1817564"/>
                  <a:pt x="6155572" y="1817564"/>
                </a:cubicBezTo>
                <a:cubicBezTo>
                  <a:pt x="6125090" y="1817564"/>
                  <a:pt x="6100380" y="1792854"/>
                  <a:pt x="6100380" y="1762373"/>
                </a:cubicBezTo>
                <a:cubicBezTo>
                  <a:pt x="6100380" y="1731892"/>
                  <a:pt x="6125090" y="1707182"/>
                  <a:pt x="6155572" y="1707182"/>
                </a:cubicBezTo>
                <a:close/>
                <a:moveTo>
                  <a:pt x="6021938" y="1707182"/>
                </a:moveTo>
                <a:cubicBezTo>
                  <a:pt x="6052420" y="1707182"/>
                  <a:pt x="6077130" y="1731892"/>
                  <a:pt x="6077130" y="1762373"/>
                </a:cubicBezTo>
                <a:cubicBezTo>
                  <a:pt x="6077130" y="1792854"/>
                  <a:pt x="6052420" y="1817564"/>
                  <a:pt x="6021938" y="1817564"/>
                </a:cubicBezTo>
                <a:cubicBezTo>
                  <a:pt x="5991456" y="1817564"/>
                  <a:pt x="5966746" y="1792854"/>
                  <a:pt x="5966746" y="1762373"/>
                </a:cubicBezTo>
                <a:cubicBezTo>
                  <a:pt x="5966746" y="1731892"/>
                  <a:pt x="5991456" y="1707182"/>
                  <a:pt x="6021938" y="1707182"/>
                </a:cubicBezTo>
                <a:close/>
                <a:moveTo>
                  <a:pt x="5884964" y="1707182"/>
                </a:moveTo>
                <a:cubicBezTo>
                  <a:pt x="5915446" y="1707182"/>
                  <a:pt x="5940156" y="1731892"/>
                  <a:pt x="5940156" y="1762373"/>
                </a:cubicBezTo>
                <a:cubicBezTo>
                  <a:pt x="5940156" y="1792854"/>
                  <a:pt x="5915446" y="1817564"/>
                  <a:pt x="5884964" y="1817564"/>
                </a:cubicBezTo>
                <a:cubicBezTo>
                  <a:pt x="5854482" y="1817564"/>
                  <a:pt x="5829772" y="1792854"/>
                  <a:pt x="5829772" y="1762373"/>
                </a:cubicBezTo>
                <a:cubicBezTo>
                  <a:pt x="5829772" y="1731892"/>
                  <a:pt x="5854482" y="1707182"/>
                  <a:pt x="5884964" y="1707182"/>
                </a:cubicBezTo>
                <a:close/>
                <a:moveTo>
                  <a:pt x="5754670" y="1707182"/>
                </a:moveTo>
                <a:cubicBezTo>
                  <a:pt x="5785152" y="1707182"/>
                  <a:pt x="5809862" y="1731892"/>
                  <a:pt x="5809862" y="1762373"/>
                </a:cubicBezTo>
                <a:cubicBezTo>
                  <a:pt x="5809862" y="1792854"/>
                  <a:pt x="5785152" y="1817564"/>
                  <a:pt x="5754670" y="1817564"/>
                </a:cubicBezTo>
                <a:cubicBezTo>
                  <a:pt x="5724188" y="1817564"/>
                  <a:pt x="5699478" y="1792854"/>
                  <a:pt x="5699478" y="1762373"/>
                </a:cubicBezTo>
                <a:cubicBezTo>
                  <a:pt x="5699478" y="1731892"/>
                  <a:pt x="5724188" y="1707182"/>
                  <a:pt x="5754670" y="1707182"/>
                </a:cubicBezTo>
                <a:close/>
                <a:moveTo>
                  <a:pt x="5621035" y="1707182"/>
                </a:moveTo>
                <a:cubicBezTo>
                  <a:pt x="5651517" y="1707182"/>
                  <a:pt x="5676227" y="1731892"/>
                  <a:pt x="5676227" y="1762373"/>
                </a:cubicBezTo>
                <a:cubicBezTo>
                  <a:pt x="5676227" y="1792854"/>
                  <a:pt x="5651517" y="1817564"/>
                  <a:pt x="5621035" y="1817564"/>
                </a:cubicBezTo>
                <a:cubicBezTo>
                  <a:pt x="5590553" y="1817564"/>
                  <a:pt x="5565843" y="1792854"/>
                  <a:pt x="5565843" y="1762373"/>
                </a:cubicBezTo>
                <a:cubicBezTo>
                  <a:pt x="5565843" y="1731892"/>
                  <a:pt x="5590553" y="1707182"/>
                  <a:pt x="5621035" y="1707182"/>
                </a:cubicBezTo>
                <a:close/>
                <a:moveTo>
                  <a:pt x="5487399" y="1707182"/>
                </a:moveTo>
                <a:cubicBezTo>
                  <a:pt x="5517881" y="1707182"/>
                  <a:pt x="5542591" y="1731892"/>
                  <a:pt x="5542591" y="1762373"/>
                </a:cubicBezTo>
                <a:cubicBezTo>
                  <a:pt x="5542591" y="1792854"/>
                  <a:pt x="5517881" y="1817564"/>
                  <a:pt x="5487399" y="1817564"/>
                </a:cubicBezTo>
                <a:cubicBezTo>
                  <a:pt x="5456917" y="1817564"/>
                  <a:pt x="5432207" y="1792854"/>
                  <a:pt x="5432207" y="1762373"/>
                </a:cubicBezTo>
                <a:cubicBezTo>
                  <a:pt x="5432207" y="1731892"/>
                  <a:pt x="5456917" y="1707182"/>
                  <a:pt x="5487399" y="1707182"/>
                </a:cubicBezTo>
                <a:close/>
                <a:moveTo>
                  <a:pt x="5357105" y="1707182"/>
                </a:moveTo>
                <a:cubicBezTo>
                  <a:pt x="5387587" y="1707182"/>
                  <a:pt x="5412297" y="1731892"/>
                  <a:pt x="5412297" y="1762373"/>
                </a:cubicBezTo>
                <a:cubicBezTo>
                  <a:pt x="5412297" y="1792854"/>
                  <a:pt x="5387587" y="1817564"/>
                  <a:pt x="5357105" y="1817564"/>
                </a:cubicBezTo>
                <a:cubicBezTo>
                  <a:pt x="5326623" y="1817564"/>
                  <a:pt x="5301913" y="1792854"/>
                  <a:pt x="5301913" y="1762373"/>
                </a:cubicBezTo>
                <a:cubicBezTo>
                  <a:pt x="5301913" y="1731892"/>
                  <a:pt x="5326623" y="1707182"/>
                  <a:pt x="5357105" y="1707182"/>
                </a:cubicBezTo>
                <a:close/>
                <a:moveTo>
                  <a:pt x="5223473" y="1707182"/>
                </a:moveTo>
                <a:cubicBezTo>
                  <a:pt x="5253955" y="1707182"/>
                  <a:pt x="5278665" y="1731892"/>
                  <a:pt x="5278665" y="1762373"/>
                </a:cubicBezTo>
                <a:cubicBezTo>
                  <a:pt x="5278665" y="1792854"/>
                  <a:pt x="5253955" y="1817564"/>
                  <a:pt x="5223473" y="1817564"/>
                </a:cubicBezTo>
                <a:cubicBezTo>
                  <a:pt x="5192991" y="1817564"/>
                  <a:pt x="5168281" y="1792854"/>
                  <a:pt x="5168281" y="1762373"/>
                </a:cubicBezTo>
                <a:cubicBezTo>
                  <a:pt x="5168281" y="1731892"/>
                  <a:pt x="5192991" y="1707182"/>
                  <a:pt x="5223473" y="1707182"/>
                </a:cubicBezTo>
                <a:close/>
                <a:moveTo>
                  <a:pt x="5093178" y="1707182"/>
                </a:moveTo>
                <a:cubicBezTo>
                  <a:pt x="5123660" y="1707182"/>
                  <a:pt x="5148370" y="1731892"/>
                  <a:pt x="5148370" y="1762373"/>
                </a:cubicBezTo>
                <a:cubicBezTo>
                  <a:pt x="5148370" y="1792854"/>
                  <a:pt x="5123660" y="1817564"/>
                  <a:pt x="5093178" y="1817564"/>
                </a:cubicBezTo>
                <a:cubicBezTo>
                  <a:pt x="5062696" y="1817564"/>
                  <a:pt x="5037986" y="1792854"/>
                  <a:pt x="5037986" y="1762373"/>
                </a:cubicBezTo>
                <a:cubicBezTo>
                  <a:pt x="5037986" y="1731892"/>
                  <a:pt x="5062696" y="1707182"/>
                  <a:pt x="5093178" y="1707182"/>
                </a:cubicBezTo>
                <a:close/>
                <a:moveTo>
                  <a:pt x="4959543" y="1707182"/>
                </a:moveTo>
                <a:cubicBezTo>
                  <a:pt x="4990025" y="1707182"/>
                  <a:pt x="5014735" y="1731892"/>
                  <a:pt x="5014735" y="1762373"/>
                </a:cubicBezTo>
                <a:cubicBezTo>
                  <a:pt x="5014735" y="1792854"/>
                  <a:pt x="4990025" y="1817564"/>
                  <a:pt x="4959543" y="1817564"/>
                </a:cubicBezTo>
                <a:cubicBezTo>
                  <a:pt x="4929061" y="1817564"/>
                  <a:pt x="4904351" y="1792854"/>
                  <a:pt x="4904351" y="1762373"/>
                </a:cubicBezTo>
                <a:cubicBezTo>
                  <a:pt x="4904351" y="1731892"/>
                  <a:pt x="4929061" y="1707182"/>
                  <a:pt x="4959543" y="1707182"/>
                </a:cubicBezTo>
                <a:close/>
                <a:moveTo>
                  <a:pt x="4829251" y="1707182"/>
                </a:moveTo>
                <a:cubicBezTo>
                  <a:pt x="4859733" y="1707182"/>
                  <a:pt x="4884443" y="1731892"/>
                  <a:pt x="4884443" y="1762373"/>
                </a:cubicBezTo>
                <a:cubicBezTo>
                  <a:pt x="4884443" y="1792854"/>
                  <a:pt x="4859733" y="1817564"/>
                  <a:pt x="4829251" y="1817564"/>
                </a:cubicBezTo>
                <a:cubicBezTo>
                  <a:pt x="4798769" y="1817564"/>
                  <a:pt x="4774059" y="1792854"/>
                  <a:pt x="4774059" y="1762373"/>
                </a:cubicBezTo>
                <a:cubicBezTo>
                  <a:pt x="4774059" y="1731892"/>
                  <a:pt x="4798769" y="1707182"/>
                  <a:pt x="4829251" y="1707182"/>
                </a:cubicBezTo>
                <a:close/>
                <a:moveTo>
                  <a:pt x="4695613" y="1707182"/>
                </a:moveTo>
                <a:cubicBezTo>
                  <a:pt x="4726095" y="1707182"/>
                  <a:pt x="4750805" y="1731892"/>
                  <a:pt x="4750805" y="1762373"/>
                </a:cubicBezTo>
                <a:cubicBezTo>
                  <a:pt x="4750805" y="1792854"/>
                  <a:pt x="4726095" y="1817564"/>
                  <a:pt x="4695613" y="1817564"/>
                </a:cubicBezTo>
                <a:cubicBezTo>
                  <a:pt x="4665131" y="1817564"/>
                  <a:pt x="4640421" y="1792854"/>
                  <a:pt x="4640421" y="1762373"/>
                </a:cubicBezTo>
                <a:cubicBezTo>
                  <a:pt x="4640421" y="1731892"/>
                  <a:pt x="4665131" y="1707182"/>
                  <a:pt x="4695613" y="1707182"/>
                </a:cubicBezTo>
                <a:close/>
                <a:moveTo>
                  <a:pt x="3098681" y="1707182"/>
                </a:moveTo>
                <a:cubicBezTo>
                  <a:pt x="3129163" y="1707182"/>
                  <a:pt x="3153873" y="1731892"/>
                  <a:pt x="3153873" y="1762373"/>
                </a:cubicBezTo>
                <a:cubicBezTo>
                  <a:pt x="3153873" y="1792854"/>
                  <a:pt x="3129163" y="1817564"/>
                  <a:pt x="3098681" y="1817564"/>
                </a:cubicBezTo>
                <a:cubicBezTo>
                  <a:pt x="3068199" y="1817564"/>
                  <a:pt x="3043489" y="1792854"/>
                  <a:pt x="3043489" y="1762373"/>
                </a:cubicBezTo>
                <a:cubicBezTo>
                  <a:pt x="3043489" y="1731892"/>
                  <a:pt x="3068199" y="1707182"/>
                  <a:pt x="3098681" y="1707182"/>
                </a:cubicBezTo>
                <a:close/>
                <a:moveTo>
                  <a:pt x="2971729" y="1707182"/>
                </a:moveTo>
                <a:cubicBezTo>
                  <a:pt x="3002211" y="1707182"/>
                  <a:pt x="3026921" y="1731892"/>
                  <a:pt x="3026921" y="1762373"/>
                </a:cubicBezTo>
                <a:cubicBezTo>
                  <a:pt x="3026921" y="1792854"/>
                  <a:pt x="3002211" y="1817564"/>
                  <a:pt x="2971729" y="1817564"/>
                </a:cubicBezTo>
                <a:cubicBezTo>
                  <a:pt x="2941247" y="1817564"/>
                  <a:pt x="2916537" y="1792854"/>
                  <a:pt x="2916537" y="1762373"/>
                </a:cubicBezTo>
                <a:cubicBezTo>
                  <a:pt x="2916537" y="1731892"/>
                  <a:pt x="2941247" y="1707182"/>
                  <a:pt x="2971729" y="1707182"/>
                </a:cubicBezTo>
                <a:close/>
                <a:moveTo>
                  <a:pt x="2834772" y="1707182"/>
                </a:moveTo>
                <a:cubicBezTo>
                  <a:pt x="2865254" y="1707182"/>
                  <a:pt x="2889964" y="1731892"/>
                  <a:pt x="2889964" y="1762373"/>
                </a:cubicBezTo>
                <a:cubicBezTo>
                  <a:pt x="2889964" y="1792854"/>
                  <a:pt x="2865254" y="1817564"/>
                  <a:pt x="2834772" y="1817564"/>
                </a:cubicBezTo>
                <a:cubicBezTo>
                  <a:pt x="2804290" y="1817564"/>
                  <a:pt x="2779580" y="1792854"/>
                  <a:pt x="2779580" y="1762373"/>
                </a:cubicBezTo>
                <a:cubicBezTo>
                  <a:pt x="2779580" y="1731892"/>
                  <a:pt x="2804290" y="1707182"/>
                  <a:pt x="2834772" y="1707182"/>
                </a:cubicBezTo>
                <a:close/>
                <a:moveTo>
                  <a:pt x="2707817" y="1707182"/>
                </a:moveTo>
                <a:cubicBezTo>
                  <a:pt x="2738299" y="1707182"/>
                  <a:pt x="2763009" y="1731892"/>
                  <a:pt x="2763009" y="1762373"/>
                </a:cubicBezTo>
                <a:cubicBezTo>
                  <a:pt x="2763009" y="1792854"/>
                  <a:pt x="2738299" y="1817564"/>
                  <a:pt x="2707817" y="1817564"/>
                </a:cubicBezTo>
                <a:cubicBezTo>
                  <a:pt x="2677336" y="1817564"/>
                  <a:pt x="2652625" y="1792854"/>
                  <a:pt x="2652625" y="1762373"/>
                </a:cubicBezTo>
                <a:cubicBezTo>
                  <a:pt x="2652625" y="1731892"/>
                  <a:pt x="2677336" y="1707182"/>
                  <a:pt x="2707817" y="1707182"/>
                </a:cubicBezTo>
                <a:close/>
                <a:moveTo>
                  <a:pt x="2570843" y="1707182"/>
                </a:moveTo>
                <a:cubicBezTo>
                  <a:pt x="2601326" y="1707182"/>
                  <a:pt x="2626036" y="1731892"/>
                  <a:pt x="2626036" y="1762373"/>
                </a:cubicBezTo>
                <a:cubicBezTo>
                  <a:pt x="2626036" y="1792854"/>
                  <a:pt x="2601326" y="1817564"/>
                  <a:pt x="2570843" y="1817564"/>
                </a:cubicBezTo>
                <a:cubicBezTo>
                  <a:pt x="2540362" y="1817564"/>
                  <a:pt x="2515651" y="1792854"/>
                  <a:pt x="2515651" y="1762373"/>
                </a:cubicBezTo>
                <a:cubicBezTo>
                  <a:pt x="2515651" y="1731892"/>
                  <a:pt x="2540362" y="1707182"/>
                  <a:pt x="2570843" y="1707182"/>
                </a:cubicBezTo>
                <a:close/>
                <a:moveTo>
                  <a:pt x="2437207" y="1707182"/>
                </a:moveTo>
                <a:cubicBezTo>
                  <a:pt x="2467689" y="1707182"/>
                  <a:pt x="2492398" y="1731892"/>
                  <a:pt x="2492398" y="1762373"/>
                </a:cubicBezTo>
                <a:cubicBezTo>
                  <a:pt x="2492398" y="1792854"/>
                  <a:pt x="2467689" y="1817564"/>
                  <a:pt x="2437207" y="1817564"/>
                </a:cubicBezTo>
                <a:cubicBezTo>
                  <a:pt x="2406725" y="1817564"/>
                  <a:pt x="2382015" y="1792854"/>
                  <a:pt x="2382015" y="1762373"/>
                </a:cubicBezTo>
                <a:cubicBezTo>
                  <a:pt x="2382015" y="1731892"/>
                  <a:pt x="2406725" y="1707182"/>
                  <a:pt x="2437207" y="1707182"/>
                </a:cubicBezTo>
                <a:close/>
                <a:moveTo>
                  <a:pt x="2303575" y="1707182"/>
                </a:moveTo>
                <a:cubicBezTo>
                  <a:pt x="2334057" y="1707182"/>
                  <a:pt x="2358767" y="1731892"/>
                  <a:pt x="2358767" y="1762373"/>
                </a:cubicBezTo>
                <a:cubicBezTo>
                  <a:pt x="2358767" y="1792854"/>
                  <a:pt x="2334057" y="1817564"/>
                  <a:pt x="2303575" y="1817564"/>
                </a:cubicBezTo>
                <a:cubicBezTo>
                  <a:pt x="2273093" y="1817564"/>
                  <a:pt x="2248383" y="1792854"/>
                  <a:pt x="2248383" y="1762373"/>
                </a:cubicBezTo>
                <a:cubicBezTo>
                  <a:pt x="2248383" y="1731892"/>
                  <a:pt x="2273093" y="1707182"/>
                  <a:pt x="2303575" y="1707182"/>
                </a:cubicBezTo>
                <a:close/>
                <a:moveTo>
                  <a:pt x="2173282" y="1707182"/>
                </a:moveTo>
                <a:cubicBezTo>
                  <a:pt x="2203764" y="1707182"/>
                  <a:pt x="2228474" y="1731892"/>
                  <a:pt x="2228474" y="1762373"/>
                </a:cubicBezTo>
                <a:cubicBezTo>
                  <a:pt x="2228474" y="1792854"/>
                  <a:pt x="2203764" y="1817564"/>
                  <a:pt x="2173282" y="1817564"/>
                </a:cubicBezTo>
                <a:cubicBezTo>
                  <a:pt x="2142800" y="1817564"/>
                  <a:pt x="2118090" y="1792854"/>
                  <a:pt x="2118090" y="1762373"/>
                </a:cubicBezTo>
                <a:cubicBezTo>
                  <a:pt x="2118090" y="1731892"/>
                  <a:pt x="2142800" y="1707182"/>
                  <a:pt x="2173282" y="1707182"/>
                </a:cubicBezTo>
                <a:close/>
                <a:moveTo>
                  <a:pt x="2039648" y="1707182"/>
                </a:moveTo>
                <a:cubicBezTo>
                  <a:pt x="2070129" y="1707182"/>
                  <a:pt x="2094840" y="1731892"/>
                  <a:pt x="2094840" y="1762373"/>
                </a:cubicBezTo>
                <a:cubicBezTo>
                  <a:pt x="2094840" y="1792854"/>
                  <a:pt x="2070129" y="1817564"/>
                  <a:pt x="2039648" y="1817564"/>
                </a:cubicBezTo>
                <a:cubicBezTo>
                  <a:pt x="2009165" y="1817564"/>
                  <a:pt x="1984455" y="1792854"/>
                  <a:pt x="1984455" y="1762373"/>
                </a:cubicBezTo>
                <a:cubicBezTo>
                  <a:pt x="1984455" y="1731892"/>
                  <a:pt x="2009165" y="1707182"/>
                  <a:pt x="2039648" y="1707182"/>
                </a:cubicBezTo>
                <a:close/>
                <a:moveTo>
                  <a:pt x="1909353" y="1707182"/>
                </a:moveTo>
                <a:cubicBezTo>
                  <a:pt x="1939835" y="1707182"/>
                  <a:pt x="1964545" y="1731892"/>
                  <a:pt x="1964545" y="1762373"/>
                </a:cubicBezTo>
                <a:cubicBezTo>
                  <a:pt x="1964545" y="1792854"/>
                  <a:pt x="1939835" y="1817564"/>
                  <a:pt x="1909353" y="1817564"/>
                </a:cubicBezTo>
                <a:cubicBezTo>
                  <a:pt x="1878870" y="1817564"/>
                  <a:pt x="1854161" y="1792854"/>
                  <a:pt x="1854161" y="1762373"/>
                </a:cubicBezTo>
                <a:cubicBezTo>
                  <a:pt x="1854161" y="1731892"/>
                  <a:pt x="1878870" y="1707182"/>
                  <a:pt x="1909353" y="1707182"/>
                </a:cubicBezTo>
                <a:close/>
                <a:moveTo>
                  <a:pt x="1779058" y="1707182"/>
                </a:moveTo>
                <a:cubicBezTo>
                  <a:pt x="1809540" y="1707182"/>
                  <a:pt x="1834251" y="1731892"/>
                  <a:pt x="1834251" y="1762373"/>
                </a:cubicBezTo>
                <a:cubicBezTo>
                  <a:pt x="1834251" y="1792854"/>
                  <a:pt x="1809540" y="1817564"/>
                  <a:pt x="1779058" y="1817564"/>
                </a:cubicBezTo>
                <a:cubicBezTo>
                  <a:pt x="1748577" y="1817564"/>
                  <a:pt x="1723867" y="1792854"/>
                  <a:pt x="1723867" y="1762373"/>
                </a:cubicBezTo>
                <a:cubicBezTo>
                  <a:pt x="1723867" y="1731892"/>
                  <a:pt x="1748577" y="1707182"/>
                  <a:pt x="1779058" y="1707182"/>
                </a:cubicBezTo>
                <a:close/>
                <a:moveTo>
                  <a:pt x="1645422" y="1707182"/>
                </a:moveTo>
                <a:cubicBezTo>
                  <a:pt x="1675906" y="1707182"/>
                  <a:pt x="1700617" y="1731892"/>
                  <a:pt x="1700617" y="1762373"/>
                </a:cubicBezTo>
                <a:cubicBezTo>
                  <a:pt x="1700617" y="1792854"/>
                  <a:pt x="1675906" y="1817564"/>
                  <a:pt x="1645422" y="1817564"/>
                </a:cubicBezTo>
                <a:cubicBezTo>
                  <a:pt x="1614940" y="1817564"/>
                  <a:pt x="1590230" y="1792854"/>
                  <a:pt x="1590230" y="1762373"/>
                </a:cubicBezTo>
                <a:cubicBezTo>
                  <a:pt x="1590230" y="1731892"/>
                  <a:pt x="1614940" y="1707182"/>
                  <a:pt x="1645422" y="1707182"/>
                </a:cubicBezTo>
                <a:close/>
                <a:moveTo>
                  <a:pt x="1515130" y="1707182"/>
                </a:moveTo>
                <a:cubicBezTo>
                  <a:pt x="1545612" y="1707182"/>
                  <a:pt x="1570322" y="1731892"/>
                  <a:pt x="1570322" y="1762373"/>
                </a:cubicBezTo>
                <a:cubicBezTo>
                  <a:pt x="1570322" y="1792854"/>
                  <a:pt x="1545612" y="1817564"/>
                  <a:pt x="1515130" y="1817564"/>
                </a:cubicBezTo>
                <a:cubicBezTo>
                  <a:pt x="1484648" y="1817564"/>
                  <a:pt x="1459938" y="1792854"/>
                  <a:pt x="1459938" y="1762373"/>
                </a:cubicBezTo>
                <a:cubicBezTo>
                  <a:pt x="1459938" y="1731892"/>
                  <a:pt x="1484648" y="1707182"/>
                  <a:pt x="1515130" y="1707182"/>
                </a:cubicBezTo>
                <a:close/>
                <a:moveTo>
                  <a:pt x="1381494" y="1707182"/>
                </a:moveTo>
                <a:cubicBezTo>
                  <a:pt x="1411978" y="1707182"/>
                  <a:pt x="1436688" y="1731892"/>
                  <a:pt x="1436688" y="1762373"/>
                </a:cubicBezTo>
                <a:cubicBezTo>
                  <a:pt x="1436688" y="1792854"/>
                  <a:pt x="1411978" y="1817564"/>
                  <a:pt x="1381494" y="1817564"/>
                </a:cubicBezTo>
                <a:cubicBezTo>
                  <a:pt x="1351014" y="1817564"/>
                  <a:pt x="1326303" y="1792854"/>
                  <a:pt x="1326303" y="1762373"/>
                </a:cubicBezTo>
                <a:cubicBezTo>
                  <a:pt x="1326303" y="1731892"/>
                  <a:pt x="1351014" y="1707182"/>
                  <a:pt x="1381494" y="1707182"/>
                </a:cubicBezTo>
                <a:close/>
                <a:moveTo>
                  <a:pt x="1251201" y="1707182"/>
                </a:moveTo>
                <a:cubicBezTo>
                  <a:pt x="1281685" y="1707182"/>
                  <a:pt x="1306393" y="1731892"/>
                  <a:pt x="1306393" y="1762373"/>
                </a:cubicBezTo>
                <a:cubicBezTo>
                  <a:pt x="1306393" y="1792854"/>
                  <a:pt x="1281685" y="1817564"/>
                  <a:pt x="1251201" y="1817564"/>
                </a:cubicBezTo>
                <a:cubicBezTo>
                  <a:pt x="1220721" y="1817564"/>
                  <a:pt x="1196010" y="1792854"/>
                  <a:pt x="1196010" y="1762373"/>
                </a:cubicBezTo>
                <a:cubicBezTo>
                  <a:pt x="1196010" y="1731892"/>
                  <a:pt x="1220721" y="1707182"/>
                  <a:pt x="1251201" y="1707182"/>
                </a:cubicBezTo>
                <a:close/>
                <a:moveTo>
                  <a:pt x="1909361" y="1580232"/>
                </a:moveTo>
                <a:cubicBezTo>
                  <a:pt x="1939843" y="1580232"/>
                  <a:pt x="1964554" y="1604942"/>
                  <a:pt x="1964554" y="1635423"/>
                </a:cubicBezTo>
                <a:cubicBezTo>
                  <a:pt x="1964554" y="1665904"/>
                  <a:pt x="1939843" y="1690614"/>
                  <a:pt x="1909361" y="1690614"/>
                </a:cubicBezTo>
                <a:cubicBezTo>
                  <a:pt x="1878879" y="1690614"/>
                  <a:pt x="1854168" y="1665904"/>
                  <a:pt x="1854168" y="1635423"/>
                </a:cubicBezTo>
                <a:cubicBezTo>
                  <a:pt x="1854168" y="1604942"/>
                  <a:pt x="1878879" y="1580232"/>
                  <a:pt x="1909361" y="1580232"/>
                </a:cubicBezTo>
                <a:close/>
                <a:moveTo>
                  <a:pt x="1779065" y="1580232"/>
                </a:moveTo>
                <a:cubicBezTo>
                  <a:pt x="1809547" y="1580232"/>
                  <a:pt x="1834257" y="1604942"/>
                  <a:pt x="1834257" y="1635423"/>
                </a:cubicBezTo>
                <a:cubicBezTo>
                  <a:pt x="1834257" y="1665904"/>
                  <a:pt x="1809547" y="1690614"/>
                  <a:pt x="1779065" y="1690614"/>
                </a:cubicBezTo>
                <a:cubicBezTo>
                  <a:pt x="1748583" y="1690614"/>
                  <a:pt x="1723872" y="1665904"/>
                  <a:pt x="1723872" y="1635423"/>
                </a:cubicBezTo>
                <a:cubicBezTo>
                  <a:pt x="1723872" y="1604942"/>
                  <a:pt x="1748583" y="1580232"/>
                  <a:pt x="1779065" y="1580232"/>
                </a:cubicBezTo>
                <a:close/>
                <a:moveTo>
                  <a:pt x="1645431" y="1580232"/>
                </a:moveTo>
                <a:cubicBezTo>
                  <a:pt x="1675914" y="1580232"/>
                  <a:pt x="1700623" y="1604942"/>
                  <a:pt x="1700623" y="1635423"/>
                </a:cubicBezTo>
                <a:cubicBezTo>
                  <a:pt x="1700623" y="1665904"/>
                  <a:pt x="1675914" y="1690614"/>
                  <a:pt x="1645431" y="1690614"/>
                </a:cubicBezTo>
                <a:cubicBezTo>
                  <a:pt x="1614950" y="1690614"/>
                  <a:pt x="1590238" y="1665904"/>
                  <a:pt x="1590238" y="1635423"/>
                </a:cubicBezTo>
                <a:cubicBezTo>
                  <a:pt x="1590238" y="1604942"/>
                  <a:pt x="1614950" y="1580232"/>
                  <a:pt x="1645431" y="1580232"/>
                </a:cubicBezTo>
                <a:close/>
                <a:moveTo>
                  <a:pt x="1515140" y="1580232"/>
                </a:moveTo>
                <a:cubicBezTo>
                  <a:pt x="1545619" y="1580232"/>
                  <a:pt x="1570329" y="1604942"/>
                  <a:pt x="1570329" y="1635423"/>
                </a:cubicBezTo>
                <a:cubicBezTo>
                  <a:pt x="1570329" y="1665904"/>
                  <a:pt x="1545619" y="1690614"/>
                  <a:pt x="1515140" y="1690614"/>
                </a:cubicBezTo>
                <a:cubicBezTo>
                  <a:pt x="1484656" y="1690614"/>
                  <a:pt x="1459945" y="1665904"/>
                  <a:pt x="1459945" y="1635423"/>
                </a:cubicBezTo>
                <a:cubicBezTo>
                  <a:pt x="1459945" y="1604942"/>
                  <a:pt x="1484656" y="1580232"/>
                  <a:pt x="1515140" y="1580232"/>
                </a:cubicBezTo>
                <a:close/>
                <a:moveTo>
                  <a:pt x="1381504" y="1580232"/>
                </a:moveTo>
                <a:cubicBezTo>
                  <a:pt x="1411984" y="1580232"/>
                  <a:pt x="1436697" y="1604942"/>
                  <a:pt x="1436697" y="1635423"/>
                </a:cubicBezTo>
                <a:cubicBezTo>
                  <a:pt x="1436697" y="1665904"/>
                  <a:pt x="1411984" y="1690614"/>
                  <a:pt x="1381504" y="1690614"/>
                </a:cubicBezTo>
                <a:cubicBezTo>
                  <a:pt x="1351022" y="1690614"/>
                  <a:pt x="1326312" y="1665904"/>
                  <a:pt x="1326312" y="1635423"/>
                </a:cubicBezTo>
                <a:cubicBezTo>
                  <a:pt x="1326312" y="1604942"/>
                  <a:pt x="1351022" y="1580232"/>
                  <a:pt x="1381504" y="1580232"/>
                </a:cubicBezTo>
                <a:close/>
                <a:moveTo>
                  <a:pt x="1251210" y="1580232"/>
                </a:moveTo>
                <a:cubicBezTo>
                  <a:pt x="1281690" y="1580232"/>
                  <a:pt x="1306401" y="1604942"/>
                  <a:pt x="1306401" y="1635423"/>
                </a:cubicBezTo>
                <a:cubicBezTo>
                  <a:pt x="1306401" y="1665904"/>
                  <a:pt x="1281690" y="1690614"/>
                  <a:pt x="1251210" y="1690614"/>
                </a:cubicBezTo>
                <a:cubicBezTo>
                  <a:pt x="1220727" y="1690614"/>
                  <a:pt x="1196016" y="1665904"/>
                  <a:pt x="1196016" y="1635423"/>
                </a:cubicBezTo>
                <a:cubicBezTo>
                  <a:pt x="1196016" y="1604942"/>
                  <a:pt x="1220727" y="1580232"/>
                  <a:pt x="1251210" y="1580232"/>
                </a:cubicBezTo>
                <a:close/>
                <a:moveTo>
                  <a:pt x="9068806" y="1580228"/>
                </a:moveTo>
                <a:cubicBezTo>
                  <a:pt x="9099288" y="1580228"/>
                  <a:pt x="9123998" y="1604938"/>
                  <a:pt x="9123998" y="1635419"/>
                </a:cubicBezTo>
                <a:cubicBezTo>
                  <a:pt x="9123998" y="1665900"/>
                  <a:pt x="9099288" y="1690610"/>
                  <a:pt x="9068806" y="1690610"/>
                </a:cubicBezTo>
                <a:cubicBezTo>
                  <a:pt x="9038324" y="1690610"/>
                  <a:pt x="9013614" y="1665900"/>
                  <a:pt x="9013614" y="1635419"/>
                </a:cubicBezTo>
                <a:cubicBezTo>
                  <a:pt x="9013614" y="1604938"/>
                  <a:pt x="9038324" y="1580228"/>
                  <a:pt x="9068806" y="1580228"/>
                </a:cubicBezTo>
                <a:close/>
                <a:moveTo>
                  <a:pt x="8671243" y="1580228"/>
                </a:moveTo>
                <a:cubicBezTo>
                  <a:pt x="8701725" y="1580228"/>
                  <a:pt x="8726435" y="1604938"/>
                  <a:pt x="8726435" y="1635419"/>
                </a:cubicBezTo>
                <a:cubicBezTo>
                  <a:pt x="8726435" y="1665900"/>
                  <a:pt x="8701725" y="1690610"/>
                  <a:pt x="8671243" y="1690610"/>
                </a:cubicBezTo>
                <a:cubicBezTo>
                  <a:pt x="8640761" y="1690610"/>
                  <a:pt x="8616051" y="1665900"/>
                  <a:pt x="8616051" y="1635419"/>
                </a:cubicBezTo>
                <a:cubicBezTo>
                  <a:pt x="8616051" y="1604938"/>
                  <a:pt x="8640761" y="1580228"/>
                  <a:pt x="8671243" y="1580228"/>
                </a:cubicBezTo>
                <a:close/>
                <a:moveTo>
                  <a:pt x="8537609" y="1580228"/>
                </a:moveTo>
                <a:cubicBezTo>
                  <a:pt x="8568091" y="1580228"/>
                  <a:pt x="8592801" y="1604938"/>
                  <a:pt x="8592801" y="1635419"/>
                </a:cubicBezTo>
                <a:cubicBezTo>
                  <a:pt x="8592801" y="1665900"/>
                  <a:pt x="8568091" y="1690610"/>
                  <a:pt x="8537609" y="1690610"/>
                </a:cubicBezTo>
                <a:cubicBezTo>
                  <a:pt x="8507127" y="1690610"/>
                  <a:pt x="8482417" y="1665900"/>
                  <a:pt x="8482417" y="1635419"/>
                </a:cubicBezTo>
                <a:cubicBezTo>
                  <a:pt x="8482417" y="1604938"/>
                  <a:pt x="8507127" y="1580228"/>
                  <a:pt x="8537609" y="1580228"/>
                </a:cubicBezTo>
                <a:close/>
                <a:moveTo>
                  <a:pt x="8407318" y="1580228"/>
                </a:moveTo>
                <a:cubicBezTo>
                  <a:pt x="8437800" y="1580228"/>
                  <a:pt x="8462510" y="1604938"/>
                  <a:pt x="8462510" y="1635419"/>
                </a:cubicBezTo>
                <a:cubicBezTo>
                  <a:pt x="8462510" y="1665900"/>
                  <a:pt x="8437800" y="1690610"/>
                  <a:pt x="8407318" y="1690610"/>
                </a:cubicBezTo>
                <a:cubicBezTo>
                  <a:pt x="8376836" y="1690610"/>
                  <a:pt x="8352126" y="1665900"/>
                  <a:pt x="8352126" y="1635419"/>
                </a:cubicBezTo>
                <a:cubicBezTo>
                  <a:pt x="8352126" y="1604938"/>
                  <a:pt x="8376836" y="1580228"/>
                  <a:pt x="8407318" y="1580228"/>
                </a:cubicBezTo>
                <a:close/>
                <a:moveTo>
                  <a:pt x="8273682" y="1580228"/>
                </a:moveTo>
                <a:cubicBezTo>
                  <a:pt x="8304164" y="1580228"/>
                  <a:pt x="8328874" y="1604938"/>
                  <a:pt x="8328874" y="1635419"/>
                </a:cubicBezTo>
                <a:cubicBezTo>
                  <a:pt x="8328874" y="1665900"/>
                  <a:pt x="8304164" y="1690610"/>
                  <a:pt x="8273682" y="1690610"/>
                </a:cubicBezTo>
                <a:cubicBezTo>
                  <a:pt x="8243200" y="1690610"/>
                  <a:pt x="8218490" y="1665900"/>
                  <a:pt x="8218490" y="1635419"/>
                </a:cubicBezTo>
                <a:cubicBezTo>
                  <a:pt x="8218490" y="1604938"/>
                  <a:pt x="8243200" y="1580228"/>
                  <a:pt x="8273682" y="1580228"/>
                </a:cubicBezTo>
                <a:close/>
                <a:moveTo>
                  <a:pt x="8143386" y="1580228"/>
                </a:moveTo>
                <a:cubicBezTo>
                  <a:pt x="8173868" y="1580228"/>
                  <a:pt x="8198578" y="1604938"/>
                  <a:pt x="8198578" y="1635419"/>
                </a:cubicBezTo>
                <a:cubicBezTo>
                  <a:pt x="8198578" y="1665900"/>
                  <a:pt x="8173868" y="1690610"/>
                  <a:pt x="8143386" y="1690610"/>
                </a:cubicBezTo>
                <a:cubicBezTo>
                  <a:pt x="8112904" y="1690610"/>
                  <a:pt x="8088194" y="1665900"/>
                  <a:pt x="8088194" y="1635419"/>
                </a:cubicBezTo>
                <a:cubicBezTo>
                  <a:pt x="8088194" y="1604938"/>
                  <a:pt x="8112904" y="1580228"/>
                  <a:pt x="8143386" y="1580228"/>
                </a:cubicBezTo>
                <a:close/>
                <a:moveTo>
                  <a:pt x="8009752" y="1580228"/>
                </a:moveTo>
                <a:cubicBezTo>
                  <a:pt x="8040234" y="1580228"/>
                  <a:pt x="8064944" y="1604938"/>
                  <a:pt x="8064944" y="1635419"/>
                </a:cubicBezTo>
                <a:cubicBezTo>
                  <a:pt x="8064944" y="1665900"/>
                  <a:pt x="8040234" y="1690610"/>
                  <a:pt x="8009752" y="1690610"/>
                </a:cubicBezTo>
                <a:cubicBezTo>
                  <a:pt x="7979270" y="1690610"/>
                  <a:pt x="7954560" y="1665900"/>
                  <a:pt x="7954560" y="1635419"/>
                </a:cubicBezTo>
                <a:cubicBezTo>
                  <a:pt x="7954560" y="1604938"/>
                  <a:pt x="7979270" y="1580228"/>
                  <a:pt x="8009752" y="1580228"/>
                </a:cubicBezTo>
                <a:close/>
                <a:moveTo>
                  <a:pt x="7876117" y="1580228"/>
                </a:moveTo>
                <a:cubicBezTo>
                  <a:pt x="7906599" y="1580228"/>
                  <a:pt x="7931309" y="1604938"/>
                  <a:pt x="7931309" y="1635419"/>
                </a:cubicBezTo>
                <a:cubicBezTo>
                  <a:pt x="7931309" y="1665900"/>
                  <a:pt x="7906599" y="1690610"/>
                  <a:pt x="7876117" y="1690610"/>
                </a:cubicBezTo>
                <a:cubicBezTo>
                  <a:pt x="7845635" y="1690610"/>
                  <a:pt x="7820925" y="1665900"/>
                  <a:pt x="7820925" y="1635419"/>
                </a:cubicBezTo>
                <a:cubicBezTo>
                  <a:pt x="7820925" y="1604938"/>
                  <a:pt x="7845635" y="1580228"/>
                  <a:pt x="7876117" y="1580228"/>
                </a:cubicBezTo>
                <a:close/>
                <a:moveTo>
                  <a:pt x="7745824" y="1580228"/>
                </a:moveTo>
                <a:cubicBezTo>
                  <a:pt x="7776306" y="1580228"/>
                  <a:pt x="7801016" y="1604938"/>
                  <a:pt x="7801016" y="1635419"/>
                </a:cubicBezTo>
                <a:cubicBezTo>
                  <a:pt x="7801016" y="1665900"/>
                  <a:pt x="7776306" y="1690610"/>
                  <a:pt x="7745824" y="1690610"/>
                </a:cubicBezTo>
                <a:cubicBezTo>
                  <a:pt x="7715342" y="1690610"/>
                  <a:pt x="7690632" y="1665900"/>
                  <a:pt x="7690632" y="1635419"/>
                </a:cubicBezTo>
                <a:cubicBezTo>
                  <a:pt x="7690632" y="1604938"/>
                  <a:pt x="7715342" y="1580228"/>
                  <a:pt x="7745824" y="1580228"/>
                </a:cubicBezTo>
                <a:close/>
                <a:moveTo>
                  <a:pt x="7608849" y="1580228"/>
                </a:moveTo>
                <a:cubicBezTo>
                  <a:pt x="7639331" y="1580228"/>
                  <a:pt x="7664041" y="1604938"/>
                  <a:pt x="7664041" y="1635419"/>
                </a:cubicBezTo>
                <a:cubicBezTo>
                  <a:pt x="7664041" y="1665900"/>
                  <a:pt x="7639331" y="1690610"/>
                  <a:pt x="7608849" y="1690610"/>
                </a:cubicBezTo>
                <a:cubicBezTo>
                  <a:pt x="7578367" y="1690610"/>
                  <a:pt x="7553657" y="1665900"/>
                  <a:pt x="7553657" y="1635419"/>
                </a:cubicBezTo>
                <a:cubicBezTo>
                  <a:pt x="7553657" y="1604938"/>
                  <a:pt x="7578367" y="1580228"/>
                  <a:pt x="7608849" y="1580228"/>
                </a:cubicBezTo>
                <a:close/>
                <a:moveTo>
                  <a:pt x="7481895" y="1580228"/>
                </a:moveTo>
                <a:cubicBezTo>
                  <a:pt x="7512377" y="1580228"/>
                  <a:pt x="7537087" y="1604938"/>
                  <a:pt x="7537087" y="1635419"/>
                </a:cubicBezTo>
                <a:cubicBezTo>
                  <a:pt x="7537087" y="1665900"/>
                  <a:pt x="7512377" y="1690610"/>
                  <a:pt x="7481895" y="1690610"/>
                </a:cubicBezTo>
                <a:cubicBezTo>
                  <a:pt x="7451413" y="1690610"/>
                  <a:pt x="7426703" y="1665900"/>
                  <a:pt x="7426703" y="1635419"/>
                </a:cubicBezTo>
                <a:cubicBezTo>
                  <a:pt x="7426703" y="1604938"/>
                  <a:pt x="7451413" y="1580228"/>
                  <a:pt x="7481895" y="1580228"/>
                </a:cubicBezTo>
                <a:close/>
                <a:moveTo>
                  <a:pt x="7341579" y="1580228"/>
                </a:moveTo>
                <a:cubicBezTo>
                  <a:pt x="7372061" y="1580228"/>
                  <a:pt x="7396771" y="1604938"/>
                  <a:pt x="7396771" y="1635419"/>
                </a:cubicBezTo>
                <a:cubicBezTo>
                  <a:pt x="7396771" y="1665900"/>
                  <a:pt x="7372061" y="1690610"/>
                  <a:pt x="7341579" y="1690610"/>
                </a:cubicBezTo>
                <a:cubicBezTo>
                  <a:pt x="7311097" y="1690610"/>
                  <a:pt x="7286387" y="1665900"/>
                  <a:pt x="7286387" y="1635419"/>
                </a:cubicBezTo>
                <a:cubicBezTo>
                  <a:pt x="7286387" y="1604938"/>
                  <a:pt x="7311097" y="1580228"/>
                  <a:pt x="7341579" y="1580228"/>
                </a:cubicBezTo>
                <a:close/>
                <a:moveTo>
                  <a:pt x="7211286" y="1580228"/>
                </a:moveTo>
                <a:cubicBezTo>
                  <a:pt x="7241768" y="1580228"/>
                  <a:pt x="7266478" y="1604938"/>
                  <a:pt x="7266478" y="1635419"/>
                </a:cubicBezTo>
                <a:cubicBezTo>
                  <a:pt x="7266478" y="1665900"/>
                  <a:pt x="7241768" y="1690610"/>
                  <a:pt x="7211286" y="1690610"/>
                </a:cubicBezTo>
                <a:cubicBezTo>
                  <a:pt x="7180804" y="1690610"/>
                  <a:pt x="7156094" y="1665900"/>
                  <a:pt x="7156094" y="1635419"/>
                </a:cubicBezTo>
                <a:cubicBezTo>
                  <a:pt x="7156094" y="1604938"/>
                  <a:pt x="7180804" y="1580228"/>
                  <a:pt x="7211286" y="1580228"/>
                </a:cubicBezTo>
                <a:close/>
                <a:moveTo>
                  <a:pt x="7080993" y="1580228"/>
                </a:moveTo>
                <a:cubicBezTo>
                  <a:pt x="7111475" y="1580228"/>
                  <a:pt x="7136185" y="1604938"/>
                  <a:pt x="7136185" y="1635419"/>
                </a:cubicBezTo>
                <a:cubicBezTo>
                  <a:pt x="7136185" y="1665900"/>
                  <a:pt x="7111475" y="1690610"/>
                  <a:pt x="7080993" y="1690610"/>
                </a:cubicBezTo>
                <a:cubicBezTo>
                  <a:pt x="7050511" y="1690610"/>
                  <a:pt x="7025801" y="1665900"/>
                  <a:pt x="7025801" y="1635419"/>
                </a:cubicBezTo>
                <a:cubicBezTo>
                  <a:pt x="7025801" y="1604938"/>
                  <a:pt x="7050511" y="1580228"/>
                  <a:pt x="7080993" y="1580228"/>
                </a:cubicBezTo>
                <a:close/>
                <a:moveTo>
                  <a:pt x="6947357" y="1580228"/>
                </a:moveTo>
                <a:cubicBezTo>
                  <a:pt x="6977839" y="1580228"/>
                  <a:pt x="7002549" y="1604938"/>
                  <a:pt x="7002549" y="1635419"/>
                </a:cubicBezTo>
                <a:cubicBezTo>
                  <a:pt x="7002549" y="1665900"/>
                  <a:pt x="6977839" y="1690610"/>
                  <a:pt x="6947357" y="1690610"/>
                </a:cubicBezTo>
                <a:cubicBezTo>
                  <a:pt x="6916875" y="1690610"/>
                  <a:pt x="6892165" y="1665900"/>
                  <a:pt x="6892165" y="1635419"/>
                </a:cubicBezTo>
                <a:cubicBezTo>
                  <a:pt x="6892165" y="1604938"/>
                  <a:pt x="6916875" y="1580228"/>
                  <a:pt x="6947357" y="1580228"/>
                </a:cubicBezTo>
                <a:close/>
                <a:moveTo>
                  <a:pt x="6817063" y="1580228"/>
                </a:moveTo>
                <a:cubicBezTo>
                  <a:pt x="6847545" y="1580228"/>
                  <a:pt x="6872255" y="1604938"/>
                  <a:pt x="6872255" y="1635419"/>
                </a:cubicBezTo>
                <a:cubicBezTo>
                  <a:pt x="6872255" y="1665900"/>
                  <a:pt x="6847545" y="1690610"/>
                  <a:pt x="6817063" y="1690610"/>
                </a:cubicBezTo>
                <a:cubicBezTo>
                  <a:pt x="6786581" y="1690610"/>
                  <a:pt x="6761871" y="1665900"/>
                  <a:pt x="6761871" y="1635419"/>
                </a:cubicBezTo>
                <a:cubicBezTo>
                  <a:pt x="6761871" y="1604938"/>
                  <a:pt x="6786581" y="1580228"/>
                  <a:pt x="6817063" y="1580228"/>
                </a:cubicBezTo>
                <a:close/>
                <a:moveTo>
                  <a:pt x="6683431" y="1580228"/>
                </a:moveTo>
                <a:cubicBezTo>
                  <a:pt x="6713913" y="1580228"/>
                  <a:pt x="6738623" y="1604938"/>
                  <a:pt x="6738623" y="1635419"/>
                </a:cubicBezTo>
                <a:cubicBezTo>
                  <a:pt x="6738623" y="1665900"/>
                  <a:pt x="6713913" y="1690610"/>
                  <a:pt x="6683431" y="1690610"/>
                </a:cubicBezTo>
                <a:cubicBezTo>
                  <a:pt x="6652949" y="1690610"/>
                  <a:pt x="6628239" y="1665900"/>
                  <a:pt x="6628239" y="1635419"/>
                </a:cubicBezTo>
                <a:cubicBezTo>
                  <a:pt x="6628239" y="1604938"/>
                  <a:pt x="6652949" y="1580228"/>
                  <a:pt x="6683431" y="1580228"/>
                </a:cubicBezTo>
                <a:close/>
                <a:moveTo>
                  <a:pt x="6553137" y="1580228"/>
                </a:moveTo>
                <a:cubicBezTo>
                  <a:pt x="6583619" y="1580228"/>
                  <a:pt x="6608329" y="1604938"/>
                  <a:pt x="6608329" y="1635419"/>
                </a:cubicBezTo>
                <a:cubicBezTo>
                  <a:pt x="6608329" y="1665900"/>
                  <a:pt x="6583619" y="1690610"/>
                  <a:pt x="6553137" y="1690610"/>
                </a:cubicBezTo>
                <a:cubicBezTo>
                  <a:pt x="6522655" y="1690610"/>
                  <a:pt x="6497945" y="1665900"/>
                  <a:pt x="6497945" y="1635419"/>
                </a:cubicBezTo>
                <a:cubicBezTo>
                  <a:pt x="6497945" y="1604938"/>
                  <a:pt x="6522655" y="1580228"/>
                  <a:pt x="6553137" y="1580228"/>
                </a:cubicBezTo>
                <a:close/>
                <a:moveTo>
                  <a:pt x="6419502" y="1580228"/>
                </a:moveTo>
                <a:cubicBezTo>
                  <a:pt x="6449984" y="1580228"/>
                  <a:pt x="6474694" y="1604938"/>
                  <a:pt x="6474694" y="1635419"/>
                </a:cubicBezTo>
                <a:cubicBezTo>
                  <a:pt x="6474694" y="1665900"/>
                  <a:pt x="6449984" y="1690610"/>
                  <a:pt x="6419502" y="1690610"/>
                </a:cubicBezTo>
                <a:cubicBezTo>
                  <a:pt x="6389020" y="1690610"/>
                  <a:pt x="6364310" y="1665900"/>
                  <a:pt x="6364310" y="1635419"/>
                </a:cubicBezTo>
                <a:cubicBezTo>
                  <a:pt x="6364310" y="1604938"/>
                  <a:pt x="6389020" y="1580228"/>
                  <a:pt x="6419502" y="1580228"/>
                </a:cubicBezTo>
                <a:close/>
                <a:moveTo>
                  <a:pt x="6289208" y="1580228"/>
                </a:moveTo>
                <a:cubicBezTo>
                  <a:pt x="6319690" y="1580228"/>
                  <a:pt x="6344400" y="1604938"/>
                  <a:pt x="6344400" y="1635419"/>
                </a:cubicBezTo>
                <a:cubicBezTo>
                  <a:pt x="6344400" y="1665900"/>
                  <a:pt x="6319690" y="1690610"/>
                  <a:pt x="6289208" y="1690610"/>
                </a:cubicBezTo>
                <a:cubicBezTo>
                  <a:pt x="6258726" y="1690610"/>
                  <a:pt x="6234016" y="1665900"/>
                  <a:pt x="6234016" y="1635419"/>
                </a:cubicBezTo>
                <a:cubicBezTo>
                  <a:pt x="6234016" y="1604938"/>
                  <a:pt x="6258726" y="1580228"/>
                  <a:pt x="6289208" y="1580228"/>
                </a:cubicBezTo>
                <a:close/>
                <a:moveTo>
                  <a:pt x="6155572" y="1580228"/>
                </a:moveTo>
                <a:cubicBezTo>
                  <a:pt x="6186054" y="1580228"/>
                  <a:pt x="6210764" y="1604938"/>
                  <a:pt x="6210764" y="1635419"/>
                </a:cubicBezTo>
                <a:cubicBezTo>
                  <a:pt x="6210764" y="1665900"/>
                  <a:pt x="6186054" y="1690610"/>
                  <a:pt x="6155572" y="1690610"/>
                </a:cubicBezTo>
                <a:cubicBezTo>
                  <a:pt x="6125090" y="1690610"/>
                  <a:pt x="6100380" y="1665900"/>
                  <a:pt x="6100380" y="1635419"/>
                </a:cubicBezTo>
                <a:cubicBezTo>
                  <a:pt x="6100380" y="1604938"/>
                  <a:pt x="6125090" y="1580228"/>
                  <a:pt x="6155572" y="1580228"/>
                </a:cubicBezTo>
                <a:close/>
                <a:moveTo>
                  <a:pt x="6021938" y="1580228"/>
                </a:moveTo>
                <a:cubicBezTo>
                  <a:pt x="6052420" y="1580228"/>
                  <a:pt x="6077130" y="1604938"/>
                  <a:pt x="6077130" y="1635419"/>
                </a:cubicBezTo>
                <a:cubicBezTo>
                  <a:pt x="6077130" y="1665900"/>
                  <a:pt x="6052420" y="1690610"/>
                  <a:pt x="6021938" y="1690610"/>
                </a:cubicBezTo>
                <a:cubicBezTo>
                  <a:pt x="5991456" y="1690610"/>
                  <a:pt x="5966746" y="1665900"/>
                  <a:pt x="5966746" y="1635419"/>
                </a:cubicBezTo>
                <a:cubicBezTo>
                  <a:pt x="5966746" y="1604938"/>
                  <a:pt x="5991456" y="1580228"/>
                  <a:pt x="6021938" y="1580228"/>
                </a:cubicBezTo>
                <a:close/>
                <a:moveTo>
                  <a:pt x="5884964" y="1580228"/>
                </a:moveTo>
                <a:cubicBezTo>
                  <a:pt x="5915446" y="1580228"/>
                  <a:pt x="5940156" y="1604938"/>
                  <a:pt x="5940156" y="1635419"/>
                </a:cubicBezTo>
                <a:cubicBezTo>
                  <a:pt x="5940156" y="1665900"/>
                  <a:pt x="5915446" y="1690610"/>
                  <a:pt x="5884964" y="1690610"/>
                </a:cubicBezTo>
                <a:cubicBezTo>
                  <a:pt x="5854482" y="1690610"/>
                  <a:pt x="5829772" y="1665900"/>
                  <a:pt x="5829772" y="1635419"/>
                </a:cubicBezTo>
                <a:cubicBezTo>
                  <a:pt x="5829772" y="1604938"/>
                  <a:pt x="5854482" y="1580228"/>
                  <a:pt x="5884964" y="1580228"/>
                </a:cubicBezTo>
                <a:close/>
                <a:moveTo>
                  <a:pt x="5754670" y="1580228"/>
                </a:moveTo>
                <a:cubicBezTo>
                  <a:pt x="5785152" y="1580228"/>
                  <a:pt x="5809862" y="1604938"/>
                  <a:pt x="5809862" y="1635419"/>
                </a:cubicBezTo>
                <a:cubicBezTo>
                  <a:pt x="5809862" y="1665900"/>
                  <a:pt x="5785152" y="1690610"/>
                  <a:pt x="5754670" y="1690610"/>
                </a:cubicBezTo>
                <a:cubicBezTo>
                  <a:pt x="5724188" y="1690610"/>
                  <a:pt x="5699478" y="1665900"/>
                  <a:pt x="5699478" y="1635419"/>
                </a:cubicBezTo>
                <a:cubicBezTo>
                  <a:pt x="5699478" y="1604938"/>
                  <a:pt x="5724188" y="1580228"/>
                  <a:pt x="5754670" y="1580228"/>
                </a:cubicBezTo>
                <a:close/>
                <a:moveTo>
                  <a:pt x="5621035" y="1580228"/>
                </a:moveTo>
                <a:cubicBezTo>
                  <a:pt x="5651517" y="1580228"/>
                  <a:pt x="5676227" y="1604938"/>
                  <a:pt x="5676227" y="1635419"/>
                </a:cubicBezTo>
                <a:cubicBezTo>
                  <a:pt x="5676227" y="1665900"/>
                  <a:pt x="5651517" y="1690610"/>
                  <a:pt x="5621035" y="1690610"/>
                </a:cubicBezTo>
                <a:cubicBezTo>
                  <a:pt x="5590553" y="1690610"/>
                  <a:pt x="5565843" y="1665900"/>
                  <a:pt x="5565843" y="1635419"/>
                </a:cubicBezTo>
                <a:cubicBezTo>
                  <a:pt x="5565843" y="1604938"/>
                  <a:pt x="5590553" y="1580228"/>
                  <a:pt x="5621035" y="1580228"/>
                </a:cubicBezTo>
                <a:close/>
                <a:moveTo>
                  <a:pt x="5357105" y="1580228"/>
                </a:moveTo>
                <a:cubicBezTo>
                  <a:pt x="5387587" y="1580228"/>
                  <a:pt x="5412297" y="1604938"/>
                  <a:pt x="5412297" y="1635419"/>
                </a:cubicBezTo>
                <a:cubicBezTo>
                  <a:pt x="5412297" y="1665900"/>
                  <a:pt x="5387587" y="1690610"/>
                  <a:pt x="5357105" y="1690610"/>
                </a:cubicBezTo>
                <a:cubicBezTo>
                  <a:pt x="5326623" y="1690610"/>
                  <a:pt x="5301913" y="1665900"/>
                  <a:pt x="5301913" y="1635419"/>
                </a:cubicBezTo>
                <a:cubicBezTo>
                  <a:pt x="5301913" y="1604938"/>
                  <a:pt x="5326623" y="1580228"/>
                  <a:pt x="5357105" y="1580228"/>
                </a:cubicBezTo>
                <a:close/>
                <a:moveTo>
                  <a:pt x="5223473" y="1580228"/>
                </a:moveTo>
                <a:cubicBezTo>
                  <a:pt x="5253955" y="1580228"/>
                  <a:pt x="5278665" y="1604938"/>
                  <a:pt x="5278665" y="1635419"/>
                </a:cubicBezTo>
                <a:cubicBezTo>
                  <a:pt x="5278665" y="1665900"/>
                  <a:pt x="5253955" y="1690610"/>
                  <a:pt x="5223473" y="1690610"/>
                </a:cubicBezTo>
                <a:cubicBezTo>
                  <a:pt x="5192991" y="1690610"/>
                  <a:pt x="5168281" y="1665900"/>
                  <a:pt x="5168281" y="1635419"/>
                </a:cubicBezTo>
                <a:cubicBezTo>
                  <a:pt x="5168281" y="1604938"/>
                  <a:pt x="5192991" y="1580228"/>
                  <a:pt x="5223473" y="1580228"/>
                </a:cubicBezTo>
                <a:close/>
                <a:moveTo>
                  <a:pt x="5093178" y="1580228"/>
                </a:moveTo>
                <a:cubicBezTo>
                  <a:pt x="5123660" y="1580228"/>
                  <a:pt x="5148370" y="1604938"/>
                  <a:pt x="5148370" y="1635419"/>
                </a:cubicBezTo>
                <a:cubicBezTo>
                  <a:pt x="5148370" y="1665900"/>
                  <a:pt x="5123660" y="1690610"/>
                  <a:pt x="5093178" y="1690610"/>
                </a:cubicBezTo>
                <a:cubicBezTo>
                  <a:pt x="5062696" y="1690610"/>
                  <a:pt x="5037986" y="1665900"/>
                  <a:pt x="5037986" y="1635419"/>
                </a:cubicBezTo>
                <a:cubicBezTo>
                  <a:pt x="5037986" y="1604938"/>
                  <a:pt x="5062696" y="1580228"/>
                  <a:pt x="5093178" y="1580228"/>
                </a:cubicBezTo>
                <a:close/>
                <a:moveTo>
                  <a:pt x="4959543" y="1580228"/>
                </a:moveTo>
                <a:cubicBezTo>
                  <a:pt x="4990025" y="1580228"/>
                  <a:pt x="5014735" y="1604938"/>
                  <a:pt x="5014735" y="1635419"/>
                </a:cubicBezTo>
                <a:cubicBezTo>
                  <a:pt x="5014735" y="1665900"/>
                  <a:pt x="4990025" y="1690610"/>
                  <a:pt x="4959543" y="1690610"/>
                </a:cubicBezTo>
                <a:cubicBezTo>
                  <a:pt x="4929061" y="1690610"/>
                  <a:pt x="4904351" y="1665900"/>
                  <a:pt x="4904351" y="1635419"/>
                </a:cubicBezTo>
                <a:cubicBezTo>
                  <a:pt x="4904351" y="1604938"/>
                  <a:pt x="4929061" y="1580228"/>
                  <a:pt x="4959543" y="1580228"/>
                </a:cubicBezTo>
                <a:close/>
                <a:moveTo>
                  <a:pt x="4829251" y="1580228"/>
                </a:moveTo>
                <a:cubicBezTo>
                  <a:pt x="4859733" y="1580228"/>
                  <a:pt x="4884443" y="1604938"/>
                  <a:pt x="4884443" y="1635419"/>
                </a:cubicBezTo>
                <a:cubicBezTo>
                  <a:pt x="4884443" y="1665900"/>
                  <a:pt x="4859733" y="1690610"/>
                  <a:pt x="4829251" y="1690610"/>
                </a:cubicBezTo>
                <a:cubicBezTo>
                  <a:pt x="4798769" y="1690610"/>
                  <a:pt x="4774059" y="1665900"/>
                  <a:pt x="4774059" y="1635419"/>
                </a:cubicBezTo>
                <a:cubicBezTo>
                  <a:pt x="4774059" y="1604938"/>
                  <a:pt x="4798769" y="1580228"/>
                  <a:pt x="4829251" y="1580228"/>
                </a:cubicBezTo>
                <a:close/>
                <a:moveTo>
                  <a:pt x="4695613" y="1580228"/>
                </a:moveTo>
                <a:cubicBezTo>
                  <a:pt x="4726095" y="1580228"/>
                  <a:pt x="4750805" y="1604938"/>
                  <a:pt x="4750805" y="1635419"/>
                </a:cubicBezTo>
                <a:cubicBezTo>
                  <a:pt x="4750805" y="1665900"/>
                  <a:pt x="4726095" y="1690610"/>
                  <a:pt x="4695613" y="1690610"/>
                </a:cubicBezTo>
                <a:cubicBezTo>
                  <a:pt x="4665131" y="1690610"/>
                  <a:pt x="4640421" y="1665900"/>
                  <a:pt x="4640421" y="1635419"/>
                </a:cubicBezTo>
                <a:cubicBezTo>
                  <a:pt x="4640421" y="1604938"/>
                  <a:pt x="4665131" y="1580228"/>
                  <a:pt x="4695613" y="1580228"/>
                </a:cubicBezTo>
                <a:close/>
                <a:moveTo>
                  <a:pt x="4565322" y="1580228"/>
                </a:moveTo>
                <a:cubicBezTo>
                  <a:pt x="4595804" y="1580228"/>
                  <a:pt x="4620514" y="1604938"/>
                  <a:pt x="4620514" y="1635419"/>
                </a:cubicBezTo>
                <a:cubicBezTo>
                  <a:pt x="4620514" y="1665900"/>
                  <a:pt x="4595804" y="1690610"/>
                  <a:pt x="4565322" y="1690610"/>
                </a:cubicBezTo>
                <a:cubicBezTo>
                  <a:pt x="4534840" y="1690610"/>
                  <a:pt x="4510130" y="1665900"/>
                  <a:pt x="4510130" y="1635419"/>
                </a:cubicBezTo>
                <a:cubicBezTo>
                  <a:pt x="4510130" y="1604938"/>
                  <a:pt x="4534840" y="1580228"/>
                  <a:pt x="4565322" y="1580228"/>
                </a:cubicBezTo>
                <a:close/>
                <a:moveTo>
                  <a:pt x="3098681" y="1580228"/>
                </a:moveTo>
                <a:cubicBezTo>
                  <a:pt x="3129163" y="1580228"/>
                  <a:pt x="3153873" y="1604938"/>
                  <a:pt x="3153873" y="1635419"/>
                </a:cubicBezTo>
                <a:cubicBezTo>
                  <a:pt x="3153873" y="1665900"/>
                  <a:pt x="3129163" y="1690610"/>
                  <a:pt x="3098681" y="1690610"/>
                </a:cubicBezTo>
                <a:cubicBezTo>
                  <a:pt x="3068199" y="1690610"/>
                  <a:pt x="3043489" y="1665900"/>
                  <a:pt x="3043489" y="1635419"/>
                </a:cubicBezTo>
                <a:cubicBezTo>
                  <a:pt x="3043489" y="1604938"/>
                  <a:pt x="3068199" y="1580228"/>
                  <a:pt x="3098681" y="1580228"/>
                </a:cubicBezTo>
                <a:close/>
                <a:moveTo>
                  <a:pt x="2971729" y="1580228"/>
                </a:moveTo>
                <a:cubicBezTo>
                  <a:pt x="3002211" y="1580228"/>
                  <a:pt x="3026921" y="1604938"/>
                  <a:pt x="3026921" y="1635419"/>
                </a:cubicBezTo>
                <a:cubicBezTo>
                  <a:pt x="3026921" y="1665900"/>
                  <a:pt x="3002211" y="1690610"/>
                  <a:pt x="2971729" y="1690610"/>
                </a:cubicBezTo>
                <a:cubicBezTo>
                  <a:pt x="2941247" y="1690610"/>
                  <a:pt x="2916537" y="1665900"/>
                  <a:pt x="2916537" y="1635419"/>
                </a:cubicBezTo>
                <a:cubicBezTo>
                  <a:pt x="2916537" y="1604938"/>
                  <a:pt x="2941247" y="1580228"/>
                  <a:pt x="2971729" y="1580228"/>
                </a:cubicBezTo>
                <a:close/>
                <a:moveTo>
                  <a:pt x="2834783" y="1580228"/>
                </a:moveTo>
                <a:cubicBezTo>
                  <a:pt x="2865264" y="1580228"/>
                  <a:pt x="2889974" y="1604938"/>
                  <a:pt x="2889974" y="1635419"/>
                </a:cubicBezTo>
                <a:cubicBezTo>
                  <a:pt x="2889974" y="1665900"/>
                  <a:pt x="2865264" y="1690610"/>
                  <a:pt x="2834783" y="1690610"/>
                </a:cubicBezTo>
                <a:cubicBezTo>
                  <a:pt x="2804300" y="1690610"/>
                  <a:pt x="2779590" y="1665900"/>
                  <a:pt x="2779590" y="1635419"/>
                </a:cubicBezTo>
                <a:cubicBezTo>
                  <a:pt x="2779590" y="1604938"/>
                  <a:pt x="2804300" y="1580228"/>
                  <a:pt x="2834783" y="1580228"/>
                </a:cubicBezTo>
                <a:close/>
                <a:moveTo>
                  <a:pt x="2707828" y="1580228"/>
                </a:moveTo>
                <a:cubicBezTo>
                  <a:pt x="2738310" y="1580228"/>
                  <a:pt x="2763021" y="1604938"/>
                  <a:pt x="2763021" y="1635419"/>
                </a:cubicBezTo>
                <a:cubicBezTo>
                  <a:pt x="2763021" y="1665900"/>
                  <a:pt x="2738310" y="1690610"/>
                  <a:pt x="2707828" y="1690610"/>
                </a:cubicBezTo>
                <a:cubicBezTo>
                  <a:pt x="2677345" y="1690610"/>
                  <a:pt x="2652636" y="1665900"/>
                  <a:pt x="2652636" y="1635419"/>
                </a:cubicBezTo>
                <a:cubicBezTo>
                  <a:pt x="2652636" y="1604938"/>
                  <a:pt x="2677345" y="1580228"/>
                  <a:pt x="2707828" y="1580228"/>
                </a:cubicBezTo>
                <a:close/>
                <a:moveTo>
                  <a:pt x="2570854" y="1580228"/>
                </a:moveTo>
                <a:cubicBezTo>
                  <a:pt x="2601336" y="1580228"/>
                  <a:pt x="2626046" y="1604938"/>
                  <a:pt x="2626046" y="1635419"/>
                </a:cubicBezTo>
                <a:cubicBezTo>
                  <a:pt x="2626046" y="1665900"/>
                  <a:pt x="2601336" y="1690610"/>
                  <a:pt x="2570854" y="1690610"/>
                </a:cubicBezTo>
                <a:cubicBezTo>
                  <a:pt x="2540372" y="1690610"/>
                  <a:pt x="2515662" y="1665900"/>
                  <a:pt x="2515662" y="1635419"/>
                </a:cubicBezTo>
                <a:cubicBezTo>
                  <a:pt x="2515662" y="1604938"/>
                  <a:pt x="2540372" y="1580228"/>
                  <a:pt x="2570854" y="1580228"/>
                </a:cubicBezTo>
                <a:close/>
                <a:moveTo>
                  <a:pt x="2437218" y="1580228"/>
                </a:moveTo>
                <a:cubicBezTo>
                  <a:pt x="2467700" y="1580228"/>
                  <a:pt x="2492409" y="1604938"/>
                  <a:pt x="2492409" y="1635419"/>
                </a:cubicBezTo>
                <a:cubicBezTo>
                  <a:pt x="2492409" y="1665900"/>
                  <a:pt x="2467700" y="1690610"/>
                  <a:pt x="2437218" y="1690610"/>
                </a:cubicBezTo>
                <a:cubicBezTo>
                  <a:pt x="2406736" y="1690610"/>
                  <a:pt x="2382026" y="1665900"/>
                  <a:pt x="2382026" y="1635419"/>
                </a:cubicBezTo>
                <a:cubicBezTo>
                  <a:pt x="2382026" y="1604938"/>
                  <a:pt x="2406736" y="1580228"/>
                  <a:pt x="2437218" y="1580228"/>
                </a:cubicBezTo>
                <a:close/>
                <a:moveTo>
                  <a:pt x="2303586" y="1580228"/>
                </a:moveTo>
                <a:cubicBezTo>
                  <a:pt x="2334067" y="1580228"/>
                  <a:pt x="2358778" y="1604938"/>
                  <a:pt x="2358778" y="1635419"/>
                </a:cubicBezTo>
                <a:cubicBezTo>
                  <a:pt x="2358778" y="1665900"/>
                  <a:pt x="2334067" y="1690610"/>
                  <a:pt x="2303586" y="1690610"/>
                </a:cubicBezTo>
                <a:cubicBezTo>
                  <a:pt x="2273104" y="1690610"/>
                  <a:pt x="2248394" y="1665900"/>
                  <a:pt x="2248394" y="1635419"/>
                </a:cubicBezTo>
                <a:cubicBezTo>
                  <a:pt x="2248394" y="1604938"/>
                  <a:pt x="2273104" y="1580228"/>
                  <a:pt x="2303586" y="1580228"/>
                </a:cubicBezTo>
                <a:close/>
                <a:moveTo>
                  <a:pt x="2173293" y="1580228"/>
                </a:moveTo>
                <a:cubicBezTo>
                  <a:pt x="2203775" y="1580228"/>
                  <a:pt x="2228486" y="1604938"/>
                  <a:pt x="2228486" y="1635419"/>
                </a:cubicBezTo>
                <a:cubicBezTo>
                  <a:pt x="2228486" y="1665900"/>
                  <a:pt x="2203775" y="1690610"/>
                  <a:pt x="2173293" y="1690610"/>
                </a:cubicBezTo>
                <a:cubicBezTo>
                  <a:pt x="2142811" y="1690610"/>
                  <a:pt x="2118101" y="1665900"/>
                  <a:pt x="2118101" y="1635419"/>
                </a:cubicBezTo>
                <a:cubicBezTo>
                  <a:pt x="2118101" y="1604938"/>
                  <a:pt x="2142811" y="1580228"/>
                  <a:pt x="2173293" y="1580228"/>
                </a:cubicBezTo>
                <a:close/>
                <a:moveTo>
                  <a:pt x="2039658" y="1580228"/>
                </a:moveTo>
                <a:cubicBezTo>
                  <a:pt x="2070140" y="1580228"/>
                  <a:pt x="2094851" y="1604938"/>
                  <a:pt x="2094851" y="1635419"/>
                </a:cubicBezTo>
                <a:cubicBezTo>
                  <a:pt x="2094851" y="1665900"/>
                  <a:pt x="2070140" y="1690610"/>
                  <a:pt x="2039658" y="1690610"/>
                </a:cubicBezTo>
                <a:cubicBezTo>
                  <a:pt x="2009176" y="1690610"/>
                  <a:pt x="1984465" y="1665900"/>
                  <a:pt x="1984465" y="1635419"/>
                </a:cubicBezTo>
                <a:cubicBezTo>
                  <a:pt x="1984465" y="1604938"/>
                  <a:pt x="2009176" y="1580228"/>
                  <a:pt x="2039658" y="1580228"/>
                </a:cubicBezTo>
                <a:close/>
                <a:moveTo>
                  <a:pt x="9068807" y="1459958"/>
                </a:moveTo>
                <a:cubicBezTo>
                  <a:pt x="9099289" y="1459958"/>
                  <a:pt x="9123999" y="1484668"/>
                  <a:pt x="9123999" y="1515149"/>
                </a:cubicBezTo>
                <a:cubicBezTo>
                  <a:pt x="9123999" y="1545630"/>
                  <a:pt x="9099289" y="1570340"/>
                  <a:pt x="9068807" y="1570340"/>
                </a:cubicBezTo>
                <a:cubicBezTo>
                  <a:pt x="9038325" y="1570340"/>
                  <a:pt x="9013615" y="1545630"/>
                  <a:pt x="9013615" y="1515149"/>
                </a:cubicBezTo>
                <a:cubicBezTo>
                  <a:pt x="9013615" y="1484668"/>
                  <a:pt x="9038325" y="1459958"/>
                  <a:pt x="9068807" y="1459958"/>
                </a:cubicBezTo>
                <a:close/>
                <a:moveTo>
                  <a:pt x="8671244" y="1459958"/>
                </a:moveTo>
                <a:cubicBezTo>
                  <a:pt x="8701726" y="1459958"/>
                  <a:pt x="8726436" y="1484668"/>
                  <a:pt x="8726436" y="1515149"/>
                </a:cubicBezTo>
                <a:cubicBezTo>
                  <a:pt x="8726436" y="1545630"/>
                  <a:pt x="8701726" y="1570340"/>
                  <a:pt x="8671244" y="1570340"/>
                </a:cubicBezTo>
                <a:cubicBezTo>
                  <a:pt x="8640762" y="1570340"/>
                  <a:pt x="8616052" y="1545630"/>
                  <a:pt x="8616052" y="1515149"/>
                </a:cubicBezTo>
                <a:cubicBezTo>
                  <a:pt x="8616052" y="1484668"/>
                  <a:pt x="8640762" y="1459958"/>
                  <a:pt x="8671244" y="1459958"/>
                </a:cubicBezTo>
                <a:close/>
                <a:moveTo>
                  <a:pt x="8537612" y="1459958"/>
                </a:moveTo>
                <a:cubicBezTo>
                  <a:pt x="8568094" y="1459958"/>
                  <a:pt x="8592804" y="1484668"/>
                  <a:pt x="8592804" y="1515149"/>
                </a:cubicBezTo>
                <a:cubicBezTo>
                  <a:pt x="8592804" y="1545630"/>
                  <a:pt x="8568094" y="1570340"/>
                  <a:pt x="8537612" y="1570340"/>
                </a:cubicBezTo>
                <a:cubicBezTo>
                  <a:pt x="8507130" y="1570340"/>
                  <a:pt x="8482420" y="1545630"/>
                  <a:pt x="8482420" y="1515149"/>
                </a:cubicBezTo>
                <a:cubicBezTo>
                  <a:pt x="8482420" y="1484668"/>
                  <a:pt x="8507130" y="1459958"/>
                  <a:pt x="8537612" y="1459958"/>
                </a:cubicBezTo>
                <a:close/>
                <a:moveTo>
                  <a:pt x="8407316" y="1459958"/>
                </a:moveTo>
                <a:cubicBezTo>
                  <a:pt x="8437798" y="1459958"/>
                  <a:pt x="8462508" y="1484668"/>
                  <a:pt x="8462508" y="1515149"/>
                </a:cubicBezTo>
                <a:cubicBezTo>
                  <a:pt x="8462508" y="1545630"/>
                  <a:pt x="8437798" y="1570340"/>
                  <a:pt x="8407316" y="1570340"/>
                </a:cubicBezTo>
                <a:cubicBezTo>
                  <a:pt x="8376834" y="1570340"/>
                  <a:pt x="8352124" y="1545630"/>
                  <a:pt x="8352124" y="1515149"/>
                </a:cubicBezTo>
                <a:cubicBezTo>
                  <a:pt x="8352124" y="1484668"/>
                  <a:pt x="8376834" y="1459958"/>
                  <a:pt x="8407316" y="1459958"/>
                </a:cubicBezTo>
                <a:close/>
                <a:moveTo>
                  <a:pt x="8273682" y="1459958"/>
                </a:moveTo>
                <a:cubicBezTo>
                  <a:pt x="8304164" y="1459958"/>
                  <a:pt x="8328874" y="1484668"/>
                  <a:pt x="8328874" y="1515149"/>
                </a:cubicBezTo>
                <a:cubicBezTo>
                  <a:pt x="8328874" y="1545630"/>
                  <a:pt x="8304164" y="1570340"/>
                  <a:pt x="8273682" y="1570340"/>
                </a:cubicBezTo>
                <a:cubicBezTo>
                  <a:pt x="8243200" y="1570340"/>
                  <a:pt x="8218490" y="1545630"/>
                  <a:pt x="8218490" y="1515149"/>
                </a:cubicBezTo>
                <a:cubicBezTo>
                  <a:pt x="8218490" y="1484668"/>
                  <a:pt x="8243200" y="1459958"/>
                  <a:pt x="8273682" y="1459958"/>
                </a:cubicBezTo>
                <a:close/>
                <a:moveTo>
                  <a:pt x="8143388" y="1459958"/>
                </a:moveTo>
                <a:cubicBezTo>
                  <a:pt x="8173870" y="1459958"/>
                  <a:pt x="8198580" y="1484668"/>
                  <a:pt x="8198580" y="1515149"/>
                </a:cubicBezTo>
                <a:cubicBezTo>
                  <a:pt x="8198580" y="1545630"/>
                  <a:pt x="8173870" y="1570340"/>
                  <a:pt x="8143388" y="1570340"/>
                </a:cubicBezTo>
                <a:cubicBezTo>
                  <a:pt x="8112906" y="1570340"/>
                  <a:pt x="8088196" y="1545630"/>
                  <a:pt x="8088196" y="1515149"/>
                </a:cubicBezTo>
                <a:cubicBezTo>
                  <a:pt x="8088196" y="1484668"/>
                  <a:pt x="8112906" y="1459958"/>
                  <a:pt x="8143388" y="1459958"/>
                </a:cubicBezTo>
                <a:close/>
                <a:moveTo>
                  <a:pt x="8009753" y="1459958"/>
                </a:moveTo>
                <a:cubicBezTo>
                  <a:pt x="8040235" y="1459958"/>
                  <a:pt x="8064945" y="1484668"/>
                  <a:pt x="8064945" y="1515149"/>
                </a:cubicBezTo>
                <a:cubicBezTo>
                  <a:pt x="8064945" y="1545630"/>
                  <a:pt x="8040235" y="1570340"/>
                  <a:pt x="8009753" y="1570340"/>
                </a:cubicBezTo>
                <a:cubicBezTo>
                  <a:pt x="7979271" y="1570340"/>
                  <a:pt x="7954561" y="1545630"/>
                  <a:pt x="7954561" y="1515149"/>
                </a:cubicBezTo>
                <a:cubicBezTo>
                  <a:pt x="7954561" y="1484668"/>
                  <a:pt x="7979271" y="1459958"/>
                  <a:pt x="8009753" y="1459958"/>
                </a:cubicBezTo>
                <a:close/>
                <a:moveTo>
                  <a:pt x="7876118" y="1459958"/>
                </a:moveTo>
                <a:cubicBezTo>
                  <a:pt x="7906600" y="1459958"/>
                  <a:pt x="7931310" y="1484668"/>
                  <a:pt x="7931310" y="1515149"/>
                </a:cubicBezTo>
                <a:cubicBezTo>
                  <a:pt x="7931310" y="1545630"/>
                  <a:pt x="7906600" y="1570340"/>
                  <a:pt x="7876118" y="1570340"/>
                </a:cubicBezTo>
                <a:cubicBezTo>
                  <a:pt x="7845636" y="1570340"/>
                  <a:pt x="7820926" y="1545630"/>
                  <a:pt x="7820926" y="1515149"/>
                </a:cubicBezTo>
                <a:cubicBezTo>
                  <a:pt x="7820926" y="1484668"/>
                  <a:pt x="7845636" y="1459958"/>
                  <a:pt x="7876118" y="1459958"/>
                </a:cubicBezTo>
                <a:close/>
                <a:moveTo>
                  <a:pt x="7745823" y="1459958"/>
                </a:moveTo>
                <a:cubicBezTo>
                  <a:pt x="7776305" y="1459958"/>
                  <a:pt x="7801015" y="1484668"/>
                  <a:pt x="7801015" y="1515149"/>
                </a:cubicBezTo>
                <a:cubicBezTo>
                  <a:pt x="7801015" y="1545630"/>
                  <a:pt x="7776305" y="1570340"/>
                  <a:pt x="7745823" y="1570340"/>
                </a:cubicBezTo>
                <a:cubicBezTo>
                  <a:pt x="7715341" y="1570340"/>
                  <a:pt x="7690631" y="1545630"/>
                  <a:pt x="7690631" y="1515149"/>
                </a:cubicBezTo>
                <a:cubicBezTo>
                  <a:pt x="7690631" y="1484668"/>
                  <a:pt x="7715341" y="1459958"/>
                  <a:pt x="7745823" y="1459958"/>
                </a:cubicBezTo>
                <a:close/>
                <a:moveTo>
                  <a:pt x="7608849" y="1459958"/>
                </a:moveTo>
                <a:cubicBezTo>
                  <a:pt x="7639331" y="1459958"/>
                  <a:pt x="7664041" y="1484668"/>
                  <a:pt x="7664041" y="1515149"/>
                </a:cubicBezTo>
                <a:cubicBezTo>
                  <a:pt x="7664041" y="1545630"/>
                  <a:pt x="7639331" y="1570340"/>
                  <a:pt x="7608849" y="1570340"/>
                </a:cubicBezTo>
                <a:cubicBezTo>
                  <a:pt x="7578367" y="1570340"/>
                  <a:pt x="7553657" y="1545630"/>
                  <a:pt x="7553657" y="1515149"/>
                </a:cubicBezTo>
                <a:cubicBezTo>
                  <a:pt x="7553657" y="1484668"/>
                  <a:pt x="7578367" y="1459958"/>
                  <a:pt x="7608849" y="1459958"/>
                </a:cubicBezTo>
                <a:close/>
                <a:moveTo>
                  <a:pt x="7481897" y="1459958"/>
                </a:moveTo>
                <a:cubicBezTo>
                  <a:pt x="7512379" y="1459958"/>
                  <a:pt x="7537089" y="1484668"/>
                  <a:pt x="7537089" y="1515149"/>
                </a:cubicBezTo>
                <a:cubicBezTo>
                  <a:pt x="7537089" y="1545630"/>
                  <a:pt x="7512379" y="1570340"/>
                  <a:pt x="7481897" y="1570340"/>
                </a:cubicBezTo>
                <a:cubicBezTo>
                  <a:pt x="7451415" y="1570340"/>
                  <a:pt x="7426705" y="1545630"/>
                  <a:pt x="7426705" y="1515149"/>
                </a:cubicBezTo>
                <a:cubicBezTo>
                  <a:pt x="7426705" y="1484668"/>
                  <a:pt x="7451415" y="1459958"/>
                  <a:pt x="7481897" y="1459958"/>
                </a:cubicBezTo>
                <a:close/>
                <a:moveTo>
                  <a:pt x="7341579" y="1459958"/>
                </a:moveTo>
                <a:cubicBezTo>
                  <a:pt x="7372061" y="1459958"/>
                  <a:pt x="7396771" y="1484668"/>
                  <a:pt x="7396771" y="1515149"/>
                </a:cubicBezTo>
                <a:cubicBezTo>
                  <a:pt x="7396771" y="1545630"/>
                  <a:pt x="7372061" y="1570340"/>
                  <a:pt x="7341579" y="1570340"/>
                </a:cubicBezTo>
                <a:cubicBezTo>
                  <a:pt x="7311097" y="1570340"/>
                  <a:pt x="7286387" y="1545630"/>
                  <a:pt x="7286387" y="1515149"/>
                </a:cubicBezTo>
                <a:cubicBezTo>
                  <a:pt x="7286387" y="1484668"/>
                  <a:pt x="7311097" y="1459958"/>
                  <a:pt x="7341579" y="1459958"/>
                </a:cubicBezTo>
                <a:close/>
                <a:moveTo>
                  <a:pt x="7211286" y="1459958"/>
                </a:moveTo>
                <a:cubicBezTo>
                  <a:pt x="7241768" y="1459958"/>
                  <a:pt x="7266478" y="1484668"/>
                  <a:pt x="7266478" y="1515149"/>
                </a:cubicBezTo>
                <a:cubicBezTo>
                  <a:pt x="7266478" y="1545630"/>
                  <a:pt x="7241768" y="1570340"/>
                  <a:pt x="7211286" y="1570340"/>
                </a:cubicBezTo>
                <a:cubicBezTo>
                  <a:pt x="7180804" y="1570340"/>
                  <a:pt x="7156094" y="1545630"/>
                  <a:pt x="7156094" y="1515149"/>
                </a:cubicBezTo>
                <a:cubicBezTo>
                  <a:pt x="7156094" y="1484668"/>
                  <a:pt x="7180804" y="1459958"/>
                  <a:pt x="7211286" y="1459958"/>
                </a:cubicBezTo>
                <a:close/>
                <a:moveTo>
                  <a:pt x="7080993" y="1459958"/>
                </a:moveTo>
                <a:cubicBezTo>
                  <a:pt x="7111475" y="1459958"/>
                  <a:pt x="7136185" y="1484668"/>
                  <a:pt x="7136185" y="1515149"/>
                </a:cubicBezTo>
                <a:cubicBezTo>
                  <a:pt x="7136185" y="1545630"/>
                  <a:pt x="7111475" y="1570340"/>
                  <a:pt x="7080993" y="1570340"/>
                </a:cubicBezTo>
                <a:cubicBezTo>
                  <a:pt x="7050511" y="1570340"/>
                  <a:pt x="7025801" y="1545630"/>
                  <a:pt x="7025801" y="1515149"/>
                </a:cubicBezTo>
                <a:cubicBezTo>
                  <a:pt x="7025801" y="1484668"/>
                  <a:pt x="7050511" y="1459958"/>
                  <a:pt x="7080993" y="1459958"/>
                </a:cubicBezTo>
                <a:close/>
                <a:moveTo>
                  <a:pt x="6947357" y="1459958"/>
                </a:moveTo>
                <a:cubicBezTo>
                  <a:pt x="6977839" y="1459958"/>
                  <a:pt x="7002549" y="1484668"/>
                  <a:pt x="7002549" y="1515149"/>
                </a:cubicBezTo>
                <a:cubicBezTo>
                  <a:pt x="7002549" y="1545630"/>
                  <a:pt x="6977839" y="1570340"/>
                  <a:pt x="6947357" y="1570340"/>
                </a:cubicBezTo>
                <a:cubicBezTo>
                  <a:pt x="6916875" y="1570340"/>
                  <a:pt x="6892165" y="1545630"/>
                  <a:pt x="6892165" y="1515149"/>
                </a:cubicBezTo>
                <a:cubicBezTo>
                  <a:pt x="6892165" y="1484668"/>
                  <a:pt x="6916875" y="1459958"/>
                  <a:pt x="6947357" y="1459958"/>
                </a:cubicBezTo>
                <a:close/>
                <a:moveTo>
                  <a:pt x="6817064" y="1459958"/>
                </a:moveTo>
                <a:cubicBezTo>
                  <a:pt x="6847546" y="1459958"/>
                  <a:pt x="6872256" y="1484668"/>
                  <a:pt x="6872256" y="1515149"/>
                </a:cubicBezTo>
                <a:cubicBezTo>
                  <a:pt x="6872256" y="1545630"/>
                  <a:pt x="6847546" y="1570340"/>
                  <a:pt x="6817064" y="1570340"/>
                </a:cubicBezTo>
                <a:cubicBezTo>
                  <a:pt x="6786582" y="1570340"/>
                  <a:pt x="6761872" y="1545630"/>
                  <a:pt x="6761872" y="1515149"/>
                </a:cubicBezTo>
                <a:cubicBezTo>
                  <a:pt x="6761872" y="1484668"/>
                  <a:pt x="6786582" y="1459958"/>
                  <a:pt x="6817064" y="1459958"/>
                </a:cubicBezTo>
                <a:close/>
                <a:moveTo>
                  <a:pt x="6683431" y="1459958"/>
                </a:moveTo>
                <a:cubicBezTo>
                  <a:pt x="6713913" y="1459958"/>
                  <a:pt x="6738623" y="1484668"/>
                  <a:pt x="6738623" y="1515149"/>
                </a:cubicBezTo>
                <a:cubicBezTo>
                  <a:pt x="6738623" y="1545630"/>
                  <a:pt x="6713913" y="1570340"/>
                  <a:pt x="6683431" y="1570340"/>
                </a:cubicBezTo>
                <a:cubicBezTo>
                  <a:pt x="6652949" y="1570340"/>
                  <a:pt x="6628239" y="1545630"/>
                  <a:pt x="6628239" y="1515149"/>
                </a:cubicBezTo>
                <a:cubicBezTo>
                  <a:pt x="6628239" y="1484668"/>
                  <a:pt x="6652949" y="1459958"/>
                  <a:pt x="6683431" y="1459958"/>
                </a:cubicBezTo>
                <a:close/>
                <a:moveTo>
                  <a:pt x="6553137" y="1459958"/>
                </a:moveTo>
                <a:cubicBezTo>
                  <a:pt x="6583619" y="1459958"/>
                  <a:pt x="6608329" y="1484668"/>
                  <a:pt x="6608329" y="1515149"/>
                </a:cubicBezTo>
                <a:cubicBezTo>
                  <a:pt x="6608329" y="1545630"/>
                  <a:pt x="6583619" y="1570340"/>
                  <a:pt x="6553137" y="1570340"/>
                </a:cubicBezTo>
                <a:cubicBezTo>
                  <a:pt x="6522655" y="1570340"/>
                  <a:pt x="6497945" y="1545630"/>
                  <a:pt x="6497945" y="1515149"/>
                </a:cubicBezTo>
                <a:cubicBezTo>
                  <a:pt x="6497945" y="1484668"/>
                  <a:pt x="6522655" y="1459958"/>
                  <a:pt x="6553137" y="1459958"/>
                </a:cubicBezTo>
                <a:close/>
                <a:moveTo>
                  <a:pt x="6419502" y="1459958"/>
                </a:moveTo>
                <a:cubicBezTo>
                  <a:pt x="6449984" y="1459958"/>
                  <a:pt x="6474694" y="1484668"/>
                  <a:pt x="6474694" y="1515149"/>
                </a:cubicBezTo>
                <a:cubicBezTo>
                  <a:pt x="6474694" y="1545630"/>
                  <a:pt x="6449984" y="1570340"/>
                  <a:pt x="6419502" y="1570340"/>
                </a:cubicBezTo>
                <a:cubicBezTo>
                  <a:pt x="6389020" y="1570340"/>
                  <a:pt x="6364310" y="1545630"/>
                  <a:pt x="6364310" y="1515149"/>
                </a:cubicBezTo>
                <a:cubicBezTo>
                  <a:pt x="6364310" y="1484668"/>
                  <a:pt x="6389020" y="1459958"/>
                  <a:pt x="6419502" y="1459958"/>
                </a:cubicBezTo>
                <a:close/>
                <a:moveTo>
                  <a:pt x="6289207" y="1459958"/>
                </a:moveTo>
                <a:cubicBezTo>
                  <a:pt x="6319689" y="1459958"/>
                  <a:pt x="6344399" y="1484668"/>
                  <a:pt x="6344399" y="1515149"/>
                </a:cubicBezTo>
                <a:cubicBezTo>
                  <a:pt x="6344399" y="1545630"/>
                  <a:pt x="6319689" y="1570340"/>
                  <a:pt x="6289207" y="1570340"/>
                </a:cubicBezTo>
                <a:cubicBezTo>
                  <a:pt x="6258725" y="1570340"/>
                  <a:pt x="6234015" y="1545630"/>
                  <a:pt x="6234015" y="1515149"/>
                </a:cubicBezTo>
                <a:cubicBezTo>
                  <a:pt x="6234015" y="1484668"/>
                  <a:pt x="6258725" y="1459958"/>
                  <a:pt x="6289207" y="1459958"/>
                </a:cubicBezTo>
                <a:close/>
                <a:moveTo>
                  <a:pt x="6155573" y="1459958"/>
                </a:moveTo>
                <a:cubicBezTo>
                  <a:pt x="6186055" y="1459958"/>
                  <a:pt x="6210765" y="1484668"/>
                  <a:pt x="6210765" y="1515149"/>
                </a:cubicBezTo>
                <a:cubicBezTo>
                  <a:pt x="6210765" y="1545630"/>
                  <a:pt x="6186055" y="1570340"/>
                  <a:pt x="6155573" y="1570340"/>
                </a:cubicBezTo>
                <a:cubicBezTo>
                  <a:pt x="6125091" y="1570340"/>
                  <a:pt x="6100381" y="1545630"/>
                  <a:pt x="6100381" y="1515149"/>
                </a:cubicBezTo>
                <a:cubicBezTo>
                  <a:pt x="6100381" y="1484668"/>
                  <a:pt x="6125091" y="1459958"/>
                  <a:pt x="6155573" y="1459958"/>
                </a:cubicBezTo>
                <a:close/>
                <a:moveTo>
                  <a:pt x="6021939" y="1459958"/>
                </a:moveTo>
                <a:cubicBezTo>
                  <a:pt x="6052421" y="1459958"/>
                  <a:pt x="6077131" y="1484668"/>
                  <a:pt x="6077131" y="1515149"/>
                </a:cubicBezTo>
                <a:cubicBezTo>
                  <a:pt x="6077131" y="1545630"/>
                  <a:pt x="6052421" y="1570340"/>
                  <a:pt x="6021939" y="1570340"/>
                </a:cubicBezTo>
                <a:cubicBezTo>
                  <a:pt x="5991457" y="1570340"/>
                  <a:pt x="5966747" y="1545630"/>
                  <a:pt x="5966747" y="1515149"/>
                </a:cubicBezTo>
                <a:cubicBezTo>
                  <a:pt x="5966747" y="1484668"/>
                  <a:pt x="5991457" y="1459958"/>
                  <a:pt x="6021939" y="1459958"/>
                </a:cubicBezTo>
                <a:close/>
                <a:moveTo>
                  <a:pt x="5884964" y="1459958"/>
                </a:moveTo>
                <a:cubicBezTo>
                  <a:pt x="5915446" y="1459958"/>
                  <a:pt x="5940156" y="1484668"/>
                  <a:pt x="5940156" y="1515149"/>
                </a:cubicBezTo>
                <a:cubicBezTo>
                  <a:pt x="5940156" y="1545630"/>
                  <a:pt x="5915446" y="1570340"/>
                  <a:pt x="5884964" y="1570340"/>
                </a:cubicBezTo>
                <a:cubicBezTo>
                  <a:pt x="5854482" y="1570340"/>
                  <a:pt x="5829772" y="1545630"/>
                  <a:pt x="5829772" y="1515149"/>
                </a:cubicBezTo>
                <a:cubicBezTo>
                  <a:pt x="5829772" y="1484668"/>
                  <a:pt x="5854482" y="1459958"/>
                  <a:pt x="5884964" y="1459958"/>
                </a:cubicBezTo>
                <a:close/>
                <a:moveTo>
                  <a:pt x="5754668" y="1459958"/>
                </a:moveTo>
                <a:cubicBezTo>
                  <a:pt x="5785150" y="1459958"/>
                  <a:pt x="5809860" y="1484668"/>
                  <a:pt x="5809860" y="1515149"/>
                </a:cubicBezTo>
                <a:cubicBezTo>
                  <a:pt x="5809860" y="1545630"/>
                  <a:pt x="5785150" y="1570340"/>
                  <a:pt x="5754668" y="1570340"/>
                </a:cubicBezTo>
                <a:cubicBezTo>
                  <a:pt x="5724186" y="1570340"/>
                  <a:pt x="5699476" y="1545630"/>
                  <a:pt x="5699476" y="1515149"/>
                </a:cubicBezTo>
                <a:cubicBezTo>
                  <a:pt x="5699476" y="1484668"/>
                  <a:pt x="5724186" y="1459958"/>
                  <a:pt x="5754668" y="1459958"/>
                </a:cubicBezTo>
                <a:close/>
                <a:moveTo>
                  <a:pt x="5621034" y="1459958"/>
                </a:moveTo>
                <a:cubicBezTo>
                  <a:pt x="5651516" y="1459958"/>
                  <a:pt x="5676226" y="1484668"/>
                  <a:pt x="5676226" y="1515149"/>
                </a:cubicBezTo>
                <a:cubicBezTo>
                  <a:pt x="5676226" y="1545630"/>
                  <a:pt x="5651516" y="1570340"/>
                  <a:pt x="5621034" y="1570340"/>
                </a:cubicBezTo>
                <a:cubicBezTo>
                  <a:pt x="5590552" y="1570340"/>
                  <a:pt x="5565842" y="1545630"/>
                  <a:pt x="5565842" y="1515149"/>
                </a:cubicBezTo>
                <a:cubicBezTo>
                  <a:pt x="5565842" y="1484668"/>
                  <a:pt x="5590552" y="1459958"/>
                  <a:pt x="5621034" y="1459958"/>
                </a:cubicBezTo>
                <a:close/>
                <a:moveTo>
                  <a:pt x="5487399" y="1459958"/>
                </a:moveTo>
                <a:cubicBezTo>
                  <a:pt x="5517881" y="1459958"/>
                  <a:pt x="5542591" y="1484668"/>
                  <a:pt x="5542591" y="1515149"/>
                </a:cubicBezTo>
                <a:cubicBezTo>
                  <a:pt x="5542591" y="1545630"/>
                  <a:pt x="5517881" y="1570340"/>
                  <a:pt x="5487399" y="1570340"/>
                </a:cubicBezTo>
                <a:cubicBezTo>
                  <a:pt x="5456917" y="1570340"/>
                  <a:pt x="5432207" y="1545630"/>
                  <a:pt x="5432207" y="1515149"/>
                </a:cubicBezTo>
                <a:cubicBezTo>
                  <a:pt x="5432207" y="1484668"/>
                  <a:pt x="5456917" y="1459958"/>
                  <a:pt x="5487399" y="1459958"/>
                </a:cubicBezTo>
                <a:close/>
                <a:moveTo>
                  <a:pt x="5357106" y="1459958"/>
                </a:moveTo>
                <a:cubicBezTo>
                  <a:pt x="5387588" y="1459958"/>
                  <a:pt x="5412298" y="1484668"/>
                  <a:pt x="5412298" y="1515149"/>
                </a:cubicBezTo>
                <a:cubicBezTo>
                  <a:pt x="5412298" y="1545630"/>
                  <a:pt x="5387588" y="1570340"/>
                  <a:pt x="5357106" y="1570340"/>
                </a:cubicBezTo>
                <a:cubicBezTo>
                  <a:pt x="5326624" y="1570340"/>
                  <a:pt x="5301914" y="1545630"/>
                  <a:pt x="5301914" y="1515149"/>
                </a:cubicBezTo>
                <a:cubicBezTo>
                  <a:pt x="5301914" y="1484668"/>
                  <a:pt x="5326624" y="1459958"/>
                  <a:pt x="5357106" y="1459958"/>
                </a:cubicBezTo>
                <a:close/>
                <a:moveTo>
                  <a:pt x="5223473" y="1459958"/>
                </a:moveTo>
                <a:cubicBezTo>
                  <a:pt x="5253955" y="1459958"/>
                  <a:pt x="5278665" y="1484668"/>
                  <a:pt x="5278665" y="1515149"/>
                </a:cubicBezTo>
                <a:cubicBezTo>
                  <a:pt x="5278665" y="1545630"/>
                  <a:pt x="5253955" y="1570340"/>
                  <a:pt x="5223473" y="1570340"/>
                </a:cubicBezTo>
                <a:cubicBezTo>
                  <a:pt x="5192991" y="1570340"/>
                  <a:pt x="5168281" y="1545630"/>
                  <a:pt x="5168281" y="1515149"/>
                </a:cubicBezTo>
                <a:cubicBezTo>
                  <a:pt x="5168281" y="1484668"/>
                  <a:pt x="5192991" y="1459958"/>
                  <a:pt x="5223473" y="1459958"/>
                </a:cubicBezTo>
                <a:close/>
                <a:moveTo>
                  <a:pt x="5093178" y="1459958"/>
                </a:moveTo>
                <a:cubicBezTo>
                  <a:pt x="5123660" y="1459958"/>
                  <a:pt x="5148370" y="1484668"/>
                  <a:pt x="5148370" y="1515149"/>
                </a:cubicBezTo>
                <a:cubicBezTo>
                  <a:pt x="5148370" y="1545630"/>
                  <a:pt x="5123660" y="1570340"/>
                  <a:pt x="5093178" y="1570340"/>
                </a:cubicBezTo>
                <a:cubicBezTo>
                  <a:pt x="5062696" y="1570340"/>
                  <a:pt x="5037986" y="1545630"/>
                  <a:pt x="5037986" y="1515149"/>
                </a:cubicBezTo>
                <a:cubicBezTo>
                  <a:pt x="5037986" y="1484668"/>
                  <a:pt x="5062696" y="1459958"/>
                  <a:pt x="5093178" y="1459958"/>
                </a:cubicBezTo>
                <a:close/>
                <a:moveTo>
                  <a:pt x="4959542" y="1459958"/>
                </a:moveTo>
                <a:cubicBezTo>
                  <a:pt x="4990024" y="1459958"/>
                  <a:pt x="5014734" y="1484668"/>
                  <a:pt x="5014734" y="1515149"/>
                </a:cubicBezTo>
                <a:cubicBezTo>
                  <a:pt x="5014734" y="1545630"/>
                  <a:pt x="4990024" y="1570340"/>
                  <a:pt x="4959542" y="1570340"/>
                </a:cubicBezTo>
                <a:cubicBezTo>
                  <a:pt x="4929060" y="1570340"/>
                  <a:pt x="4904350" y="1545630"/>
                  <a:pt x="4904350" y="1515149"/>
                </a:cubicBezTo>
                <a:cubicBezTo>
                  <a:pt x="4904350" y="1484668"/>
                  <a:pt x="4929060" y="1459958"/>
                  <a:pt x="4959542" y="1459958"/>
                </a:cubicBezTo>
                <a:close/>
                <a:moveTo>
                  <a:pt x="4829250" y="1459958"/>
                </a:moveTo>
                <a:cubicBezTo>
                  <a:pt x="4859732" y="1459958"/>
                  <a:pt x="4884442" y="1484668"/>
                  <a:pt x="4884442" y="1515149"/>
                </a:cubicBezTo>
                <a:cubicBezTo>
                  <a:pt x="4884442" y="1545630"/>
                  <a:pt x="4859732" y="1570340"/>
                  <a:pt x="4829250" y="1570340"/>
                </a:cubicBezTo>
                <a:cubicBezTo>
                  <a:pt x="4798768" y="1570340"/>
                  <a:pt x="4774058" y="1545630"/>
                  <a:pt x="4774058" y="1515149"/>
                </a:cubicBezTo>
                <a:cubicBezTo>
                  <a:pt x="4774058" y="1484668"/>
                  <a:pt x="4798768" y="1459958"/>
                  <a:pt x="4829250" y="1459958"/>
                </a:cubicBezTo>
                <a:close/>
                <a:moveTo>
                  <a:pt x="4695614" y="1459958"/>
                </a:moveTo>
                <a:cubicBezTo>
                  <a:pt x="4726096" y="1459958"/>
                  <a:pt x="4750806" y="1484668"/>
                  <a:pt x="4750806" y="1515149"/>
                </a:cubicBezTo>
                <a:cubicBezTo>
                  <a:pt x="4750806" y="1545630"/>
                  <a:pt x="4726096" y="1570340"/>
                  <a:pt x="4695614" y="1570340"/>
                </a:cubicBezTo>
                <a:cubicBezTo>
                  <a:pt x="4665132" y="1570340"/>
                  <a:pt x="4640422" y="1545630"/>
                  <a:pt x="4640422" y="1515149"/>
                </a:cubicBezTo>
                <a:cubicBezTo>
                  <a:pt x="4640422" y="1484668"/>
                  <a:pt x="4665132" y="1459958"/>
                  <a:pt x="4695614" y="1459958"/>
                </a:cubicBezTo>
                <a:close/>
                <a:moveTo>
                  <a:pt x="4565322" y="1459958"/>
                </a:moveTo>
                <a:cubicBezTo>
                  <a:pt x="4595804" y="1459958"/>
                  <a:pt x="4620514" y="1484668"/>
                  <a:pt x="4620514" y="1515149"/>
                </a:cubicBezTo>
                <a:cubicBezTo>
                  <a:pt x="4620514" y="1545630"/>
                  <a:pt x="4595804" y="1570340"/>
                  <a:pt x="4565322" y="1570340"/>
                </a:cubicBezTo>
                <a:cubicBezTo>
                  <a:pt x="4534840" y="1570340"/>
                  <a:pt x="4510130" y="1545630"/>
                  <a:pt x="4510130" y="1515149"/>
                </a:cubicBezTo>
                <a:cubicBezTo>
                  <a:pt x="4510130" y="1484668"/>
                  <a:pt x="4534840" y="1459958"/>
                  <a:pt x="4565322" y="1459958"/>
                </a:cubicBezTo>
                <a:close/>
                <a:moveTo>
                  <a:pt x="4431687" y="1459958"/>
                </a:moveTo>
                <a:cubicBezTo>
                  <a:pt x="4462169" y="1459958"/>
                  <a:pt x="4486879" y="1484668"/>
                  <a:pt x="4486879" y="1515149"/>
                </a:cubicBezTo>
                <a:cubicBezTo>
                  <a:pt x="4486879" y="1545630"/>
                  <a:pt x="4462169" y="1570340"/>
                  <a:pt x="4431687" y="1570340"/>
                </a:cubicBezTo>
                <a:cubicBezTo>
                  <a:pt x="4401205" y="1570340"/>
                  <a:pt x="4376495" y="1545630"/>
                  <a:pt x="4376495" y="1515149"/>
                </a:cubicBezTo>
                <a:cubicBezTo>
                  <a:pt x="4376495" y="1484668"/>
                  <a:pt x="4401205" y="1459958"/>
                  <a:pt x="4431687" y="1459958"/>
                </a:cubicBezTo>
                <a:close/>
                <a:moveTo>
                  <a:pt x="3098681" y="1459958"/>
                </a:moveTo>
                <a:cubicBezTo>
                  <a:pt x="3129163" y="1459958"/>
                  <a:pt x="3153873" y="1484668"/>
                  <a:pt x="3153873" y="1515149"/>
                </a:cubicBezTo>
                <a:cubicBezTo>
                  <a:pt x="3153873" y="1545630"/>
                  <a:pt x="3129163" y="1570340"/>
                  <a:pt x="3098681" y="1570340"/>
                </a:cubicBezTo>
                <a:cubicBezTo>
                  <a:pt x="3068199" y="1570340"/>
                  <a:pt x="3043489" y="1545630"/>
                  <a:pt x="3043489" y="1515149"/>
                </a:cubicBezTo>
                <a:cubicBezTo>
                  <a:pt x="3043489" y="1484668"/>
                  <a:pt x="3068199" y="1459958"/>
                  <a:pt x="3098681" y="1459958"/>
                </a:cubicBezTo>
                <a:close/>
                <a:moveTo>
                  <a:pt x="2971729" y="1459958"/>
                </a:moveTo>
                <a:cubicBezTo>
                  <a:pt x="3002211" y="1459958"/>
                  <a:pt x="3026921" y="1484668"/>
                  <a:pt x="3026921" y="1515149"/>
                </a:cubicBezTo>
                <a:cubicBezTo>
                  <a:pt x="3026921" y="1545630"/>
                  <a:pt x="3002211" y="1570340"/>
                  <a:pt x="2971729" y="1570340"/>
                </a:cubicBezTo>
                <a:cubicBezTo>
                  <a:pt x="2941247" y="1570340"/>
                  <a:pt x="2916537" y="1545630"/>
                  <a:pt x="2916537" y="1515149"/>
                </a:cubicBezTo>
                <a:cubicBezTo>
                  <a:pt x="2916537" y="1484668"/>
                  <a:pt x="2941247" y="1459958"/>
                  <a:pt x="2971729" y="1459958"/>
                </a:cubicBezTo>
                <a:close/>
                <a:moveTo>
                  <a:pt x="2834792" y="1459958"/>
                </a:moveTo>
                <a:cubicBezTo>
                  <a:pt x="2865274" y="1459958"/>
                  <a:pt x="2889984" y="1484668"/>
                  <a:pt x="2889984" y="1515149"/>
                </a:cubicBezTo>
                <a:cubicBezTo>
                  <a:pt x="2889984" y="1545630"/>
                  <a:pt x="2865274" y="1570340"/>
                  <a:pt x="2834792" y="1570340"/>
                </a:cubicBezTo>
                <a:cubicBezTo>
                  <a:pt x="2804310" y="1570340"/>
                  <a:pt x="2779600" y="1545630"/>
                  <a:pt x="2779600" y="1515149"/>
                </a:cubicBezTo>
                <a:cubicBezTo>
                  <a:pt x="2779600" y="1484668"/>
                  <a:pt x="2804310" y="1459958"/>
                  <a:pt x="2834792" y="1459958"/>
                </a:cubicBezTo>
                <a:close/>
                <a:moveTo>
                  <a:pt x="2707839" y="1459958"/>
                </a:moveTo>
                <a:cubicBezTo>
                  <a:pt x="2738320" y="1459958"/>
                  <a:pt x="2763031" y="1484668"/>
                  <a:pt x="2763031" y="1515149"/>
                </a:cubicBezTo>
                <a:cubicBezTo>
                  <a:pt x="2763031" y="1545630"/>
                  <a:pt x="2738320" y="1570340"/>
                  <a:pt x="2707839" y="1570340"/>
                </a:cubicBezTo>
                <a:cubicBezTo>
                  <a:pt x="2677357" y="1570340"/>
                  <a:pt x="2652646" y="1545630"/>
                  <a:pt x="2652646" y="1515149"/>
                </a:cubicBezTo>
                <a:cubicBezTo>
                  <a:pt x="2652646" y="1484668"/>
                  <a:pt x="2677357" y="1459958"/>
                  <a:pt x="2707839" y="1459958"/>
                </a:cubicBezTo>
                <a:close/>
                <a:moveTo>
                  <a:pt x="2570864" y="1459958"/>
                </a:moveTo>
                <a:cubicBezTo>
                  <a:pt x="2601346" y="1459958"/>
                  <a:pt x="2626056" y="1484668"/>
                  <a:pt x="2626056" y="1515149"/>
                </a:cubicBezTo>
                <a:cubicBezTo>
                  <a:pt x="2626056" y="1545630"/>
                  <a:pt x="2601346" y="1570340"/>
                  <a:pt x="2570864" y="1570340"/>
                </a:cubicBezTo>
                <a:cubicBezTo>
                  <a:pt x="2540381" y="1570340"/>
                  <a:pt x="2515671" y="1545630"/>
                  <a:pt x="2515671" y="1515149"/>
                </a:cubicBezTo>
                <a:cubicBezTo>
                  <a:pt x="2515671" y="1484668"/>
                  <a:pt x="2540381" y="1459958"/>
                  <a:pt x="2570864" y="1459958"/>
                </a:cubicBezTo>
                <a:close/>
                <a:moveTo>
                  <a:pt x="2437228" y="1459958"/>
                </a:moveTo>
                <a:cubicBezTo>
                  <a:pt x="2467711" y="1459958"/>
                  <a:pt x="2492419" y="1484668"/>
                  <a:pt x="2492419" y="1515149"/>
                </a:cubicBezTo>
                <a:cubicBezTo>
                  <a:pt x="2492419" y="1545630"/>
                  <a:pt x="2467711" y="1570340"/>
                  <a:pt x="2437228" y="1570340"/>
                </a:cubicBezTo>
                <a:cubicBezTo>
                  <a:pt x="2406748" y="1570340"/>
                  <a:pt x="2382037" y="1545630"/>
                  <a:pt x="2382037" y="1515149"/>
                </a:cubicBezTo>
                <a:cubicBezTo>
                  <a:pt x="2382037" y="1484668"/>
                  <a:pt x="2406748" y="1459958"/>
                  <a:pt x="2437228" y="1459958"/>
                </a:cubicBezTo>
                <a:close/>
                <a:moveTo>
                  <a:pt x="2303596" y="1459958"/>
                </a:moveTo>
                <a:cubicBezTo>
                  <a:pt x="2334078" y="1459958"/>
                  <a:pt x="2358787" y="1484668"/>
                  <a:pt x="2358787" y="1515149"/>
                </a:cubicBezTo>
                <a:cubicBezTo>
                  <a:pt x="2358787" y="1545630"/>
                  <a:pt x="2334078" y="1570340"/>
                  <a:pt x="2303596" y="1570340"/>
                </a:cubicBezTo>
                <a:cubicBezTo>
                  <a:pt x="2273113" y="1570340"/>
                  <a:pt x="2248404" y="1545630"/>
                  <a:pt x="2248404" y="1515149"/>
                </a:cubicBezTo>
                <a:cubicBezTo>
                  <a:pt x="2248404" y="1484668"/>
                  <a:pt x="2273113" y="1459958"/>
                  <a:pt x="2303596" y="1459958"/>
                </a:cubicBezTo>
                <a:close/>
                <a:moveTo>
                  <a:pt x="2173305" y="1459958"/>
                </a:moveTo>
                <a:cubicBezTo>
                  <a:pt x="2203787" y="1459958"/>
                  <a:pt x="2228497" y="1484668"/>
                  <a:pt x="2228497" y="1515149"/>
                </a:cubicBezTo>
                <a:cubicBezTo>
                  <a:pt x="2228497" y="1545630"/>
                  <a:pt x="2203787" y="1570340"/>
                  <a:pt x="2173305" y="1570340"/>
                </a:cubicBezTo>
                <a:cubicBezTo>
                  <a:pt x="2142822" y="1570340"/>
                  <a:pt x="2118111" y="1545630"/>
                  <a:pt x="2118111" y="1515149"/>
                </a:cubicBezTo>
                <a:cubicBezTo>
                  <a:pt x="2118111" y="1484668"/>
                  <a:pt x="2142822" y="1459958"/>
                  <a:pt x="2173305" y="1459958"/>
                </a:cubicBezTo>
                <a:close/>
                <a:moveTo>
                  <a:pt x="2039668" y="1459958"/>
                </a:moveTo>
                <a:cubicBezTo>
                  <a:pt x="2070150" y="1459958"/>
                  <a:pt x="2094860" y="1484668"/>
                  <a:pt x="2094860" y="1515149"/>
                </a:cubicBezTo>
                <a:cubicBezTo>
                  <a:pt x="2094860" y="1545630"/>
                  <a:pt x="2070150" y="1570340"/>
                  <a:pt x="2039668" y="1570340"/>
                </a:cubicBezTo>
                <a:cubicBezTo>
                  <a:pt x="2009185" y="1570340"/>
                  <a:pt x="1984475" y="1545630"/>
                  <a:pt x="1984475" y="1515149"/>
                </a:cubicBezTo>
                <a:cubicBezTo>
                  <a:pt x="1984475" y="1484668"/>
                  <a:pt x="2009185" y="1459958"/>
                  <a:pt x="2039668" y="1459958"/>
                </a:cubicBezTo>
                <a:close/>
                <a:moveTo>
                  <a:pt x="1909371" y="1459958"/>
                </a:moveTo>
                <a:cubicBezTo>
                  <a:pt x="1939853" y="1459958"/>
                  <a:pt x="1964564" y="1484668"/>
                  <a:pt x="1964564" y="1515149"/>
                </a:cubicBezTo>
                <a:cubicBezTo>
                  <a:pt x="1964564" y="1545630"/>
                  <a:pt x="1939853" y="1570340"/>
                  <a:pt x="1909371" y="1570340"/>
                </a:cubicBezTo>
                <a:cubicBezTo>
                  <a:pt x="1878889" y="1570340"/>
                  <a:pt x="1854178" y="1545630"/>
                  <a:pt x="1854178" y="1515149"/>
                </a:cubicBezTo>
                <a:cubicBezTo>
                  <a:pt x="1854178" y="1484668"/>
                  <a:pt x="1878889" y="1459958"/>
                  <a:pt x="1909371" y="1459958"/>
                </a:cubicBezTo>
                <a:close/>
                <a:moveTo>
                  <a:pt x="1779076" y="1459958"/>
                </a:moveTo>
                <a:cubicBezTo>
                  <a:pt x="1809559" y="1459958"/>
                  <a:pt x="1834269" y="1484668"/>
                  <a:pt x="1834269" y="1515149"/>
                </a:cubicBezTo>
                <a:cubicBezTo>
                  <a:pt x="1834269" y="1545630"/>
                  <a:pt x="1809559" y="1570340"/>
                  <a:pt x="1779076" y="1570340"/>
                </a:cubicBezTo>
                <a:cubicBezTo>
                  <a:pt x="1748595" y="1570340"/>
                  <a:pt x="1723884" y="1545630"/>
                  <a:pt x="1723884" y="1515149"/>
                </a:cubicBezTo>
                <a:cubicBezTo>
                  <a:pt x="1723884" y="1484668"/>
                  <a:pt x="1748595" y="1459958"/>
                  <a:pt x="1779076" y="1459958"/>
                </a:cubicBezTo>
                <a:close/>
                <a:moveTo>
                  <a:pt x="1645440" y="1459958"/>
                </a:moveTo>
                <a:cubicBezTo>
                  <a:pt x="1675922" y="1459958"/>
                  <a:pt x="1700637" y="1484668"/>
                  <a:pt x="1700637" y="1515149"/>
                </a:cubicBezTo>
                <a:cubicBezTo>
                  <a:pt x="1700637" y="1545630"/>
                  <a:pt x="1675922" y="1570340"/>
                  <a:pt x="1645440" y="1570340"/>
                </a:cubicBezTo>
                <a:cubicBezTo>
                  <a:pt x="1614959" y="1570340"/>
                  <a:pt x="1590248" y="1545630"/>
                  <a:pt x="1590248" y="1515149"/>
                </a:cubicBezTo>
                <a:cubicBezTo>
                  <a:pt x="1590248" y="1484668"/>
                  <a:pt x="1614959" y="1459958"/>
                  <a:pt x="1645440" y="1459958"/>
                </a:cubicBezTo>
                <a:close/>
                <a:moveTo>
                  <a:pt x="1515149" y="1459958"/>
                </a:moveTo>
                <a:cubicBezTo>
                  <a:pt x="1545630" y="1459958"/>
                  <a:pt x="1570338" y="1484668"/>
                  <a:pt x="1570338" y="1515149"/>
                </a:cubicBezTo>
                <a:cubicBezTo>
                  <a:pt x="1570338" y="1545630"/>
                  <a:pt x="1545630" y="1570340"/>
                  <a:pt x="1515149" y="1570340"/>
                </a:cubicBezTo>
                <a:cubicBezTo>
                  <a:pt x="1484666" y="1570340"/>
                  <a:pt x="1459956" y="1545630"/>
                  <a:pt x="1459956" y="1515149"/>
                </a:cubicBezTo>
                <a:cubicBezTo>
                  <a:pt x="1459956" y="1484668"/>
                  <a:pt x="1484666" y="1459958"/>
                  <a:pt x="1515149" y="1459958"/>
                </a:cubicBezTo>
                <a:close/>
                <a:moveTo>
                  <a:pt x="1381511" y="1459958"/>
                </a:moveTo>
                <a:cubicBezTo>
                  <a:pt x="1411994" y="1459958"/>
                  <a:pt x="1436705" y="1484668"/>
                  <a:pt x="1436705" y="1515149"/>
                </a:cubicBezTo>
                <a:cubicBezTo>
                  <a:pt x="1436705" y="1545630"/>
                  <a:pt x="1411994" y="1570340"/>
                  <a:pt x="1381511" y="1570340"/>
                </a:cubicBezTo>
                <a:cubicBezTo>
                  <a:pt x="1351035" y="1570340"/>
                  <a:pt x="1326322" y="1545630"/>
                  <a:pt x="1326322" y="1515149"/>
                </a:cubicBezTo>
                <a:cubicBezTo>
                  <a:pt x="1326322" y="1484668"/>
                  <a:pt x="1351035" y="1459958"/>
                  <a:pt x="1381511" y="1459958"/>
                </a:cubicBezTo>
                <a:close/>
                <a:moveTo>
                  <a:pt x="1251220" y="1459958"/>
                </a:moveTo>
                <a:cubicBezTo>
                  <a:pt x="1281702" y="1459958"/>
                  <a:pt x="1306413" y="1484668"/>
                  <a:pt x="1306413" y="1515149"/>
                </a:cubicBezTo>
                <a:cubicBezTo>
                  <a:pt x="1306413" y="1545630"/>
                  <a:pt x="1281702" y="1570340"/>
                  <a:pt x="1251220" y="1570340"/>
                </a:cubicBezTo>
                <a:cubicBezTo>
                  <a:pt x="1220737" y="1570340"/>
                  <a:pt x="1196028" y="1545630"/>
                  <a:pt x="1196028" y="1515149"/>
                </a:cubicBezTo>
                <a:cubicBezTo>
                  <a:pt x="1196028" y="1484668"/>
                  <a:pt x="1220737" y="1459958"/>
                  <a:pt x="1251220" y="1459958"/>
                </a:cubicBezTo>
                <a:close/>
                <a:moveTo>
                  <a:pt x="1117583" y="1459958"/>
                </a:moveTo>
                <a:cubicBezTo>
                  <a:pt x="1148066" y="1459958"/>
                  <a:pt x="1172776" y="1484668"/>
                  <a:pt x="1172776" y="1515149"/>
                </a:cubicBezTo>
                <a:cubicBezTo>
                  <a:pt x="1172776" y="1545630"/>
                  <a:pt x="1148066" y="1570340"/>
                  <a:pt x="1117583" y="1570340"/>
                </a:cubicBezTo>
                <a:cubicBezTo>
                  <a:pt x="1087101" y="1570340"/>
                  <a:pt x="1062390" y="1545630"/>
                  <a:pt x="1062390" y="1515149"/>
                </a:cubicBezTo>
                <a:cubicBezTo>
                  <a:pt x="1062390" y="1484668"/>
                  <a:pt x="1087101" y="1459958"/>
                  <a:pt x="1117583" y="1459958"/>
                </a:cubicBezTo>
                <a:close/>
                <a:moveTo>
                  <a:pt x="980607" y="1459958"/>
                </a:moveTo>
                <a:cubicBezTo>
                  <a:pt x="1011090" y="1459958"/>
                  <a:pt x="1035800" y="1484668"/>
                  <a:pt x="1035800" y="1515149"/>
                </a:cubicBezTo>
                <a:cubicBezTo>
                  <a:pt x="1035800" y="1545630"/>
                  <a:pt x="1011090" y="1570340"/>
                  <a:pt x="980607" y="1570340"/>
                </a:cubicBezTo>
                <a:cubicBezTo>
                  <a:pt x="950125" y="1570340"/>
                  <a:pt x="925415" y="1545630"/>
                  <a:pt x="925415" y="1515149"/>
                </a:cubicBezTo>
                <a:cubicBezTo>
                  <a:pt x="925415" y="1484668"/>
                  <a:pt x="950125" y="1459958"/>
                  <a:pt x="980607" y="1459958"/>
                </a:cubicBezTo>
                <a:close/>
                <a:moveTo>
                  <a:pt x="7608849" y="1336350"/>
                </a:moveTo>
                <a:cubicBezTo>
                  <a:pt x="7639331" y="1336350"/>
                  <a:pt x="7664041" y="1361060"/>
                  <a:pt x="7664041" y="1391541"/>
                </a:cubicBezTo>
                <a:cubicBezTo>
                  <a:pt x="7664041" y="1422022"/>
                  <a:pt x="7639331" y="1446732"/>
                  <a:pt x="7608849" y="1446732"/>
                </a:cubicBezTo>
                <a:cubicBezTo>
                  <a:pt x="7578367" y="1446732"/>
                  <a:pt x="7553657" y="1422022"/>
                  <a:pt x="7553657" y="1391541"/>
                </a:cubicBezTo>
                <a:cubicBezTo>
                  <a:pt x="7553657" y="1361060"/>
                  <a:pt x="7578367" y="1336350"/>
                  <a:pt x="7608849" y="1336350"/>
                </a:cubicBezTo>
                <a:close/>
                <a:moveTo>
                  <a:pt x="7481897" y="1336350"/>
                </a:moveTo>
                <a:cubicBezTo>
                  <a:pt x="7512379" y="1336350"/>
                  <a:pt x="7537089" y="1361060"/>
                  <a:pt x="7537089" y="1391541"/>
                </a:cubicBezTo>
                <a:cubicBezTo>
                  <a:pt x="7537089" y="1422022"/>
                  <a:pt x="7512379" y="1446732"/>
                  <a:pt x="7481897" y="1446732"/>
                </a:cubicBezTo>
                <a:cubicBezTo>
                  <a:pt x="7451415" y="1446732"/>
                  <a:pt x="7426705" y="1422022"/>
                  <a:pt x="7426705" y="1391541"/>
                </a:cubicBezTo>
                <a:cubicBezTo>
                  <a:pt x="7426705" y="1361060"/>
                  <a:pt x="7451415" y="1336350"/>
                  <a:pt x="7481897" y="1336350"/>
                </a:cubicBezTo>
                <a:close/>
                <a:moveTo>
                  <a:pt x="7341579" y="1336350"/>
                </a:moveTo>
                <a:cubicBezTo>
                  <a:pt x="7372061" y="1336350"/>
                  <a:pt x="7396771" y="1361060"/>
                  <a:pt x="7396771" y="1391541"/>
                </a:cubicBezTo>
                <a:cubicBezTo>
                  <a:pt x="7396771" y="1422022"/>
                  <a:pt x="7372061" y="1446732"/>
                  <a:pt x="7341579" y="1446732"/>
                </a:cubicBezTo>
                <a:cubicBezTo>
                  <a:pt x="7311097" y="1446732"/>
                  <a:pt x="7286387" y="1422022"/>
                  <a:pt x="7286387" y="1391541"/>
                </a:cubicBezTo>
                <a:cubicBezTo>
                  <a:pt x="7286387" y="1361060"/>
                  <a:pt x="7311097" y="1336350"/>
                  <a:pt x="7341579" y="1336350"/>
                </a:cubicBezTo>
                <a:close/>
                <a:moveTo>
                  <a:pt x="7211286" y="1336350"/>
                </a:moveTo>
                <a:cubicBezTo>
                  <a:pt x="7241768" y="1336350"/>
                  <a:pt x="7266478" y="1361060"/>
                  <a:pt x="7266478" y="1391541"/>
                </a:cubicBezTo>
                <a:cubicBezTo>
                  <a:pt x="7266478" y="1422022"/>
                  <a:pt x="7241768" y="1446732"/>
                  <a:pt x="7211286" y="1446732"/>
                </a:cubicBezTo>
                <a:cubicBezTo>
                  <a:pt x="7180804" y="1446732"/>
                  <a:pt x="7156094" y="1422022"/>
                  <a:pt x="7156094" y="1391541"/>
                </a:cubicBezTo>
                <a:cubicBezTo>
                  <a:pt x="7156094" y="1361060"/>
                  <a:pt x="7180804" y="1336350"/>
                  <a:pt x="7211286" y="1336350"/>
                </a:cubicBezTo>
                <a:close/>
                <a:moveTo>
                  <a:pt x="7080993" y="1336350"/>
                </a:moveTo>
                <a:cubicBezTo>
                  <a:pt x="7111475" y="1336350"/>
                  <a:pt x="7136185" y="1361060"/>
                  <a:pt x="7136185" y="1391541"/>
                </a:cubicBezTo>
                <a:cubicBezTo>
                  <a:pt x="7136185" y="1422022"/>
                  <a:pt x="7111475" y="1446732"/>
                  <a:pt x="7080993" y="1446732"/>
                </a:cubicBezTo>
                <a:cubicBezTo>
                  <a:pt x="7050511" y="1446732"/>
                  <a:pt x="7025801" y="1422022"/>
                  <a:pt x="7025801" y="1391541"/>
                </a:cubicBezTo>
                <a:cubicBezTo>
                  <a:pt x="7025801" y="1361060"/>
                  <a:pt x="7050511" y="1336350"/>
                  <a:pt x="7080993" y="1336350"/>
                </a:cubicBezTo>
                <a:close/>
                <a:moveTo>
                  <a:pt x="6947357" y="1336350"/>
                </a:moveTo>
                <a:cubicBezTo>
                  <a:pt x="6977839" y="1336350"/>
                  <a:pt x="7002549" y="1361060"/>
                  <a:pt x="7002549" y="1391541"/>
                </a:cubicBezTo>
                <a:cubicBezTo>
                  <a:pt x="7002549" y="1422022"/>
                  <a:pt x="6977839" y="1446732"/>
                  <a:pt x="6947357" y="1446732"/>
                </a:cubicBezTo>
                <a:cubicBezTo>
                  <a:pt x="6916875" y="1446732"/>
                  <a:pt x="6892165" y="1422022"/>
                  <a:pt x="6892165" y="1391541"/>
                </a:cubicBezTo>
                <a:cubicBezTo>
                  <a:pt x="6892165" y="1361060"/>
                  <a:pt x="6916875" y="1336350"/>
                  <a:pt x="6947357" y="1336350"/>
                </a:cubicBezTo>
                <a:close/>
                <a:moveTo>
                  <a:pt x="6817064" y="1336350"/>
                </a:moveTo>
                <a:cubicBezTo>
                  <a:pt x="6847546" y="1336350"/>
                  <a:pt x="6872256" y="1361060"/>
                  <a:pt x="6872256" y="1391541"/>
                </a:cubicBezTo>
                <a:cubicBezTo>
                  <a:pt x="6872256" y="1422022"/>
                  <a:pt x="6847546" y="1446732"/>
                  <a:pt x="6817064" y="1446732"/>
                </a:cubicBezTo>
                <a:cubicBezTo>
                  <a:pt x="6786582" y="1446732"/>
                  <a:pt x="6761872" y="1422022"/>
                  <a:pt x="6761872" y="1391541"/>
                </a:cubicBezTo>
                <a:cubicBezTo>
                  <a:pt x="6761872" y="1361060"/>
                  <a:pt x="6786582" y="1336350"/>
                  <a:pt x="6817064" y="1336350"/>
                </a:cubicBezTo>
                <a:close/>
                <a:moveTo>
                  <a:pt x="6683431" y="1336350"/>
                </a:moveTo>
                <a:cubicBezTo>
                  <a:pt x="6713913" y="1336350"/>
                  <a:pt x="6738623" y="1361060"/>
                  <a:pt x="6738623" y="1391541"/>
                </a:cubicBezTo>
                <a:cubicBezTo>
                  <a:pt x="6738623" y="1422022"/>
                  <a:pt x="6713913" y="1446732"/>
                  <a:pt x="6683431" y="1446732"/>
                </a:cubicBezTo>
                <a:cubicBezTo>
                  <a:pt x="6652949" y="1446732"/>
                  <a:pt x="6628239" y="1422022"/>
                  <a:pt x="6628239" y="1391541"/>
                </a:cubicBezTo>
                <a:cubicBezTo>
                  <a:pt x="6628239" y="1361060"/>
                  <a:pt x="6652949" y="1336350"/>
                  <a:pt x="6683431" y="1336350"/>
                </a:cubicBezTo>
                <a:close/>
                <a:moveTo>
                  <a:pt x="6553137" y="1336350"/>
                </a:moveTo>
                <a:cubicBezTo>
                  <a:pt x="6583619" y="1336350"/>
                  <a:pt x="6608329" y="1361060"/>
                  <a:pt x="6608329" y="1391541"/>
                </a:cubicBezTo>
                <a:cubicBezTo>
                  <a:pt x="6608329" y="1422022"/>
                  <a:pt x="6583619" y="1446732"/>
                  <a:pt x="6553137" y="1446732"/>
                </a:cubicBezTo>
                <a:cubicBezTo>
                  <a:pt x="6522655" y="1446732"/>
                  <a:pt x="6497945" y="1422022"/>
                  <a:pt x="6497945" y="1391541"/>
                </a:cubicBezTo>
                <a:cubicBezTo>
                  <a:pt x="6497945" y="1361060"/>
                  <a:pt x="6522655" y="1336350"/>
                  <a:pt x="6553137" y="1336350"/>
                </a:cubicBezTo>
                <a:close/>
                <a:moveTo>
                  <a:pt x="6419502" y="1336350"/>
                </a:moveTo>
                <a:cubicBezTo>
                  <a:pt x="6449984" y="1336350"/>
                  <a:pt x="6474694" y="1361060"/>
                  <a:pt x="6474694" y="1391541"/>
                </a:cubicBezTo>
                <a:cubicBezTo>
                  <a:pt x="6474694" y="1422022"/>
                  <a:pt x="6449984" y="1446732"/>
                  <a:pt x="6419502" y="1446732"/>
                </a:cubicBezTo>
                <a:cubicBezTo>
                  <a:pt x="6389020" y="1446732"/>
                  <a:pt x="6364310" y="1422022"/>
                  <a:pt x="6364310" y="1391541"/>
                </a:cubicBezTo>
                <a:cubicBezTo>
                  <a:pt x="6364310" y="1361060"/>
                  <a:pt x="6389020" y="1336350"/>
                  <a:pt x="6419502" y="1336350"/>
                </a:cubicBezTo>
                <a:close/>
                <a:moveTo>
                  <a:pt x="6289207" y="1336350"/>
                </a:moveTo>
                <a:cubicBezTo>
                  <a:pt x="6319689" y="1336350"/>
                  <a:pt x="6344399" y="1361060"/>
                  <a:pt x="6344399" y="1391541"/>
                </a:cubicBezTo>
                <a:cubicBezTo>
                  <a:pt x="6344399" y="1422022"/>
                  <a:pt x="6319689" y="1446732"/>
                  <a:pt x="6289207" y="1446732"/>
                </a:cubicBezTo>
                <a:cubicBezTo>
                  <a:pt x="6258725" y="1446732"/>
                  <a:pt x="6234015" y="1422022"/>
                  <a:pt x="6234015" y="1391541"/>
                </a:cubicBezTo>
                <a:cubicBezTo>
                  <a:pt x="6234015" y="1361060"/>
                  <a:pt x="6258725" y="1336350"/>
                  <a:pt x="6289207" y="1336350"/>
                </a:cubicBezTo>
                <a:close/>
                <a:moveTo>
                  <a:pt x="6155573" y="1336350"/>
                </a:moveTo>
                <a:cubicBezTo>
                  <a:pt x="6186055" y="1336350"/>
                  <a:pt x="6210765" y="1361060"/>
                  <a:pt x="6210765" y="1391541"/>
                </a:cubicBezTo>
                <a:cubicBezTo>
                  <a:pt x="6210765" y="1422022"/>
                  <a:pt x="6186055" y="1446732"/>
                  <a:pt x="6155573" y="1446732"/>
                </a:cubicBezTo>
                <a:cubicBezTo>
                  <a:pt x="6125091" y="1446732"/>
                  <a:pt x="6100381" y="1422022"/>
                  <a:pt x="6100381" y="1391541"/>
                </a:cubicBezTo>
                <a:cubicBezTo>
                  <a:pt x="6100381" y="1361060"/>
                  <a:pt x="6125091" y="1336350"/>
                  <a:pt x="6155573" y="1336350"/>
                </a:cubicBezTo>
                <a:close/>
                <a:moveTo>
                  <a:pt x="6021939" y="1336350"/>
                </a:moveTo>
                <a:cubicBezTo>
                  <a:pt x="6052421" y="1336350"/>
                  <a:pt x="6077131" y="1361060"/>
                  <a:pt x="6077131" y="1391541"/>
                </a:cubicBezTo>
                <a:cubicBezTo>
                  <a:pt x="6077131" y="1422022"/>
                  <a:pt x="6052421" y="1446732"/>
                  <a:pt x="6021939" y="1446732"/>
                </a:cubicBezTo>
                <a:cubicBezTo>
                  <a:pt x="5991457" y="1446732"/>
                  <a:pt x="5966747" y="1422022"/>
                  <a:pt x="5966747" y="1391541"/>
                </a:cubicBezTo>
                <a:cubicBezTo>
                  <a:pt x="5966747" y="1361060"/>
                  <a:pt x="5991457" y="1336350"/>
                  <a:pt x="6021939" y="1336350"/>
                </a:cubicBezTo>
                <a:close/>
                <a:moveTo>
                  <a:pt x="5884964" y="1336350"/>
                </a:moveTo>
                <a:cubicBezTo>
                  <a:pt x="5915446" y="1336350"/>
                  <a:pt x="5940156" y="1361060"/>
                  <a:pt x="5940156" y="1391541"/>
                </a:cubicBezTo>
                <a:cubicBezTo>
                  <a:pt x="5940156" y="1422022"/>
                  <a:pt x="5915446" y="1446732"/>
                  <a:pt x="5884964" y="1446732"/>
                </a:cubicBezTo>
                <a:cubicBezTo>
                  <a:pt x="5854482" y="1446732"/>
                  <a:pt x="5829772" y="1422022"/>
                  <a:pt x="5829772" y="1391541"/>
                </a:cubicBezTo>
                <a:cubicBezTo>
                  <a:pt x="5829772" y="1361060"/>
                  <a:pt x="5854482" y="1336350"/>
                  <a:pt x="5884964" y="1336350"/>
                </a:cubicBezTo>
                <a:close/>
                <a:moveTo>
                  <a:pt x="5754668" y="1336350"/>
                </a:moveTo>
                <a:cubicBezTo>
                  <a:pt x="5785150" y="1336350"/>
                  <a:pt x="5809860" y="1361060"/>
                  <a:pt x="5809860" y="1391541"/>
                </a:cubicBezTo>
                <a:cubicBezTo>
                  <a:pt x="5809860" y="1422022"/>
                  <a:pt x="5785150" y="1446732"/>
                  <a:pt x="5754668" y="1446732"/>
                </a:cubicBezTo>
                <a:cubicBezTo>
                  <a:pt x="5724186" y="1446732"/>
                  <a:pt x="5699476" y="1422022"/>
                  <a:pt x="5699476" y="1391541"/>
                </a:cubicBezTo>
                <a:cubicBezTo>
                  <a:pt x="5699476" y="1361060"/>
                  <a:pt x="5724186" y="1336350"/>
                  <a:pt x="5754668" y="1336350"/>
                </a:cubicBezTo>
                <a:close/>
                <a:moveTo>
                  <a:pt x="5621035" y="1336350"/>
                </a:moveTo>
                <a:cubicBezTo>
                  <a:pt x="5651517" y="1336350"/>
                  <a:pt x="5676227" y="1361060"/>
                  <a:pt x="5676227" y="1391541"/>
                </a:cubicBezTo>
                <a:cubicBezTo>
                  <a:pt x="5676227" y="1422022"/>
                  <a:pt x="5651517" y="1446732"/>
                  <a:pt x="5621035" y="1446732"/>
                </a:cubicBezTo>
                <a:cubicBezTo>
                  <a:pt x="5590553" y="1446732"/>
                  <a:pt x="5565843" y="1422022"/>
                  <a:pt x="5565843" y="1391541"/>
                </a:cubicBezTo>
                <a:cubicBezTo>
                  <a:pt x="5565843" y="1361060"/>
                  <a:pt x="5590553" y="1336350"/>
                  <a:pt x="5621035" y="1336350"/>
                </a:cubicBezTo>
                <a:close/>
                <a:moveTo>
                  <a:pt x="5487399" y="1336350"/>
                </a:moveTo>
                <a:cubicBezTo>
                  <a:pt x="5517881" y="1336350"/>
                  <a:pt x="5542591" y="1361060"/>
                  <a:pt x="5542591" y="1391541"/>
                </a:cubicBezTo>
                <a:cubicBezTo>
                  <a:pt x="5542591" y="1422022"/>
                  <a:pt x="5517881" y="1446732"/>
                  <a:pt x="5487399" y="1446732"/>
                </a:cubicBezTo>
                <a:cubicBezTo>
                  <a:pt x="5456917" y="1446732"/>
                  <a:pt x="5432207" y="1422022"/>
                  <a:pt x="5432207" y="1391541"/>
                </a:cubicBezTo>
                <a:cubicBezTo>
                  <a:pt x="5432207" y="1361060"/>
                  <a:pt x="5456917" y="1336350"/>
                  <a:pt x="5487399" y="1336350"/>
                </a:cubicBezTo>
                <a:close/>
                <a:moveTo>
                  <a:pt x="5357106" y="1336350"/>
                </a:moveTo>
                <a:cubicBezTo>
                  <a:pt x="5387588" y="1336350"/>
                  <a:pt x="5412298" y="1361060"/>
                  <a:pt x="5412298" y="1391541"/>
                </a:cubicBezTo>
                <a:cubicBezTo>
                  <a:pt x="5412298" y="1422022"/>
                  <a:pt x="5387588" y="1446732"/>
                  <a:pt x="5357106" y="1446732"/>
                </a:cubicBezTo>
                <a:cubicBezTo>
                  <a:pt x="5326624" y="1446732"/>
                  <a:pt x="5301914" y="1422022"/>
                  <a:pt x="5301914" y="1391541"/>
                </a:cubicBezTo>
                <a:cubicBezTo>
                  <a:pt x="5301914" y="1361060"/>
                  <a:pt x="5326624" y="1336350"/>
                  <a:pt x="5357106" y="1336350"/>
                </a:cubicBezTo>
                <a:close/>
                <a:moveTo>
                  <a:pt x="4959543" y="1336350"/>
                </a:moveTo>
                <a:cubicBezTo>
                  <a:pt x="4990025" y="1336350"/>
                  <a:pt x="5014735" y="1361060"/>
                  <a:pt x="5014735" y="1391541"/>
                </a:cubicBezTo>
                <a:cubicBezTo>
                  <a:pt x="5014735" y="1422022"/>
                  <a:pt x="4990025" y="1446732"/>
                  <a:pt x="4959543" y="1446732"/>
                </a:cubicBezTo>
                <a:cubicBezTo>
                  <a:pt x="4929061" y="1446732"/>
                  <a:pt x="4904351" y="1422022"/>
                  <a:pt x="4904351" y="1391541"/>
                </a:cubicBezTo>
                <a:cubicBezTo>
                  <a:pt x="4904351" y="1361060"/>
                  <a:pt x="4929061" y="1336350"/>
                  <a:pt x="4959543" y="1336350"/>
                </a:cubicBezTo>
                <a:close/>
                <a:moveTo>
                  <a:pt x="4565322" y="1336350"/>
                </a:moveTo>
                <a:cubicBezTo>
                  <a:pt x="4595804" y="1336350"/>
                  <a:pt x="4620514" y="1361060"/>
                  <a:pt x="4620514" y="1391541"/>
                </a:cubicBezTo>
                <a:cubicBezTo>
                  <a:pt x="4620514" y="1422022"/>
                  <a:pt x="4595804" y="1446732"/>
                  <a:pt x="4565322" y="1446732"/>
                </a:cubicBezTo>
                <a:cubicBezTo>
                  <a:pt x="4534840" y="1446732"/>
                  <a:pt x="4510130" y="1422022"/>
                  <a:pt x="4510130" y="1391541"/>
                </a:cubicBezTo>
                <a:cubicBezTo>
                  <a:pt x="4510130" y="1361060"/>
                  <a:pt x="4534840" y="1336350"/>
                  <a:pt x="4565322" y="1336350"/>
                </a:cubicBezTo>
                <a:close/>
                <a:moveTo>
                  <a:pt x="2971729" y="1336350"/>
                </a:moveTo>
                <a:cubicBezTo>
                  <a:pt x="3002211" y="1336350"/>
                  <a:pt x="3026921" y="1361060"/>
                  <a:pt x="3026921" y="1391541"/>
                </a:cubicBezTo>
                <a:cubicBezTo>
                  <a:pt x="3026921" y="1422022"/>
                  <a:pt x="3002211" y="1446732"/>
                  <a:pt x="2971729" y="1446732"/>
                </a:cubicBezTo>
                <a:cubicBezTo>
                  <a:pt x="2941247" y="1446732"/>
                  <a:pt x="2916537" y="1422022"/>
                  <a:pt x="2916537" y="1391541"/>
                </a:cubicBezTo>
                <a:cubicBezTo>
                  <a:pt x="2916537" y="1361060"/>
                  <a:pt x="2941247" y="1336350"/>
                  <a:pt x="2971729" y="1336350"/>
                </a:cubicBezTo>
                <a:close/>
                <a:moveTo>
                  <a:pt x="2834801" y="1336350"/>
                </a:moveTo>
                <a:cubicBezTo>
                  <a:pt x="2865283" y="1336350"/>
                  <a:pt x="2889994" y="1361060"/>
                  <a:pt x="2889994" y="1391541"/>
                </a:cubicBezTo>
                <a:cubicBezTo>
                  <a:pt x="2889994" y="1422022"/>
                  <a:pt x="2865283" y="1446732"/>
                  <a:pt x="2834801" y="1446732"/>
                </a:cubicBezTo>
                <a:cubicBezTo>
                  <a:pt x="2804320" y="1446732"/>
                  <a:pt x="2779610" y="1422022"/>
                  <a:pt x="2779610" y="1391541"/>
                </a:cubicBezTo>
                <a:cubicBezTo>
                  <a:pt x="2779610" y="1361060"/>
                  <a:pt x="2804320" y="1336350"/>
                  <a:pt x="2834801" y="1336350"/>
                </a:cubicBezTo>
                <a:close/>
                <a:moveTo>
                  <a:pt x="2707848" y="1336350"/>
                </a:moveTo>
                <a:cubicBezTo>
                  <a:pt x="2738330" y="1336350"/>
                  <a:pt x="2763042" y="1361060"/>
                  <a:pt x="2763042" y="1391541"/>
                </a:cubicBezTo>
                <a:cubicBezTo>
                  <a:pt x="2763042" y="1422022"/>
                  <a:pt x="2738330" y="1446732"/>
                  <a:pt x="2707848" y="1446732"/>
                </a:cubicBezTo>
                <a:cubicBezTo>
                  <a:pt x="2677367" y="1446732"/>
                  <a:pt x="2652656" y="1422022"/>
                  <a:pt x="2652656" y="1391541"/>
                </a:cubicBezTo>
                <a:cubicBezTo>
                  <a:pt x="2652656" y="1361060"/>
                  <a:pt x="2677367" y="1336350"/>
                  <a:pt x="2707848" y="1336350"/>
                </a:cubicBezTo>
                <a:close/>
                <a:moveTo>
                  <a:pt x="2570875" y="1336350"/>
                </a:moveTo>
                <a:cubicBezTo>
                  <a:pt x="2601357" y="1336350"/>
                  <a:pt x="2626067" y="1361060"/>
                  <a:pt x="2626067" y="1391541"/>
                </a:cubicBezTo>
                <a:cubicBezTo>
                  <a:pt x="2626067" y="1422022"/>
                  <a:pt x="2601357" y="1446732"/>
                  <a:pt x="2570875" y="1446732"/>
                </a:cubicBezTo>
                <a:cubicBezTo>
                  <a:pt x="2540392" y="1446732"/>
                  <a:pt x="2515683" y="1422022"/>
                  <a:pt x="2515683" y="1391541"/>
                </a:cubicBezTo>
                <a:cubicBezTo>
                  <a:pt x="2515683" y="1361060"/>
                  <a:pt x="2540392" y="1336350"/>
                  <a:pt x="2570875" y="1336350"/>
                </a:cubicBezTo>
                <a:close/>
                <a:moveTo>
                  <a:pt x="2173314" y="1336350"/>
                </a:moveTo>
                <a:cubicBezTo>
                  <a:pt x="2203797" y="1336350"/>
                  <a:pt x="2228507" y="1361060"/>
                  <a:pt x="2228507" y="1391541"/>
                </a:cubicBezTo>
                <a:cubicBezTo>
                  <a:pt x="2228507" y="1422022"/>
                  <a:pt x="2203797" y="1446732"/>
                  <a:pt x="2173314" y="1446732"/>
                </a:cubicBezTo>
                <a:cubicBezTo>
                  <a:pt x="2142832" y="1446732"/>
                  <a:pt x="2118122" y="1422022"/>
                  <a:pt x="2118122" y="1391541"/>
                </a:cubicBezTo>
                <a:cubicBezTo>
                  <a:pt x="2118122" y="1361060"/>
                  <a:pt x="2142832" y="1336350"/>
                  <a:pt x="2173314" y="1336350"/>
                </a:cubicBezTo>
                <a:close/>
                <a:moveTo>
                  <a:pt x="2039678" y="1336350"/>
                </a:moveTo>
                <a:cubicBezTo>
                  <a:pt x="2070160" y="1336350"/>
                  <a:pt x="2094870" y="1361060"/>
                  <a:pt x="2094870" y="1391541"/>
                </a:cubicBezTo>
                <a:cubicBezTo>
                  <a:pt x="2094870" y="1422022"/>
                  <a:pt x="2070160" y="1446732"/>
                  <a:pt x="2039678" y="1446732"/>
                </a:cubicBezTo>
                <a:cubicBezTo>
                  <a:pt x="2009195" y="1446732"/>
                  <a:pt x="1984484" y="1422022"/>
                  <a:pt x="1984484" y="1391541"/>
                </a:cubicBezTo>
                <a:cubicBezTo>
                  <a:pt x="1984484" y="1361060"/>
                  <a:pt x="2009195" y="1336350"/>
                  <a:pt x="2039678" y="1336350"/>
                </a:cubicBezTo>
                <a:close/>
                <a:moveTo>
                  <a:pt x="1909381" y="1336350"/>
                </a:moveTo>
                <a:cubicBezTo>
                  <a:pt x="1939864" y="1336350"/>
                  <a:pt x="1964575" y="1361060"/>
                  <a:pt x="1964575" y="1391541"/>
                </a:cubicBezTo>
                <a:cubicBezTo>
                  <a:pt x="1964575" y="1422022"/>
                  <a:pt x="1939864" y="1446732"/>
                  <a:pt x="1909381" y="1446732"/>
                </a:cubicBezTo>
                <a:cubicBezTo>
                  <a:pt x="1878899" y="1446732"/>
                  <a:pt x="1854188" y="1422022"/>
                  <a:pt x="1854188" y="1391541"/>
                </a:cubicBezTo>
                <a:cubicBezTo>
                  <a:pt x="1854188" y="1361060"/>
                  <a:pt x="1878899" y="1336350"/>
                  <a:pt x="1909381" y="1336350"/>
                </a:cubicBezTo>
                <a:close/>
                <a:moveTo>
                  <a:pt x="1779086" y="1336350"/>
                </a:moveTo>
                <a:cubicBezTo>
                  <a:pt x="1809568" y="1336350"/>
                  <a:pt x="1834278" y="1361060"/>
                  <a:pt x="1834278" y="1391541"/>
                </a:cubicBezTo>
                <a:cubicBezTo>
                  <a:pt x="1834278" y="1422022"/>
                  <a:pt x="1809568" y="1446732"/>
                  <a:pt x="1779086" y="1446732"/>
                </a:cubicBezTo>
                <a:cubicBezTo>
                  <a:pt x="1748603" y="1446732"/>
                  <a:pt x="1723892" y="1422022"/>
                  <a:pt x="1723892" y="1391541"/>
                </a:cubicBezTo>
                <a:cubicBezTo>
                  <a:pt x="1723892" y="1361060"/>
                  <a:pt x="1748603" y="1336350"/>
                  <a:pt x="1779086" y="1336350"/>
                </a:cubicBezTo>
                <a:close/>
                <a:moveTo>
                  <a:pt x="1645448" y="1336350"/>
                </a:moveTo>
                <a:cubicBezTo>
                  <a:pt x="1675933" y="1336350"/>
                  <a:pt x="1700644" y="1361060"/>
                  <a:pt x="1700644" y="1391541"/>
                </a:cubicBezTo>
                <a:cubicBezTo>
                  <a:pt x="1700644" y="1422022"/>
                  <a:pt x="1675933" y="1446732"/>
                  <a:pt x="1645448" y="1446732"/>
                </a:cubicBezTo>
                <a:cubicBezTo>
                  <a:pt x="1614967" y="1446732"/>
                  <a:pt x="1590256" y="1422022"/>
                  <a:pt x="1590256" y="1391541"/>
                </a:cubicBezTo>
                <a:cubicBezTo>
                  <a:pt x="1590256" y="1361060"/>
                  <a:pt x="1614967" y="1336350"/>
                  <a:pt x="1645448" y="1336350"/>
                </a:cubicBezTo>
                <a:close/>
                <a:moveTo>
                  <a:pt x="1515160" y="1336350"/>
                </a:moveTo>
                <a:cubicBezTo>
                  <a:pt x="1545636" y="1336350"/>
                  <a:pt x="1570346" y="1361060"/>
                  <a:pt x="1570346" y="1391541"/>
                </a:cubicBezTo>
                <a:cubicBezTo>
                  <a:pt x="1570346" y="1422022"/>
                  <a:pt x="1545636" y="1446732"/>
                  <a:pt x="1515160" y="1446732"/>
                </a:cubicBezTo>
                <a:cubicBezTo>
                  <a:pt x="1484676" y="1446732"/>
                  <a:pt x="1459963" y="1422022"/>
                  <a:pt x="1459963" y="1391541"/>
                </a:cubicBezTo>
                <a:cubicBezTo>
                  <a:pt x="1459963" y="1361060"/>
                  <a:pt x="1484676" y="1336350"/>
                  <a:pt x="1515160" y="1336350"/>
                </a:cubicBezTo>
                <a:close/>
                <a:moveTo>
                  <a:pt x="1381522" y="1336350"/>
                </a:moveTo>
                <a:cubicBezTo>
                  <a:pt x="1412004" y="1336350"/>
                  <a:pt x="1436714" y="1361060"/>
                  <a:pt x="1436714" y="1391541"/>
                </a:cubicBezTo>
                <a:cubicBezTo>
                  <a:pt x="1436714" y="1422022"/>
                  <a:pt x="1412004" y="1446732"/>
                  <a:pt x="1381522" y="1446732"/>
                </a:cubicBezTo>
                <a:cubicBezTo>
                  <a:pt x="1351043" y="1446732"/>
                  <a:pt x="1326330" y="1422022"/>
                  <a:pt x="1326330" y="1391541"/>
                </a:cubicBezTo>
                <a:cubicBezTo>
                  <a:pt x="1326330" y="1361060"/>
                  <a:pt x="1351043" y="1336350"/>
                  <a:pt x="1381522" y="1336350"/>
                </a:cubicBezTo>
                <a:close/>
                <a:moveTo>
                  <a:pt x="1251229" y="1336350"/>
                </a:moveTo>
                <a:cubicBezTo>
                  <a:pt x="1281711" y="1336350"/>
                  <a:pt x="1306421" y="1361060"/>
                  <a:pt x="1306421" y="1391541"/>
                </a:cubicBezTo>
                <a:cubicBezTo>
                  <a:pt x="1306421" y="1422022"/>
                  <a:pt x="1281711" y="1446732"/>
                  <a:pt x="1251229" y="1446732"/>
                </a:cubicBezTo>
                <a:cubicBezTo>
                  <a:pt x="1220747" y="1446732"/>
                  <a:pt x="1196037" y="1422022"/>
                  <a:pt x="1196037" y="1391541"/>
                </a:cubicBezTo>
                <a:cubicBezTo>
                  <a:pt x="1196037" y="1361060"/>
                  <a:pt x="1220747" y="1336350"/>
                  <a:pt x="1251229" y="1336350"/>
                </a:cubicBezTo>
                <a:close/>
                <a:moveTo>
                  <a:pt x="1117592" y="1336350"/>
                </a:moveTo>
                <a:cubicBezTo>
                  <a:pt x="1148075" y="1336350"/>
                  <a:pt x="1172785" y="1361060"/>
                  <a:pt x="1172785" y="1391541"/>
                </a:cubicBezTo>
                <a:cubicBezTo>
                  <a:pt x="1172785" y="1422022"/>
                  <a:pt x="1148075" y="1446732"/>
                  <a:pt x="1117592" y="1446732"/>
                </a:cubicBezTo>
                <a:cubicBezTo>
                  <a:pt x="1087110" y="1446732"/>
                  <a:pt x="1062400" y="1422022"/>
                  <a:pt x="1062400" y="1391541"/>
                </a:cubicBezTo>
                <a:cubicBezTo>
                  <a:pt x="1062400" y="1361060"/>
                  <a:pt x="1087110" y="1336350"/>
                  <a:pt x="1117592" y="1336350"/>
                </a:cubicBezTo>
                <a:close/>
                <a:moveTo>
                  <a:pt x="980615" y="1336350"/>
                </a:moveTo>
                <a:cubicBezTo>
                  <a:pt x="1011098" y="1336350"/>
                  <a:pt x="1035808" y="1361060"/>
                  <a:pt x="1035808" y="1391541"/>
                </a:cubicBezTo>
                <a:cubicBezTo>
                  <a:pt x="1035808" y="1422022"/>
                  <a:pt x="1011098" y="1446732"/>
                  <a:pt x="980615" y="1446732"/>
                </a:cubicBezTo>
                <a:cubicBezTo>
                  <a:pt x="950133" y="1446732"/>
                  <a:pt x="925422" y="1422022"/>
                  <a:pt x="925422" y="1391541"/>
                </a:cubicBezTo>
                <a:cubicBezTo>
                  <a:pt x="925422" y="1361060"/>
                  <a:pt x="950133" y="1336350"/>
                  <a:pt x="980615" y="1336350"/>
                </a:cubicBezTo>
                <a:close/>
                <a:moveTo>
                  <a:pt x="9199101" y="1336348"/>
                </a:moveTo>
                <a:cubicBezTo>
                  <a:pt x="9229583" y="1336348"/>
                  <a:pt x="9254293" y="1361058"/>
                  <a:pt x="9254293" y="1391539"/>
                </a:cubicBezTo>
                <a:cubicBezTo>
                  <a:pt x="9254293" y="1422020"/>
                  <a:pt x="9229583" y="1446730"/>
                  <a:pt x="9199101" y="1446730"/>
                </a:cubicBezTo>
                <a:cubicBezTo>
                  <a:pt x="9168619" y="1446730"/>
                  <a:pt x="9143909" y="1422020"/>
                  <a:pt x="9143909" y="1391539"/>
                </a:cubicBezTo>
                <a:cubicBezTo>
                  <a:pt x="9143909" y="1361058"/>
                  <a:pt x="9168619" y="1336348"/>
                  <a:pt x="9199101" y="1336348"/>
                </a:cubicBezTo>
                <a:close/>
                <a:moveTo>
                  <a:pt x="9068807" y="1336348"/>
                </a:moveTo>
                <a:cubicBezTo>
                  <a:pt x="9099289" y="1336348"/>
                  <a:pt x="9123999" y="1361058"/>
                  <a:pt x="9123999" y="1391539"/>
                </a:cubicBezTo>
                <a:cubicBezTo>
                  <a:pt x="9123999" y="1422020"/>
                  <a:pt x="9099289" y="1446730"/>
                  <a:pt x="9068807" y="1446730"/>
                </a:cubicBezTo>
                <a:cubicBezTo>
                  <a:pt x="9038325" y="1446730"/>
                  <a:pt x="9013615" y="1422020"/>
                  <a:pt x="9013615" y="1391539"/>
                </a:cubicBezTo>
                <a:cubicBezTo>
                  <a:pt x="9013615" y="1361058"/>
                  <a:pt x="9038325" y="1336348"/>
                  <a:pt x="9068807" y="1336348"/>
                </a:cubicBezTo>
                <a:close/>
                <a:moveTo>
                  <a:pt x="8407316" y="1336348"/>
                </a:moveTo>
                <a:cubicBezTo>
                  <a:pt x="8437798" y="1336348"/>
                  <a:pt x="8462508" y="1361058"/>
                  <a:pt x="8462508" y="1391539"/>
                </a:cubicBezTo>
                <a:cubicBezTo>
                  <a:pt x="8462508" y="1422020"/>
                  <a:pt x="8437798" y="1446730"/>
                  <a:pt x="8407316" y="1446730"/>
                </a:cubicBezTo>
                <a:cubicBezTo>
                  <a:pt x="8376834" y="1446730"/>
                  <a:pt x="8352124" y="1422020"/>
                  <a:pt x="8352124" y="1391539"/>
                </a:cubicBezTo>
                <a:cubicBezTo>
                  <a:pt x="8352124" y="1361058"/>
                  <a:pt x="8376834" y="1336348"/>
                  <a:pt x="8407316" y="1336348"/>
                </a:cubicBezTo>
                <a:close/>
                <a:moveTo>
                  <a:pt x="8273682" y="1336348"/>
                </a:moveTo>
                <a:cubicBezTo>
                  <a:pt x="8304164" y="1336348"/>
                  <a:pt x="8328874" y="1361058"/>
                  <a:pt x="8328874" y="1391539"/>
                </a:cubicBezTo>
                <a:cubicBezTo>
                  <a:pt x="8328874" y="1422020"/>
                  <a:pt x="8304164" y="1446730"/>
                  <a:pt x="8273682" y="1446730"/>
                </a:cubicBezTo>
                <a:cubicBezTo>
                  <a:pt x="8243200" y="1446730"/>
                  <a:pt x="8218490" y="1422020"/>
                  <a:pt x="8218490" y="1391539"/>
                </a:cubicBezTo>
                <a:cubicBezTo>
                  <a:pt x="8218490" y="1361058"/>
                  <a:pt x="8243200" y="1336348"/>
                  <a:pt x="8273682" y="1336348"/>
                </a:cubicBezTo>
                <a:close/>
                <a:moveTo>
                  <a:pt x="8143388" y="1336348"/>
                </a:moveTo>
                <a:cubicBezTo>
                  <a:pt x="8173870" y="1336348"/>
                  <a:pt x="8198580" y="1361058"/>
                  <a:pt x="8198580" y="1391539"/>
                </a:cubicBezTo>
                <a:cubicBezTo>
                  <a:pt x="8198580" y="1422020"/>
                  <a:pt x="8173870" y="1446730"/>
                  <a:pt x="8143388" y="1446730"/>
                </a:cubicBezTo>
                <a:cubicBezTo>
                  <a:pt x="8112906" y="1446730"/>
                  <a:pt x="8088196" y="1422020"/>
                  <a:pt x="8088196" y="1391539"/>
                </a:cubicBezTo>
                <a:cubicBezTo>
                  <a:pt x="8088196" y="1361058"/>
                  <a:pt x="8112906" y="1336348"/>
                  <a:pt x="8143388" y="1336348"/>
                </a:cubicBezTo>
                <a:close/>
                <a:moveTo>
                  <a:pt x="8009753" y="1336348"/>
                </a:moveTo>
                <a:cubicBezTo>
                  <a:pt x="8040235" y="1336348"/>
                  <a:pt x="8064945" y="1361058"/>
                  <a:pt x="8064945" y="1391539"/>
                </a:cubicBezTo>
                <a:cubicBezTo>
                  <a:pt x="8064945" y="1422020"/>
                  <a:pt x="8040235" y="1446730"/>
                  <a:pt x="8009753" y="1446730"/>
                </a:cubicBezTo>
                <a:cubicBezTo>
                  <a:pt x="7979271" y="1446730"/>
                  <a:pt x="7954561" y="1422020"/>
                  <a:pt x="7954561" y="1391539"/>
                </a:cubicBezTo>
                <a:cubicBezTo>
                  <a:pt x="7954561" y="1361058"/>
                  <a:pt x="7979271" y="1336348"/>
                  <a:pt x="8009753" y="1336348"/>
                </a:cubicBezTo>
                <a:close/>
                <a:moveTo>
                  <a:pt x="7876118" y="1336348"/>
                </a:moveTo>
                <a:cubicBezTo>
                  <a:pt x="7906600" y="1336348"/>
                  <a:pt x="7931310" y="1361058"/>
                  <a:pt x="7931310" y="1391539"/>
                </a:cubicBezTo>
                <a:cubicBezTo>
                  <a:pt x="7931310" y="1422020"/>
                  <a:pt x="7906600" y="1446730"/>
                  <a:pt x="7876118" y="1446730"/>
                </a:cubicBezTo>
                <a:cubicBezTo>
                  <a:pt x="7845636" y="1446730"/>
                  <a:pt x="7820926" y="1422020"/>
                  <a:pt x="7820926" y="1391539"/>
                </a:cubicBezTo>
                <a:cubicBezTo>
                  <a:pt x="7820926" y="1361058"/>
                  <a:pt x="7845636" y="1336348"/>
                  <a:pt x="7876118" y="1336348"/>
                </a:cubicBezTo>
                <a:close/>
                <a:moveTo>
                  <a:pt x="7745823" y="1336348"/>
                </a:moveTo>
                <a:cubicBezTo>
                  <a:pt x="7776305" y="1336348"/>
                  <a:pt x="7801015" y="1361058"/>
                  <a:pt x="7801015" y="1391539"/>
                </a:cubicBezTo>
                <a:cubicBezTo>
                  <a:pt x="7801015" y="1422020"/>
                  <a:pt x="7776305" y="1446730"/>
                  <a:pt x="7745823" y="1446730"/>
                </a:cubicBezTo>
                <a:cubicBezTo>
                  <a:pt x="7715341" y="1446730"/>
                  <a:pt x="7690631" y="1422020"/>
                  <a:pt x="7690631" y="1391539"/>
                </a:cubicBezTo>
                <a:cubicBezTo>
                  <a:pt x="7690631" y="1361058"/>
                  <a:pt x="7715341" y="1336348"/>
                  <a:pt x="7745823" y="1336348"/>
                </a:cubicBezTo>
                <a:close/>
                <a:moveTo>
                  <a:pt x="185475" y="1336348"/>
                </a:moveTo>
                <a:cubicBezTo>
                  <a:pt x="215957" y="1336348"/>
                  <a:pt x="240666" y="1361058"/>
                  <a:pt x="240666" y="1391539"/>
                </a:cubicBezTo>
                <a:cubicBezTo>
                  <a:pt x="240666" y="1422020"/>
                  <a:pt x="215957" y="1446730"/>
                  <a:pt x="185475" y="1446730"/>
                </a:cubicBezTo>
                <a:cubicBezTo>
                  <a:pt x="154994" y="1446730"/>
                  <a:pt x="130283" y="1422020"/>
                  <a:pt x="130283" y="1391539"/>
                </a:cubicBezTo>
                <a:cubicBezTo>
                  <a:pt x="130283" y="1361058"/>
                  <a:pt x="154994" y="1336348"/>
                  <a:pt x="185475" y="1336348"/>
                </a:cubicBezTo>
                <a:close/>
                <a:moveTo>
                  <a:pt x="9199101" y="1219421"/>
                </a:moveTo>
                <a:cubicBezTo>
                  <a:pt x="9229583" y="1219421"/>
                  <a:pt x="9254293" y="1244131"/>
                  <a:pt x="9254293" y="1274612"/>
                </a:cubicBezTo>
                <a:cubicBezTo>
                  <a:pt x="9254293" y="1305093"/>
                  <a:pt x="9229583" y="1329803"/>
                  <a:pt x="9199101" y="1329803"/>
                </a:cubicBezTo>
                <a:cubicBezTo>
                  <a:pt x="9168619" y="1329803"/>
                  <a:pt x="9143909" y="1305093"/>
                  <a:pt x="9143909" y="1274612"/>
                </a:cubicBezTo>
                <a:cubicBezTo>
                  <a:pt x="9143909" y="1244131"/>
                  <a:pt x="9168619" y="1219421"/>
                  <a:pt x="9199101" y="1219421"/>
                </a:cubicBezTo>
                <a:close/>
                <a:moveTo>
                  <a:pt x="9068807" y="1219421"/>
                </a:moveTo>
                <a:cubicBezTo>
                  <a:pt x="9099289" y="1219421"/>
                  <a:pt x="9123999" y="1244131"/>
                  <a:pt x="9123999" y="1274612"/>
                </a:cubicBezTo>
                <a:cubicBezTo>
                  <a:pt x="9123999" y="1305093"/>
                  <a:pt x="9099289" y="1329803"/>
                  <a:pt x="9068807" y="1329803"/>
                </a:cubicBezTo>
                <a:cubicBezTo>
                  <a:pt x="9038325" y="1329803"/>
                  <a:pt x="9013615" y="1305093"/>
                  <a:pt x="9013615" y="1274612"/>
                </a:cubicBezTo>
                <a:cubicBezTo>
                  <a:pt x="9013615" y="1244131"/>
                  <a:pt x="9038325" y="1219421"/>
                  <a:pt x="9068807" y="1219421"/>
                </a:cubicBezTo>
                <a:close/>
                <a:moveTo>
                  <a:pt x="8537612" y="1219421"/>
                </a:moveTo>
                <a:cubicBezTo>
                  <a:pt x="8568094" y="1219421"/>
                  <a:pt x="8592804" y="1244131"/>
                  <a:pt x="8592804" y="1274612"/>
                </a:cubicBezTo>
                <a:cubicBezTo>
                  <a:pt x="8592804" y="1305093"/>
                  <a:pt x="8568094" y="1329803"/>
                  <a:pt x="8537612" y="1329803"/>
                </a:cubicBezTo>
                <a:cubicBezTo>
                  <a:pt x="8507130" y="1329803"/>
                  <a:pt x="8482420" y="1305093"/>
                  <a:pt x="8482420" y="1274612"/>
                </a:cubicBezTo>
                <a:cubicBezTo>
                  <a:pt x="8482420" y="1244131"/>
                  <a:pt x="8507130" y="1219421"/>
                  <a:pt x="8537612" y="1219421"/>
                </a:cubicBezTo>
                <a:close/>
                <a:moveTo>
                  <a:pt x="8407316" y="1219421"/>
                </a:moveTo>
                <a:cubicBezTo>
                  <a:pt x="8437798" y="1219421"/>
                  <a:pt x="8462508" y="1244131"/>
                  <a:pt x="8462508" y="1274612"/>
                </a:cubicBezTo>
                <a:cubicBezTo>
                  <a:pt x="8462508" y="1305093"/>
                  <a:pt x="8437798" y="1329803"/>
                  <a:pt x="8407316" y="1329803"/>
                </a:cubicBezTo>
                <a:cubicBezTo>
                  <a:pt x="8376834" y="1329803"/>
                  <a:pt x="8352124" y="1305093"/>
                  <a:pt x="8352124" y="1274612"/>
                </a:cubicBezTo>
                <a:cubicBezTo>
                  <a:pt x="8352124" y="1244131"/>
                  <a:pt x="8376834" y="1219421"/>
                  <a:pt x="8407316" y="1219421"/>
                </a:cubicBezTo>
                <a:close/>
                <a:moveTo>
                  <a:pt x="8273682" y="1219421"/>
                </a:moveTo>
                <a:cubicBezTo>
                  <a:pt x="8304164" y="1219421"/>
                  <a:pt x="8328874" y="1244131"/>
                  <a:pt x="8328874" y="1274612"/>
                </a:cubicBezTo>
                <a:cubicBezTo>
                  <a:pt x="8328874" y="1305093"/>
                  <a:pt x="8304164" y="1329803"/>
                  <a:pt x="8273682" y="1329803"/>
                </a:cubicBezTo>
                <a:cubicBezTo>
                  <a:pt x="8243200" y="1329803"/>
                  <a:pt x="8218490" y="1305093"/>
                  <a:pt x="8218490" y="1274612"/>
                </a:cubicBezTo>
                <a:cubicBezTo>
                  <a:pt x="8218490" y="1244131"/>
                  <a:pt x="8243200" y="1219421"/>
                  <a:pt x="8273682" y="1219421"/>
                </a:cubicBezTo>
                <a:close/>
                <a:moveTo>
                  <a:pt x="8143388" y="1219421"/>
                </a:moveTo>
                <a:cubicBezTo>
                  <a:pt x="8173870" y="1219421"/>
                  <a:pt x="8198580" y="1244131"/>
                  <a:pt x="8198580" y="1274612"/>
                </a:cubicBezTo>
                <a:cubicBezTo>
                  <a:pt x="8198580" y="1305093"/>
                  <a:pt x="8173870" y="1329803"/>
                  <a:pt x="8143388" y="1329803"/>
                </a:cubicBezTo>
                <a:cubicBezTo>
                  <a:pt x="8112906" y="1329803"/>
                  <a:pt x="8088196" y="1305093"/>
                  <a:pt x="8088196" y="1274612"/>
                </a:cubicBezTo>
                <a:cubicBezTo>
                  <a:pt x="8088196" y="1244131"/>
                  <a:pt x="8112906" y="1219421"/>
                  <a:pt x="8143388" y="1219421"/>
                </a:cubicBezTo>
                <a:close/>
                <a:moveTo>
                  <a:pt x="8009753" y="1219421"/>
                </a:moveTo>
                <a:cubicBezTo>
                  <a:pt x="8040235" y="1219421"/>
                  <a:pt x="8064945" y="1244131"/>
                  <a:pt x="8064945" y="1274612"/>
                </a:cubicBezTo>
                <a:cubicBezTo>
                  <a:pt x="8064945" y="1305093"/>
                  <a:pt x="8040235" y="1329803"/>
                  <a:pt x="8009753" y="1329803"/>
                </a:cubicBezTo>
                <a:cubicBezTo>
                  <a:pt x="7979271" y="1329803"/>
                  <a:pt x="7954561" y="1305093"/>
                  <a:pt x="7954561" y="1274612"/>
                </a:cubicBezTo>
                <a:cubicBezTo>
                  <a:pt x="7954561" y="1244131"/>
                  <a:pt x="7979271" y="1219421"/>
                  <a:pt x="8009753" y="1219421"/>
                </a:cubicBezTo>
                <a:close/>
                <a:moveTo>
                  <a:pt x="7876118" y="1219421"/>
                </a:moveTo>
                <a:cubicBezTo>
                  <a:pt x="7906600" y="1219421"/>
                  <a:pt x="7931310" y="1244131"/>
                  <a:pt x="7931310" y="1274612"/>
                </a:cubicBezTo>
                <a:cubicBezTo>
                  <a:pt x="7931310" y="1305093"/>
                  <a:pt x="7906600" y="1329803"/>
                  <a:pt x="7876118" y="1329803"/>
                </a:cubicBezTo>
                <a:cubicBezTo>
                  <a:pt x="7845636" y="1329803"/>
                  <a:pt x="7820926" y="1305093"/>
                  <a:pt x="7820926" y="1274612"/>
                </a:cubicBezTo>
                <a:cubicBezTo>
                  <a:pt x="7820926" y="1244131"/>
                  <a:pt x="7845636" y="1219421"/>
                  <a:pt x="7876118" y="1219421"/>
                </a:cubicBezTo>
                <a:close/>
                <a:moveTo>
                  <a:pt x="7745823" y="1219421"/>
                </a:moveTo>
                <a:cubicBezTo>
                  <a:pt x="7776305" y="1219421"/>
                  <a:pt x="7801015" y="1244131"/>
                  <a:pt x="7801015" y="1274612"/>
                </a:cubicBezTo>
                <a:cubicBezTo>
                  <a:pt x="7801015" y="1305093"/>
                  <a:pt x="7776305" y="1329803"/>
                  <a:pt x="7745823" y="1329803"/>
                </a:cubicBezTo>
                <a:cubicBezTo>
                  <a:pt x="7715341" y="1329803"/>
                  <a:pt x="7690631" y="1305093"/>
                  <a:pt x="7690631" y="1274612"/>
                </a:cubicBezTo>
                <a:cubicBezTo>
                  <a:pt x="7690631" y="1244131"/>
                  <a:pt x="7715341" y="1219421"/>
                  <a:pt x="7745823" y="1219421"/>
                </a:cubicBezTo>
                <a:close/>
                <a:moveTo>
                  <a:pt x="7608849" y="1219421"/>
                </a:moveTo>
                <a:cubicBezTo>
                  <a:pt x="7639331" y="1219421"/>
                  <a:pt x="7664041" y="1244131"/>
                  <a:pt x="7664041" y="1274612"/>
                </a:cubicBezTo>
                <a:cubicBezTo>
                  <a:pt x="7664041" y="1305093"/>
                  <a:pt x="7639331" y="1329803"/>
                  <a:pt x="7608849" y="1329803"/>
                </a:cubicBezTo>
                <a:cubicBezTo>
                  <a:pt x="7578367" y="1329803"/>
                  <a:pt x="7553657" y="1305093"/>
                  <a:pt x="7553657" y="1274612"/>
                </a:cubicBezTo>
                <a:cubicBezTo>
                  <a:pt x="7553657" y="1244131"/>
                  <a:pt x="7578367" y="1219421"/>
                  <a:pt x="7608849" y="1219421"/>
                </a:cubicBezTo>
                <a:close/>
                <a:moveTo>
                  <a:pt x="7481897" y="1219421"/>
                </a:moveTo>
                <a:cubicBezTo>
                  <a:pt x="7512379" y="1219421"/>
                  <a:pt x="7537089" y="1244131"/>
                  <a:pt x="7537089" y="1274612"/>
                </a:cubicBezTo>
                <a:cubicBezTo>
                  <a:pt x="7537089" y="1305093"/>
                  <a:pt x="7512379" y="1329803"/>
                  <a:pt x="7481897" y="1329803"/>
                </a:cubicBezTo>
                <a:cubicBezTo>
                  <a:pt x="7451415" y="1329803"/>
                  <a:pt x="7426705" y="1305093"/>
                  <a:pt x="7426705" y="1274612"/>
                </a:cubicBezTo>
                <a:cubicBezTo>
                  <a:pt x="7426705" y="1244131"/>
                  <a:pt x="7451415" y="1219421"/>
                  <a:pt x="7481897" y="1219421"/>
                </a:cubicBezTo>
                <a:close/>
                <a:moveTo>
                  <a:pt x="7341579" y="1219421"/>
                </a:moveTo>
                <a:cubicBezTo>
                  <a:pt x="7372061" y="1219421"/>
                  <a:pt x="7396771" y="1244131"/>
                  <a:pt x="7396771" y="1274612"/>
                </a:cubicBezTo>
                <a:cubicBezTo>
                  <a:pt x="7396771" y="1305093"/>
                  <a:pt x="7372061" y="1329803"/>
                  <a:pt x="7341579" y="1329803"/>
                </a:cubicBezTo>
                <a:cubicBezTo>
                  <a:pt x="7311097" y="1329803"/>
                  <a:pt x="7286387" y="1305093"/>
                  <a:pt x="7286387" y="1274612"/>
                </a:cubicBezTo>
                <a:cubicBezTo>
                  <a:pt x="7286387" y="1244131"/>
                  <a:pt x="7311097" y="1219421"/>
                  <a:pt x="7341579" y="1219421"/>
                </a:cubicBezTo>
                <a:close/>
                <a:moveTo>
                  <a:pt x="7211286" y="1219421"/>
                </a:moveTo>
                <a:cubicBezTo>
                  <a:pt x="7241768" y="1219421"/>
                  <a:pt x="7266478" y="1244131"/>
                  <a:pt x="7266478" y="1274612"/>
                </a:cubicBezTo>
                <a:cubicBezTo>
                  <a:pt x="7266478" y="1305093"/>
                  <a:pt x="7241768" y="1329803"/>
                  <a:pt x="7211286" y="1329803"/>
                </a:cubicBezTo>
                <a:cubicBezTo>
                  <a:pt x="7180804" y="1329803"/>
                  <a:pt x="7156094" y="1305093"/>
                  <a:pt x="7156094" y="1274612"/>
                </a:cubicBezTo>
                <a:cubicBezTo>
                  <a:pt x="7156094" y="1244131"/>
                  <a:pt x="7180804" y="1219421"/>
                  <a:pt x="7211286" y="1219421"/>
                </a:cubicBezTo>
                <a:close/>
                <a:moveTo>
                  <a:pt x="7080993" y="1219421"/>
                </a:moveTo>
                <a:cubicBezTo>
                  <a:pt x="7111475" y="1219421"/>
                  <a:pt x="7136185" y="1244131"/>
                  <a:pt x="7136185" y="1274612"/>
                </a:cubicBezTo>
                <a:cubicBezTo>
                  <a:pt x="7136185" y="1305093"/>
                  <a:pt x="7111475" y="1329803"/>
                  <a:pt x="7080993" y="1329803"/>
                </a:cubicBezTo>
                <a:cubicBezTo>
                  <a:pt x="7050511" y="1329803"/>
                  <a:pt x="7025801" y="1305093"/>
                  <a:pt x="7025801" y="1274612"/>
                </a:cubicBezTo>
                <a:cubicBezTo>
                  <a:pt x="7025801" y="1244131"/>
                  <a:pt x="7050511" y="1219421"/>
                  <a:pt x="7080993" y="1219421"/>
                </a:cubicBezTo>
                <a:close/>
                <a:moveTo>
                  <a:pt x="6947357" y="1219421"/>
                </a:moveTo>
                <a:cubicBezTo>
                  <a:pt x="6977839" y="1219421"/>
                  <a:pt x="7002549" y="1244131"/>
                  <a:pt x="7002549" y="1274612"/>
                </a:cubicBezTo>
                <a:cubicBezTo>
                  <a:pt x="7002549" y="1305093"/>
                  <a:pt x="6977839" y="1329803"/>
                  <a:pt x="6947357" y="1329803"/>
                </a:cubicBezTo>
                <a:cubicBezTo>
                  <a:pt x="6916875" y="1329803"/>
                  <a:pt x="6892165" y="1305093"/>
                  <a:pt x="6892165" y="1274612"/>
                </a:cubicBezTo>
                <a:cubicBezTo>
                  <a:pt x="6892165" y="1244131"/>
                  <a:pt x="6916875" y="1219421"/>
                  <a:pt x="6947357" y="1219421"/>
                </a:cubicBezTo>
                <a:close/>
                <a:moveTo>
                  <a:pt x="6817064" y="1219421"/>
                </a:moveTo>
                <a:cubicBezTo>
                  <a:pt x="6847546" y="1219421"/>
                  <a:pt x="6872256" y="1244131"/>
                  <a:pt x="6872256" y="1274612"/>
                </a:cubicBezTo>
                <a:cubicBezTo>
                  <a:pt x="6872256" y="1305093"/>
                  <a:pt x="6847546" y="1329803"/>
                  <a:pt x="6817064" y="1329803"/>
                </a:cubicBezTo>
                <a:cubicBezTo>
                  <a:pt x="6786582" y="1329803"/>
                  <a:pt x="6761872" y="1305093"/>
                  <a:pt x="6761872" y="1274612"/>
                </a:cubicBezTo>
                <a:cubicBezTo>
                  <a:pt x="6761872" y="1244131"/>
                  <a:pt x="6786582" y="1219421"/>
                  <a:pt x="6817064" y="1219421"/>
                </a:cubicBezTo>
                <a:close/>
                <a:moveTo>
                  <a:pt x="6683431" y="1219421"/>
                </a:moveTo>
                <a:cubicBezTo>
                  <a:pt x="6713913" y="1219421"/>
                  <a:pt x="6738623" y="1244131"/>
                  <a:pt x="6738623" y="1274612"/>
                </a:cubicBezTo>
                <a:cubicBezTo>
                  <a:pt x="6738623" y="1305093"/>
                  <a:pt x="6713913" y="1329803"/>
                  <a:pt x="6683431" y="1329803"/>
                </a:cubicBezTo>
                <a:cubicBezTo>
                  <a:pt x="6652949" y="1329803"/>
                  <a:pt x="6628239" y="1305093"/>
                  <a:pt x="6628239" y="1274612"/>
                </a:cubicBezTo>
                <a:cubicBezTo>
                  <a:pt x="6628239" y="1244131"/>
                  <a:pt x="6652949" y="1219421"/>
                  <a:pt x="6683431" y="1219421"/>
                </a:cubicBezTo>
                <a:close/>
                <a:moveTo>
                  <a:pt x="6553137" y="1219421"/>
                </a:moveTo>
                <a:cubicBezTo>
                  <a:pt x="6583619" y="1219421"/>
                  <a:pt x="6608329" y="1244131"/>
                  <a:pt x="6608329" y="1274612"/>
                </a:cubicBezTo>
                <a:cubicBezTo>
                  <a:pt x="6608329" y="1305093"/>
                  <a:pt x="6583619" y="1329803"/>
                  <a:pt x="6553137" y="1329803"/>
                </a:cubicBezTo>
                <a:cubicBezTo>
                  <a:pt x="6522655" y="1329803"/>
                  <a:pt x="6497945" y="1305093"/>
                  <a:pt x="6497945" y="1274612"/>
                </a:cubicBezTo>
                <a:cubicBezTo>
                  <a:pt x="6497945" y="1244131"/>
                  <a:pt x="6522655" y="1219421"/>
                  <a:pt x="6553137" y="1219421"/>
                </a:cubicBezTo>
                <a:close/>
                <a:moveTo>
                  <a:pt x="6419502" y="1219421"/>
                </a:moveTo>
                <a:cubicBezTo>
                  <a:pt x="6449984" y="1219421"/>
                  <a:pt x="6474694" y="1244131"/>
                  <a:pt x="6474694" y="1274612"/>
                </a:cubicBezTo>
                <a:cubicBezTo>
                  <a:pt x="6474694" y="1305093"/>
                  <a:pt x="6449984" y="1329803"/>
                  <a:pt x="6419502" y="1329803"/>
                </a:cubicBezTo>
                <a:cubicBezTo>
                  <a:pt x="6389020" y="1329803"/>
                  <a:pt x="6364310" y="1305093"/>
                  <a:pt x="6364310" y="1274612"/>
                </a:cubicBezTo>
                <a:cubicBezTo>
                  <a:pt x="6364310" y="1244131"/>
                  <a:pt x="6389020" y="1219421"/>
                  <a:pt x="6419502" y="1219421"/>
                </a:cubicBezTo>
                <a:close/>
                <a:moveTo>
                  <a:pt x="6289207" y="1219421"/>
                </a:moveTo>
                <a:cubicBezTo>
                  <a:pt x="6319689" y="1219421"/>
                  <a:pt x="6344399" y="1244131"/>
                  <a:pt x="6344399" y="1274612"/>
                </a:cubicBezTo>
                <a:cubicBezTo>
                  <a:pt x="6344399" y="1305093"/>
                  <a:pt x="6319689" y="1329803"/>
                  <a:pt x="6289207" y="1329803"/>
                </a:cubicBezTo>
                <a:cubicBezTo>
                  <a:pt x="6258725" y="1329803"/>
                  <a:pt x="6234015" y="1305093"/>
                  <a:pt x="6234015" y="1274612"/>
                </a:cubicBezTo>
                <a:cubicBezTo>
                  <a:pt x="6234015" y="1244131"/>
                  <a:pt x="6258725" y="1219421"/>
                  <a:pt x="6289207" y="1219421"/>
                </a:cubicBezTo>
                <a:close/>
                <a:moveTo>
                  <a:pt x="6155573" y="1219421"/>
                </a:moveTo>
                <a:cubicBezTo>
                  <a:pt x="6186055" y="1219421"/>
                  <a:pt x="6210765" y="1244131"/>
                  <a:pt x="6210765" y="1274612"/>
                </a:cubicBezTo>
                <a:cubicBezTo>
                  <a:pt x="6210765" y="1305093"/>
                  <a:pt x="6186055" y="1329803"/>
                  <a:pt x="6155573" y="1329803"/>
                </a:cubicBezTo>
                <a:cubicBezTo>
                  <a:pt x="6125091" y="1329803"/>
                  <a:pt x="6100381" y="1305093"/>
                  <a:pt x="6100381" y="1274612"/>
                </a:cubicBezTo>
                <a:cubicBezTo>
                  <a:pt x="6100381" y="1244131"/>
                  <a:pt x="6125091" y="1219421"/>
                  <a:pt x="6155573" y="1219421"/>
                </a:cubicBezTo>
                <a:close/>
                <a:moveTo>
                  <a:pt x="6021939" y="1219421"/>
                </a:moveTo>
                <a:cubicBezTo>
                  <a:pt x="6052421" y="1219421"/>
                  <a:pt x="6077131" y="1244131"/>
                  <a:pt x="6077131" y="1274612"/>
                </a:cubicBezTo>
                <a:cubicBezTo>
                  <a:pt x="6077131" y="1305093"/>
                  <a:pt x="6052421" y="1329803"/>
                  <a:pt x="6021939" y="1329803"/>
                </a:cubicBezTo>
                <a:cubicBezTo>
                  <a:pt x="5991457" y="1329803"/>
                  <a:pt x="5966747" y="1305093"/>
                  <a:pt x="5966747" y="1274612"/>
                </a:cubicBezTo>
                <a:cubicBezTo>
                  <a:pt x="5966747" y="1244131"/>
                  <a:pt x="5991457" y="1219421"/>
                  <a:pt x="6021939" y="1219421"/>
                </a:cubicBezTo>
                <a:close/>
                <a:moveTo>
                  <a:pt x="5884964" y="1219421"/>
                </a:moveTo>
                <a:cubicBezTo>
                  <a:pt x="5915446" y="1219421"/>
                  <a:pt x="5940156" y="1244131"/>
                  <a:pt x="5940156" y="1274612"/>
                </a:cubicBezTo>
                <a:cubicBezTo>
                  <a:pt x="5940156" y="1305093"/>
                  <a:pt x="5915446" y="1329803"/>
                  <a:pt x="5884964" y="1329803"/>
                </a:cubicBezTo>
                <a:cubicBezTo>
                  <a:pt x="5854482" y="1329803"/>
                  <a:pt x="5829772" y="1305093"/>
                  <a:pt x="5829772" y="1274612"/>
                </a:cubicBezTo>
                <a:cubicBezTo>
                  <a:pt x="5829772" y="1244131"/>
                  <a:pt x="5854482" y="1219421"/>
                  <a:pt x="5884964" y="1219421"/>
                </a:cubicBezTo>
                <a:close/>
                <a:moveTo>
                  <a:pt x="5754668" y="1219421"/>
                </a:moveTo>
                <a:cubicBezTo>
                  <a:pt x="5785150" y="1219421"/>
                  <a:pt x="5809860" y="1244131"/>
                  <a:pt x="5809860" y="1274612"/>
                </a:cubicBezTo>
                <a:cubicBezTo>
                  <a:pt x="5809860" y="1305093"/>
                  <a:pt x="5785150" y="1329803"/>
                  <a:pt x="5754668" y="1329803"/>
                </a:cubicBezTo>
                <a:cubicBezTo>
                  <a:pt x="5724186" y="1329803"/>
                  <a:pt x="5699476" y="1305093"/>
                  <a:pt x="5699476" y="1274612"/>
                </a:cubicBezTo>
                <a:cubicBezTo>
                  <a:pt x="5699476" y="1244131"/>
                  <a:pt x="5724186" y="1219421"/>
                  <a:pt x="5754668" y="1219421"/>
                </a:cubicBezTo>
                <a:close/>
                <a:moveTo>
                  <a:pt x="5621034" y="1219421"/>
                </a:moveTo>
                <a:cubicBezTo>
                  <a:pt x="5651516" y="1219421"/>
                  <a:pt x="5676226" y="1244131"/>
                  <a:pt x="5676226" y="1274612"/>
                </a:cubicBezTo>
                <a:cubicBezTo>
                  <a:pt x="5676226" y="1305093"/>
                  <a:pt x="5651516" y="1329803"/>
                  <a:pt x="5621034" y="1329803"/>
                </a:cubicBezTo>
                <a:cubicBezTo>
                  <a:pt x="5590552" y="1329803"/>
                  <a:pt x="5565842" y="1305093"/>
                  <a:pt x="5565842" y="1274612"/>
                </a:cubicBezTo>
                <a:cubicBezTo>
                  <a:pt x="5565842" y="1244131"/>
                  <a:pt x="5590552" y="1219421"/>
                  <a:pt x="5621034" y="1219421"/>
                </a:cubicBezTo>
                <a:close/>
                <a:moveTo>
                  <a:pt x="5487399" y="1219421"/>
                </a:moveTo>
                <a:cubicBezTo>
                  <a:pt x="5517881" y="1219421"/>
                  <a:pt x="5542591" y="1244131"/>
                  <a:pt x="5542591" y="1274612"/>
                </a:cubicBezTo>
                <a:cubicBezTo>
                  <a:pt x="5542591" y="1305093"/>
                  <a:pt x="5517881" y="1329803"/>
                  <a:pt x="5487399" y="1329803"/>
                </a:cubicBezTo>
                <a:cubicBezTo>
                  <a:pt x="5456917" y="1329803"/>
                  <a:pt x="5432207" y="1305093"/>
                  <a:pt x="5432207" y="1274612"/>
                </a:cubicBezTo>
                <a:cubicBezTo>
                  <a:pt x="5432207" y="1244131"/>
                  <a:pt x="5456917" y="1219421"/>
                  <a:pt x="5487399" y="1219421"/>
                </a:cubicBezTo>
                <a:close/>
                <a:moveTo>
                  <a:pt x="5357106" y="1219421"/>
                </a:moveTo>
                <a:cubicBezTo>
                  <a:pt x="5387588" y="1219421"/>
                  <a:pt x="5412298" y="1244131"/>
                  <a:pt x="5412298" y="1274612"/>
                </a:cubicBezTo>
                <a:cubicBezTo>
                  <a:pt x="5412298" y="1305093"/>
                  <a:pt x="5387588" y="1329803"/>
                  <a:pt x="5357106" y="1329803"/>
                </a:cubicBezTo>
                <a:cubicBezTo>
                  <a:pt x="5326624" y="1329803"/>
                  <a:pt x="5301914" y="1305093"/>
                  <a:pt x="5301914" y="1274612"/>
                </a:cubicBezTo>
                <a:cubicBezTo>
                  <a:pt x="5301914" y="1244131"/>
                  <a:pt x="5326624" y="1219421"/>
                  <a:pt x="5357106" y="1219421"/>
                </a:cubicBezTo>
                <a:close/>
                <a:moveTo>
                  <a:pt x="5093178" y="1219421"/>
                </a:moveTo>
                <a:cubicBezTo>
                  <a:pt x="5123660" y="1219421"/>
                  <a:pt x="5148370" y="1244131"/>
                  <a:pt x="5148370" y="1274612"/>
                </a:cubicBezTo>
                <a:cubicBezTo>
                  <a:pt x="5148370" y="1305093"/>
                  <a:pt x="5123660" y="1329803"/>
                  <a:pt x="5093178" y="1329803"/>
                </a:cubicBezTo>
                <a:cubicBezTo>
                  <a:pt x="5062696" y="1329803"/>
                  <a:pt x="5037986" y="1305093"/>
                  <a:pt x="5037986" y="1274612"/>
                </a:cubicBezTo>
                <a:cubicBezTo>
                  <a:pt x="5037986" y="1244131"/>
                  <a:pt x="5062696" y="1219421"/>
                  <a:pt x="5093178" y="1219421"/>
                </a:cubicBezTo>
                <a:close/>
                <a:moveTo>
                  <a:pt x="4959542" y="1219421"/>
                </a:moveTo>
                <a:cubicBezTo>
                  <a:pt x="4990024" y="1219421"/>
                  <a:pt x="5014734" y="1244131"/>
                  <a:pt x="5014734" y="1274612"/>
                </a:cubicBezTo>
                <a:cubicBezTo>
                  <a:pt x="5014734" y="1305093"/>
                  <a:pt x="4990024" y="1329803"/>
                  <a:pt x="4959542" y="1329803"/>
                </a:cubicBezTo>
                <a:cubicBezTo>
                  <a:pt x="4929060" y="1329803"/>
                  <a:pt x="4904350" y="1305093"/>
                  <a:pt x="4904350" y="1274612"/>
                </a:cubicBezTo>
                <a:cubicBezTo>
                  <a:pt x="4904350" y="1244131"/>
                  <a:pt x="4929060" y="1219421"/>
                  <a:pt x="4959542" y="1219421"/>
                </a:cubicBezTo>
                <a:close/>
                <a:moveTo>
                  <a:pt x="4829250" y="1219421"/>
                </a:moveTo>
                <a:cubicBezTo>
                  <a:pt x="4859732" y="1219421"/>
                  <a:pt x="4884442" y="1244131"/>
                  <a:pt x="4884442" y="1274612"/>
                </a:cubicBezTo>
                <a:cubicBezTo>
                  <a:pt x="4884442" y="1305093"/>
                  <a:pt x="4859732" y="1329803"/>
                  <a:pt x="4829250" y="1329803"/>
                </a:cubicBezTo>
                <a:cubicBezTo>
                  <a:pt x="4798768" y="1329803"/>
                  <a:pt x="4774058" y="1305093"/>
                  <a:pt x="4774058" y="1274612"/>
                </a:cubicBezTo>
                <a:cubicBezTo>
                  <a:pt x="4774058" y="1244131"/>
                  <a:pt x="4798768" y="1219421"/>
                  <a:pt x="4829250" y="1219421"/>
                </a:cubicBezTo>
                <a:close/>
                <a:moveTo>
                  <a:pt x="319111" y="1219421"/>
                </a:moveTo>
                <a:cubicBezTo>
                  <a:pt x="349594" y="1219421"/>
                  <a:pt x="374305" y="1244131"/>
                  <a:pt x="374305" y="1274612"/>
                </a:cubicBezTo>
                <a:cubicBezTo>
                  <a:pt x="374305" y="1305093"/>
                  <a:pt x="349594" y="1329803"/>
                  <a:pt x="319111" y="1329803"/>
                </a:cubicBezTo>
                <a:cubicBezTo>
                  <a:pt x="288629" y="1329803"/>
                  <a:pt x="263920" y="1305093"/>
                  <a:pt x="263920" y="1274612"/>
                </a:cubicBezTo>
                <a:cubicBezTo>
                  <a:pt x="263920" y="1244131"/>
                  <a:pt x="288629" y="1219421"/>
                  <a:pt x="319111" y="1219421"/>
                </a:cubicBezTo>
                <a:close/>
                <a:moveTo>
                  <a:pt x="185480" y="1219421"/>
                </a:moveTo>
                <a:cubicBezTo>
                  <a:pt x="215961" y="1219421"/>
                  <a:pt x="240671" y="1244131"/>
                  <a:pt x="240671" y="1274612"/>
                </a:cubicBezTo>
                <a:cubicBezTo>
                  <a:pt x="240671" y="1305093"/>
                  <a:pt x="215961" y="1329803"/>
                  <a:pt x="185480" y="1329803"/>
                </a:cubicBezTo>
                <a:cubicBezTo>
                  <a:pt x="154998" y="1329803"/>
                  <a:pt x="130288" y="1305093"/>
                  <a:pt x="130288" y="1274612"/>
                </a:cubicBezTo>
                <a:cubicBezTo>
                  <a:pt x="130288" y="1244131"/>
                  <a:pt x="154998" y="1219421"/>
                  <a:pt x="185480" y="1219421"/>
                </a:cubicBezTo>
                <a:close/>
                <a:moveTo>
                  <a:pt x="449407" y="1219419"/>
                </a:moveTo>
                <a:cubicBezTo>
                  <a:pt x="479889" y="1219419"/>
                  <a:pt x="504600" y="1244129"/>
                  <a:pt x="504600" y="1274610"/>
                </a:cubicBezTo>
                <a:cubicBezTo>
                  <a:pt x="504600" y="1305091"/>
                  <a:pt x="479889" y="1329801"/>
                  <a:pt x="449407" y="1329801"/>
                </a:cubicBezTo>
                <a:cubicBezTo>
                  <a:pt x="418924" y="1329801"/>
                  <a:pt x="394214" y="1305091"/>
                  <a:pt x="394214" y="1274610"/>
                </a:cubicBezTo>
                <a:cubicBezTo>
                  <a:pt x="394214" y="1244129"/>
                  <a:pt x="418924" y="1219419"/>
                  <a:pt x="449407" y="1219419"/>
                </a:cubicBezTo>
                <a:close/>
                <a:moveTo>
                  <a:pt x="4565322" y="1219417"/>
                </a:moveTo>
                <a:cubicBezTo>
                  <a:pt x="4595804" y="1219417"/>
                  <a:pt x="4620514" y="1244127"/>
                  <a:pt x="4620514" y="1274608"/>
                </a:cubicBezTo>
                <a:cubicBezTo>
                  <a:pt x="4620514" y="1305089"/>
                  <a:pt x="4595804" y="1329799"/>
                  <a:pt x="4565322" y="1329799"/>
                </a:cubicBezTo>
                <a:cubicBezTo>
                  <a:pt x="4534840" y="1329799"/>
                  <a:pt x="4510130" y="1305089"/>
                  <a:pt x="4510130" y="1274608"/>
                </a:cubicBezTo>
                <a:cubicBezTo>
                  <a:pt x="4510130" y="1244127"/>
                  <a:pt x="4534840" y="1219417"/>
                  <a:pt x="4565322" y="1219417"/>
                </a:cubicBezTo>
                <a:close/>
                <a:moveTo>
                  <a:pt x="2834811" y="1219417"/>
                </a:moveTo>
                <a:cubicBezTo>
                  <a:pt x="2865293" y="1219417"/>
                  <a:pt x="2890003" y="1244127"/>
                  <a:pt x="2890003" y="1274608"/>
                </a:cubicBezTo>
                <a:cubicBezTo>
                  <a:pt x="2890003" y="1305089"/>
                  <a:pt x="2865293" y="1329799"/>
                  <a:pt x="2834811" y="1329799"/>
                </a:cubicBezTo>
                <a:cubicBezTo>
                  <a:pt x="2804329" y="1329799"/>
                  <a:pt x="2779620" y="1305089"/>
                  <a:pt x="2779620" y="1274608"/>
                </a:cubicBezTo>
                <a:cubicBezTo>
                  <a:pt x="2779620" y="1244127"/>
                  <a:pt x="2804329" y="1219417"/>
                  <a:pt x="2834811" y="1219417"/>
                </a:cubicBezTo>
                <a:close/>
                <a:moveTo>
                  <a:pt x="2707858" y="1219417"/>
                </a:moveTo>
                <a:cubicBezTo>
                  <a:pt x="2738341" y="1219417"/>
                  <a:pt x="2763052" y="1244127"/>
                  <a:pt x="2763052" y="1274608"/>
                </a:cubicBezTo>
                <a:cubicBezTo>
                  <a:pt x="2763052" y="1305089"/>
                  <a:pt x="2738341" y="1329799"/>
                  <a:pt x="2707858" y="1329799"/>
                </a:cubicBezTo>
                <a:cubicBezTo>
                  <a:pt x="2677377" y="1329799"/>
                  <a:pt x="2652667" y="1305089"/>
                  <a:pt x="2652667" y="1274608"/>
                </a:cubicBezTo>
                <a:cubicBezTo>
                  <a:pt x="2652667" y="1244127"/>
                  <a:pt x="2677377" y="1219417"/>
                  <a:pt x="2707858" y="1219417"/>
                </a:cubicBezTo>
                <a:close/>
                <a:moveTo>
                  <a:pt x="2570885" y="1219417"/>
                </a:moveTo>
                <a:cubicBezTo>
                  <a:pt x="2601367" y="1219417"/>
                  <a:pt x="2626075" y="1244127"/>
                  <a:pt x="2626075" y="1274608"/>
                </a:cubicBezTo>
                <a:cubicBezTo>
                  <a:pt x="2626075" y="1305089"/>
                  <a:pt x="2601367" y="1329799"/>
                  <a:pt x="2570885" y="1329799"/>
                </a:cubicBezTo>
                <a:cubicBezTo>
                  <a:pt x="2540401" y="1329799"/>
                  <a:pt x="2515692" y="1305089"/>
                  <a:pt x="2515692" y="1274608"/>
                </a:cubicBezTo>
                <a:cubicBezTo>
                  <a:pt x="2515692" y="1244127"/>
                  <a:pt x="2540401" y="1219417"/>
                  <a:pt x="2570885" y="1219417"/>
                </a:cubicBezTo>
                <a:close/>
                <a:moveTo>
                  <a:pt x="2039686" y="1219417"/>
                </a:moveTo>
                <a:cubicBezTo>
                  <a:pt x="2070169" y="1219417"/>
                  <a:pt x="2094880" y="1244127"/>
                  <a:pt x="2094880" y="1274608"/>
                </a:cubicBezTo>
                <a:cubicBezTo>
                  <a:pt x="2094880" y="1305089"/>
                  <a:pt x="2070169" y="1329799"/>
                  <a:pt x="2039686" y="1329799"/>
                </a:cubicBezTo>
                <a:cubicBezTo>
                  <a:pt x="2009204" y="1329799"/>
                  <a:pt x="1984493" y="1305089"/>
                  <a:pt x="1984493" y="1274608"/>
                </a:cubicBezTo>
                <a:cubicBezTo>
                  <a:pt x="1984493" y="1244127"/>
                  <a:pt x="2009204" y="1219417"/>
                  <a:pt x="2039686" y="1219417"/>
                </a:cubicBezTo>
                <a:close/>
                <a:moveTo>
                  <a:pt x="1909390" y="1219417"/>
                </a:moveTo>
                <a:cubicBezTo>
                  <a:pt x="1939873" y="1219417"/>
                  <a:pt x="1964583" y="1244127"/>
                  <a:pt x="1964583" y="1274608"/>
                </a:cubicBezTo>
                <a:cubicBezTo>
                  <a:pt x="1964583" y="1305089"/>
                  <a:pt x="1939873" y="1329799"/>
                  <a:pt x="1909390" y="1329799"/>
                </a:cubicBezTo>
                <a:cubicBezTo>
                  <a:pt x="1878908" y="1329799"/>
                  <a:pt x="1854197" y="1305089"/>
                  <a:pt x="1854197" y="1274608"/>
                </a:cubicBezTo>
                <a:cubicBezTo>
                  <a:pt x="1854197" y="1244127"/>
                  <a:pt x="1878908" y="1219417"/>
                  <a:pt x="1909390" y="1219417"/>
                </a:cubicBezTo>
                <a:close/>
                <a:moveTo>
                  <a:pt x="1779095" y="1219417"/>
                </a:moveTo>
                <a:cubicBezTo>
                  <a:pt x="1809577" y="1219417"/>
                  <a:pt x="1834287" y="1244127"/>
                  <a:pt x="1834287" y="1274608"/>
                </a:cubicBezTo>
                <a:cubicBezTo>
                  <a:pt x="1834287" y="1305089"/>
                  <a:pt x="1809577" y="1329799"/>
                  <a:pt x="1779095" y="1329799"/>
                </a:cubicBezTo>
                <a:cubicBezTo>
                  <a:pt x="1748613" y="1329799"/>
                  <a:pt x="1723902" y="1305089"/>
                  <a:pt x="1723902" y="1274608"/>
                </a:cubicBezTo>
                <a:cubicBezTo>
                  <a:pt x="1723902" y="1244127"/>
                  <a:pt x="1748613" y="1219417"/>
                  <a:pt x="1779095" y="1219417"/>
                </a:cubicBezTo>
                <a:close/>
                <a:moveTo>
                  <a:pt x="1645457" y="1219417"/>
                </a:moveTo>
                <a:cubicBezTo>
                  <a:pt x="1675941" y="1219417"/>
                  <a:pt x="1700655" y="1244127"/>
                  <a:pt x="1700655" y="1274608"/>
                </a:cubicBezTo>
                <a:cubicBezTo>
                  <a:pt x="1700655" y="1305089"/>
                  <a:pt x="1675941" y="1329799"/>
                  <a:pt x="1645457" y="1329799"/>
                </a:cubicBezTo>
                <a:cubicBezTo>
                  <a:pt x="1614977" y="1329799"/>
                  <a:pt x="1590265" y="1305089"/>
                  <a:pt x="1590265" y="1274608"/>
                </a:cubicBezTo>
                <a:cubicBezTo>
                  <a:pt x="1590265" y="1244127"/>
                  <a:pt x="1614977" y="1219417"/>
                  <a:pt x="1645457" y="1219417"/>
                </a:cubicBezTo>
                <a:close/>
                <a:moveTo>
                  <a:pt x="1515168" y="1219417"/>
                </a:moveTo>
                <a:cubicBezTo>
                  <a:pt x="1545647" y="1219417"/>
                  <a:pt x="1570354" y="1244127"/>
                  <a:pt x="1570354" y="1274608"/>
                </a:cubicBezTo>
                <a:cubicBezTo>
                  <a:pt x="1570354" y="1305089"/>
                  <a:pt x="1545647" y="1329799"/>
                  <a:pt x="1515168" y="1329799"/>
                </a:cubicBezTo>
                <a:cubicBezTo>
                  <a:pt x="1484683" y="1329799"/>
                  <a:pt x="1459973" y="1305089"/>
                  <a:pt x="1459973" y="1274608"/>
                </a:cubicBezTo>
                <a:cubicBezTo>
                  <a:pt x="1459973" y="1244127"/>
                  <a:pt x="1484683" y="1219417"/>
                  <a:pt x="1515168" y="1219417"/>
                </a:cubicBezTo>
                <a:close/>
                <a:moveTo>
                  <a:pt x="1381528" y="1219417"/>
                </a:moveTo>
                <a:cubicBezTo>
                  <a:pt x="1412011" y="1219417"/>
                  <a:pt x="1436723" y="1244127"/>
                  <a:pt x="1436723" y="1274608"/>
                </a:cubicBezTo>
                <a:cubicBezTo>
                  <a:pt x="1436723" y="1305089"/>
                  <a:pt x="1412011" y="1329799"/>
                  <a:pt x="1381528" y="1329799"/>
                </a:cubicBezTo>
                <a:cubicBezTo>
                  <a:pt x="1351052" y="1329799"/>
                  <a:pt x="1326339" y="1305089"/>
                  <a:pt x="1326339" y="1274608"/>
                </a:cubicBezTo>
                <a:cubicBezTo>
                  <a:pt x="1326339" y="1244127"/>
                  <a:pt x="1351052" y="1219417"/>
                  <a:pt x="1381528" y="1219417"/>
                </a:cubicBezTo>
                <a:close/>
                <a:moveTo>
                  <a:pt x="1251239" y="1219417"/>
                </a:moveTo>
                <a:cubicBezTo>
                  <a:pt x="1281721" y="1219417"/>
                  <a:pt x="1306431" y="1244127"/>
                  <a:pt x="1306431" y="1274608"/>
                </a:cubicBezTo>
                <a:cubicBezTo>
                  <a:pt x="1306431" y="1305089"/>
                  <a:pt x="1281721" y="1329799"/>
                  <a:pt x="1251239" y="1329799"/>
                </a:cubicBezTo>
                <a:cubicBezTo>
                  <a:pt x="1220756" y="1329799"/>
                  <a:pt x="1196046" y="1305089"/>
                  <a:pt x="1196046" y="1274608"/>
                </a:cubicBezTo>
                <a:cubicBezTo>
                  <a:pt x="1196046" y="1244127"/>
                  <a:pt x="1220756" y="1219417"/>
                  <a:pt x="1251239" y="1219417"/>
                </a:cubicBezTo>
                <a:close/>
                <a:moveTo>
                  <a:pt x="1117601" y="1219417"/>
                </a:moveTo>
                <a:cubicBezTo>
                  <a:pt x="1148084" y="1219417"/>
                  <a:pt x="1172794" y="1244127"/>
                  <a:pt x="1172794" y="1274608"/>
                </a:cubicBezTo>
                <a:cubicBezTo>
                  <a:pt x="1172794" y="1305089"/>
                  <a:pt x="1148084" y="1329799"/>
                  <a:pt x="1117601" y="1329799"/>
                </a:cubicBezTo>
                <a:cubicBezTo>
                  <a:pt x="1087119" y="1329799"/>
                  <a:pt x="1062408" y="1305089"/>
                  <a:pt x="1062408" y="1274608"/>
                </a:cubicBezTo>
                <a:cubicBezTo>
                  <a:pt x="1062408" y="1244127"/>
                  <a:pt x="1087119" y="1219417"/>
                  <a:pt x="1117601" y="1219417"/>
                </a:cubicBezTo>
                <a:close/>
                <a:moveTo>
                  <a:pt x="980622" y="1219417"/>
                </a:moveTo>
                <a:cubicBezTo>
                  <a:pt x="1011105" y="1219417"/>
                  <a:pt x="1035816" y="1244127"/>
                  <a:pt x="1035816" y="1274608"/>
                </a:cubicBezTo>
                <a:cubicBezTo>
                  <a:pt x="1035816" y="1305089"/>
                  <a:pt x="1011105" y="1329799"/>
                  <a:pt x="980622" y="1329799"/>
                </a:cubicBezTo>
                <a:cubicBezTo>
                  <a:pt x="950140" y="1329799"/>
                  <a:pt x="925429" y="1305089"/>
                  <a:pt x="925429" y="1274608"/>
                </a:cubicBezTo>
                <a:cubicBezTo>
                  <a:pt x="925429" y="1244127"/>
                  <a:pt x="950140" y="1219417"/>
                  <a:pt x="980622" y="1219417"/>
                </a:cubicBezTo>
                <a:close/>
                <a:moveTo>
                  <a:pt x="9469710" y="1099147"/>
                </a:moveTo>
                <a:cubicBezTo>
                  <a:pt x="9500192" y="1099147"/>
                  <a:pt x="9524902" y="1123857"/>
                  <a:pt x="9524902" y="1154338"/>
                </a:cubicBezTo>
                <a:cubicBezTo>
                  <a:pt x="9524902" y="1184819"/>
                  <a:pt x="9500192" y="1209529"/>
                  <a:pt x="9469710" y="1209529"/>
                </a:cubicBezTo>
                <a:cubicBezTo>
                  <a:pt x="9439228" y="1209529"/>
                  <a:pt x="9414518" y="1184819"/>
                  <a:pt x="9414518" y="1154338"/>
                </a:cubicBezTo>
                <a:cubicBezTo>
                  <a:pt x="9414518" y="1123857"/>
                  <a:pt x="9439228" y="1099147"/>
                  <a:pt x="9469710" y="1099147"/>
                </a:cubicBezTo>
                <a:close/>
                <a:moveTo>
                  <a:pt x="9336075" y="1099147"/>
                </a:moveTo>
                <a:cubicBezTo>
                  <a:pt x="9366557" y="1099147"/>
                  <a:pt x="9391267" y="1123857"/>
                  <a:pt x="9391267" y="1154338"/>
                </a:cubicBezTo>
                <a:cubicBezTo>
                  <a:pt x="9391267" y="1184819"/>
                  <a:pt x="9366557" y="1209529"/>
                  <a:pt x="9336075" y="1209529"/>
                </a:cubicBezTo>
                <a:cubicBezTo>
                  <a:pt x="9305593" y="1209529"/>
                  <a:pt x="9280883" y="1184819"/>
                  <a:pt x="9280883" y="1154338"/>
                </a:cubicBezTo>
                <a:cubicBezTo>
                  <a:pt x="9280883" y="1123857"/>
                  <a:pt x="9305593" y="1099147"/>
                  <a:pt x="9336075" y="1099147"/>
                </a:cubicBezTo>
                <a:close/>
                <a:moveTo>
                  <a:pt x="9199100" y="1099147"/>
                </a:moveTo>
                <a:cubicBezTo>
                  <a:pt x="9229582" y="1099147"/>
                  <a:pt x="9254292" y="1123857"/>
                  <a:pt x="9254292" y="1154338"/>
                </a:cubicBezTo>
                <a:cubicBezTo>
                  <a:pt x="9254292" y="1184819"/>
                  <a:pt x="9229582" y="1209529"/>
                  <a:pt x="9199100" y="1209529"/>
                </a:cubicBezTo>
                <a:cubicBezTo>
                  <a:pt x="9168618" y="1209529"/>
                  <a:pt x="9143908" y="1184819"/>
                  <a:pt x="9143908" y="1154338"/>
                </a:cubicBezTo>
                <a:cubicBezTo>
                  <a:pt x="9143908" y="1123857"/>
                  <a:pt x="9168618" y="1099147"/>
                  <a:pt x="9199100" y="1099147"/>
                </a:cubicBezTo>
                <a:close/>
                <a:moveTo>
                  <a:pt x="9068805" y="1099147"/>
                </a:moveTo>
                <a:cubicBezTo>
                  <a:pt x="9099287" y="1099147"/>
                  <a:pt x="9123997" y="1123857"/>
                  <a:pt x="9123997" y="1154338"/>
                </a:cubicBezTo>
                <a:cubicBezTo>
                  <a:pt x="9123997" y="1184819"/>
                  <a:pt x="9099287" y="1209529"/>
                  <a:pt x="9068805" y="1209529"/>
                </a:cubicBezTo>
                <a:cubicBezTo>
                  <a:pt x="9038323" y="1209529"/>
                  <a:pt x="9013613" y="1184819"/>
                  <a:pt x="9013613" y="1154338"/>
                </a:cubicBezTo>
                <a:cubicBezTo>
                  <a:pt x="9013613" y="1123857"/>
                  <a:pt x="9038323" y="1099147"/>
                  <a:pt x="9068805" y="1099147"/>
                </a:cubicBezTo>
                <a:close/>
                <a:moveTo>
                  <a:pt x="8935170" y="1099147"/>
                </a:moveTo>
                <a:cubicBezTo>
                  <a:pt x="8965652" y="1099147"/>
                  <a:pt x="8990362" y="1123857"/>
                  <a:pt x="8990362" y="1154338"/>
                </a:cubicBezTo>
                <a:cubicBezTo>
                  <a:pt x="8990362" y="1184819"/>
                  <a:pt x="8965652" y="1209529"/>
                  <a:pt x="8935170" y="1209529"/>
                </a:cubicBezTo>
                <a:cubicBezTo>
                  <a:pt x="8904688" y="1209529"/>
                  <a:pt x="8879978" y="1184819"/>
                  <a:pt x="8879978" y="1154338"/>
                </a:cubicBezTo>
                <a:cubicBezTo>
                  <a:pt x="8879978" y="1123857"/>
                  <a:pt x="8904688" y="1099147"/>
                  <a:pt x="8935170" y="1099147"/>
                </a:cubicBezTo>
                <a:close/>
                <a:moveTo>
                  <a:pt x="8801536" y="1099147"/>
                </a:moveTo>
                <a:cubicBezTo>
                  <a:pt x="8832018" y="1099147"/>
                  <a:pt x="8856728" y="1123857"/>
                  <a:pt x="8856728" y="1154338"/>
                </a:cubicBezTo>
                <a:cubicBezTo>
                  <a:pt x="8856728" y="1184819"/>
                  <a:pt x="8832018" y="1209529"/>
                  <a:pt x="8801536" y="1209529"/>
                </a:cubicBezTo>
                <a:cubicBezTo>
                  <a:pt x="8771054" y="1209529"/>
                  <a:pt x="8746344" y="1184819"/>
                  <a:pt x="8746344" y="1154338"/>
                </a:cubicBezTo>
                <a:cubicBezTo>
                  <a:pt x="8746344" y="1123857"/>
                  <a:pt x="8771054" y="1099147"/>
                  <a:pt x="8801536" y="1099147"/>
                </a:cubicBezTo>
                <a:close/>
                <a:moveTo>
                  <a:pt x="8671243" y="1099147"/>
                </a:moveTo>
                <a:cubicBezTo>
                  <a:pt x="8701725" y="1099147"/>
                  <a:pt x="8726435" y="1123857"/>
                  <a:pt x="8726435" y="1154338"/>
                </a:cubicBezTo>
                <a:cubicBezTo>
                  <a:pt x="8726435" y="1184819"/>
                  <a:pt x="8701725" y="1209529"/>
                  <a:pt x="8671243" y="1209529"/>
                </a:cubicBezTo>
                <a:cubicBezTo>
                  <a:pt x="8640761" y="1209529"/>
                  <a:pt x="8616051" y="1184819"/>
                  <a:pt x="8616051" y="1154338"/>
                </a:cubicBezTo>
                <a:cubicBezTo>
                  <a:pt x="8616051" y="1123857"/>
                  <a:pt x="8640761" y="1099147"/>
                  <a:pt x="8671243" y="1099147"/>
                </a:cubicBezTo>
                <a:close/>
                <a:moveTo>
                  <a:pt x="8537609" y="1099147"/>
                </a:moveTo>
                <a:cubicBezTo>
                  <a:pt x="8568091" y="1099147"/>
                  <a:pt x="8592801" y="1123857"/>
                  <a:pt x="8592801" y="1154338"/>
                </a:cubicBezTo>
                <a:cubicBezTo>
                  <a:pt x="8592801" y="1184819"/>
                  <a:pt x="8568091" y="1209529"/>
                  <a:pt x="8537609" y="1209529"/>
                </a:cubicBezTo>
                <a:cubicBezTo>
                  <a:pt x="8507127" y="1209529"/>
                  <a:pt x="8482417" y="1184819"/>
                  <a:pt x="8482417" y="1154338"/>
                </a:cubicBezTo>
                <a:cubicBezTo>
                  <a:pt x="8482417" y="1123857"/>
                  <a:pt x="8507127" y="1099147"/>
                  <a:pt x="8537609" y="1099147"/>
                </a:cubicBezTo>
                <a:close/>
                <a:moveTo>
                  <a:pt x="8407315" y="1099147"/>
                </a:moveTo>
                <a:cubicBezTo>
                  <a:pt x="8437797" y="1099147"/>
                  <a:pt x="8462507" y="1123857"/>
                  <a:pt x="8462507" y="1154338"/>
                </a:cubicBezTo>
                <a:cubicBezTo>
                  <a:pt x="8462507" y="1184819"/>
                  <a:pt x="8437797" y="1209529"/>
                  <a:pt x="8407315" y="1209529"/>
                </a:cubicBezTo>
                <a:cubicBezTo>
                  <a:pt x="8376833" y="1209529"/>
                  <a:pt x="8352123" y="1184819"/>
                  <a:pt x="8352123" y="1154338"/>
                </a:cubicBezTo>
                <a:cubicBezTo>
                  <a:pt x="8352123" y="1123857"/>
                  <a:pt x="8376833" y="1099147"/>
                  <a:pt x="8407315" y="1099147"/>
                </a:cubicBezTo>
                <a:close/>
                <a:moveTo>
                  <a:pt x="8273681" y="1099147"/>
                </a:moveTo>
                <a:cubicBezTo>
                  <a:pt x="8304163" y="1099147"/>
                  <a:pt x="8328873" y="1123857"/>
                  <a:pt x="8328873" y="1154338"/>
                </a:cubicBezTo>
                <a:cubicBezTo>
                  <a:pt x="8328873" y="1184819"/>
                  <a:pt x="8304163" y="1209529"/>
                  <a:pt x="8273681" y="1209529"/>
                </a:cubicBezTo>
                <a:cubicBezTo>
                  <a:pt x="8243199" y="1209529"/>
                  <a:pt x="8218489" y="1184819"/>
                  <a:pt x="8218489" y="1154338"/>
                </a:cubicBezTo>
                <a:cubicBezTo>
                  <a:pt x="8218489" y="1123857"/>
                  <a:pt x="8243199" y="1099147"/>
                  <a:pt x="8273681" y="1099147"/>
                </a:cubicBezTo>
                <a:close/>
                <a:moveTo>
                  <a:pt x="8143386" y="1099147"/>
                </a:moveTo>
                <a:cubicBezTo>
                  <a:pt x="8173868" y="1099147"/>
                  <a:pt x="8198578" y="1123857"/>
                  <a:pt x="8198578" y="1154338"/>
                </a:cubicBezTo>
                <a:cubicBezTo>
                  <a:pt x="8198578" y="1184819"/>
                  <a:pt x="8173868" y="1209529"/>
                  <a:pt x="8143386" y="1209529"/>
                </a:cubicBezTo>
                <a:cubicBezTo>
                  <a:pt x="8112904" y="1209529"/>
                  <a:pt x="8088194" y="1184819"/>
                  <a:pt x="8088194" y="1154338"/>
                </a:cubicBezTo>
                <a:cubicBezTo>
                  <a:pt x="8088194" y="1123857"/>
                  <a:pt x="8112904" y="1099147"/>
                  <a:pt x="8143386" y="1099147"/>
                </a:cubicBezTo>
                <a:close/>
                <a:moveTo>
                  <a:pt x="8009752" y="1099147"/>
                </a:moveTo>
                <a:cubicBezTo>
                  <a:pt x="8040234" y="1099147"/>
                  <a:pt x="8064944" y="1123857"/>
                  <a:pt x="8064944" y="1154338"/>
                </a:cubicBezTo>
                <a:cubicBezTo>
                  <a:pt x="8064944" y="1184819"/>
                  <a:pt x="8040234" y="1209529"/>
                  <a:pt x="8009752" y="1209529"/>
                </a:cubicBezTo>
                <a:cubicBezTo>
                  <a:pt x="7979270" y="1209529"/>
                  <a:pt x="7954560" y="1184819"/>
                  <a:pt x="7954560" y="1154338"/>
                </a:cubicBezTo>
                <a:cubicBezTo>
                  <a:pt x="7954560" y="1123857"/>
                  <a:pt x="7979270" y="1099147"/>
                  <a:pt x="8009752" y="1099147"/>
                </a:cubicBezTo>
                <a:close/>
                <a:moveTo>
                  <a:pt x="7876117" y="1099147"/>
                </a:moveTo>
                <a:cubicBezTo>
                  <a:pt x="7906599" y="1099147"/>
                  <a:pt x="7931309" y="1123857"/>
                  <a:pt x="7931309" y="1154338"/>
                </a:cubicBezTo>
                <a:cubicBezTo>
                  <a:pt x="7931309" y="1184819"/>
                  <a:pt x="7906599" y="1209529"/>
                  <a:pt x="7876117" y="1209529"/>
                </a:cubicBezTo>
                <a:cubicBezTo>
                  <a:pt x="7845635" y="1209529"/>
                  <a:pt x="7820925" y="1184819"/>
                  <a:pt x="7820925" y="1154338"/>
                </a:cubicBezTo>
                <a:cubicBezTo>
                  <a:pt x="7820925" y="1123857"/>
                  <a:pt x="7845635" y="1099147"/>
                  <a:pt x="7876117" y="1099147"/>
                </a:cubicBezTo>
                <a:close/>
                <a:moveTo>
                  <a:pt x="7745822" y="1099147"/>
                </a:moveTo>
                <a:cubicBezTo>
                  <a:pt x="7776304" y="1099147"/>
                  <a:pt x="7801014" y="1123857"/>
                  <a:pt x="7801014" y="1154338"/>
                </a:cubicBezTo>
                <a:cubicBezTo>
                  <a:pt x="7801014" y="1184819"/>
                  <a:pt x="7776304" y="1209529"/>
                  <a:pt x="7745822" y="1209529"/>
                </a:cubicBezTo>
                <a:cubicBezTo>
                  <a:pt x="7715340" y="1209529"/>
                  <a:pt x="7690630" y="1184819"/>
                  <a:pt x="7690630" y="1154338"/>
                </a:cubicBezTo>
                <a:cubicBezTo>
                  <a:pt x="7690630" y="1123857"/>
                  <a:pt x="7715340" y="1099147"/>
                  <a:pt x="7745822" y="1099147"/>
                </a:cubicBezTo>
                <a:close/>
                <a:moveTo>
                  <a:pt x="7608847" y="1099147"/>
                </a:moveTo>
                <a:cubicBezTo>
                  <a:pt x="7639329" y="1099147"/>
                  <a:pt x="7664039" y="1123857"/>
                  <a:pt x="7664039" y="1154338"/>
                </a:cubicBezTo>
                <a:cubicBezTo>
                  <a:pt x="7664039" y="1184819"/>
                  <a:pt x="7639329" y="1209529"/>
                  <a:pt x="7608847" y="1209529"/>
                </a:cubicBezTo>
                <a:cubicBezTo>
                  <a:pt x="7578365" y="1209529"/>
                  <a:pt x="7553655" y="1184819"/>
                  <a:pt x="7553655" y="1154338"/>
                </a:cubicBezTo>
                <a:cubicBezTo>
                  <a:pt x="7553655" y="1123857"/>
                  <a:pt x="7578365" y="1099147"/>
                  <a:pt x="7608847" y="1099147"/>
                </a:cubicBezTo>
                <a:close/>
                <a:moveTo>
                  <a:pt x="7481895" y="1099147"/>
                </a:moveTo>
                <a:cubicBezTo>
                  <a:pt x="7512377" y="1099147"/>
                  <a:pt x="7537087" y="1123857"/>
                  <a:pt x="7537087" y="1154338"/>
                </a:cubicBezTo>
                <a:cubicBezTo>
                  <a:pt x="7537087" y="1184819"/>
                  <a:pt x="7512377" y="1209529"/>
                  <a:pt x="7481895" y="1209529"/>
                </a:cubicBezTo>
                <a:cubicBezTo>
                  <a:pt x="7451413" y="1209529"/>
                  <a:pt x="7426703" y="1184819"/>
                  <a:pt x="7426703" y="1154338"/>
                </a:cubicBezTo>
                <a:cubicBezTo>
                  <a:pt x="7426703" y="1123857"/>
                  <a:pt x="7451413" y="1099147"/>
                  <a:pt x="7481895" y="1099147"/>
                </a:cubicBezTo>
                <a:close/>
                <a:moveTo>
                  <a:pt x="7341578" y="1099147"/>
                </a:moveTo>
                <a:cubicBezTo>
                  <a:pt x="7372060" y="1099147"/>
                  <a:pt x="7396770" y="1123857"/>
                  <a:pt x="7396770" y="1154338"/>
                </a:cubicBezTo>
                <a:cubicBezTo>
                  <a:pt x="7396770" y="1184819"/>
                  <a:pt x="7372060" y="1209529"/>
                  <a:pt x="7341578" y="1209529"/>
                </a:cubicBezTo>
                <a:cubicBezTo>
                  <a:pt x="7311096" y="1209529"/>
                  <a:pt x="7286386" y="1184819"/>
                  <a:pt x="7286386" y="1154338"/>
                </a:cubicBezTo>
                <a:cubicBezTo>
                  <a:pt x="7286386" y="1123857"/>
                  <a:pt x="7311096" y="1099147"/>
                  <a:pt x="7341578" y="1099147"/>
                </a:cubicBezTo>
                <a:close/>
                <a:moveTo>
                  <a:pt x="7211285" y="1099147"/>
                </a:moveTo>
                <a:cubicBezTo>
                  <a:pt x="7241767" y="1099147"/>
                  <a:pt x="7266477" y="1123857"/>
                  <a:pt x="7266477" y="1154338"/>
                </a:cubicBezTo>
                <a:cubicBezTo>
                  <a:pt x="7266477" y="1184819"/>
                  <a:pt x="7241767" y="1209529"/>
                  <a:pt x="7211285" y="1209529"/>
                </a:cubicBezTo>
                <a:cubicBezTo>
                  <a:pt x="7180803" y="1209529"/>
                  <a:pt x="7156093" y="1184819"/>
                  <a:pt x="7156093" y="1154338"/>
                </a:cubicBezTo>
                <a:cubicBezTo>
                  <a:pt x="7156093" y="1123857"/>
                  <a:pt x="7180803" y="1099147"/>
                  <a:pt x="7211285" y="1099147"/>
                </a:cubicBezTo>
                <a:close/>
                <a:moveTo>
                  <a:pt x="7080991" y="1099147"/>
                </a:moveTo>
                <a:cubicBezTo>
                  <a:pt x="7111473" y="1099147"/>
                  <a:pt x="7136183" y="1123857"/>
                  <a:pt x="7136183" y="1154338"/>
                </a:cubicBezTo>
                <a:cubicBezTo>
                  <a:pt x="7136183" y="1184819"/>
                  <a:pt x="7111473" y="1209529"/>
                  <a:pt x="7080991" y="1209529"/>
                </a:cubicBezTo>
                <a:cubicBezTo>
                  <a:pt x="7050509" y="1209529"/>
                  <a:pt x="7025799" y="1184819"/>
                  <a:pt x="7025799" y="1154338"/>
                </a:cubicBezTo>
                <a:cubicBezTo>
                  <a:pt x="7025799" y="1123857"/>
                  <a:pt x="7050509" y="1099147"/>
                  <a:pt x="7080991" y="1099147"/>
                </a:cubicBezTo>
                <a:close/>
                <a:moveTo>
                  <a:pt x="6947356" y="1099147"/>
                </a:moveTo>
                <a:cubicBezTo>
                  <a:pt x="6977838" y="1099147"/>
                  <a:pt x="7002548" y="1123857"/>
                  <a:pt x="7002548" y="1154338"/>
                </a:cubicBezTo>
                <a:cubicBezTo>
                  <a:pt x="7002548" y="1184819"/>
                  <a:pt x="6977838" y="1209529"/>
                  <a:pt x="6947356" y="1209529"/>
                </a:cubicBezTo>
                <a:cubicBezTo>
                  <a:pt x="6916874" y="1209529"/>
                  <a:pt x="6892164" y="1184819"/>
                  <a:pt x="6892164" y="1154338"/>
                </a:cubicBezTo>
                <a:cubicBezTo>
                  <a:pt x="6892164" y="1123857"/>
                  <a:pt x="6916874" y="1099147"/>
                  <a:pt x="6947356" y="1099147"/>
                </a:cubicBezTo>
                <a:close/>
                <a:moveTo>
                  <a:pt x="6817063" y="1099147"/>
                </a:moveTo>
                <a:cubicBezTo>
                  <a:pt x="6847545" y="1099147"/>
                  <a:pt x="6872255" y="1123857"/>
                  <a:pt x="6872255" y="1154338"/>
                </a:cubicBezTo>
                <a:cubicBezTo>
                  <a:pt x="6872255" y="1184819"/>
                  <a:pt x="6847545" y="1209529"/>
                  <a:pt x="6817063" y="1209529"/>
                </a:cubicBezTo>
                <a:cubicBezTo>
                  <a:pt x="6786581" y="1209529"/>
                  <a:pt x="6761871" y="1184819"/>
                  <a:pt x="6761871" y="1154338"/>
                </a:cubicBezTo>
                <a:cubicBezTo>
                  <a:pt x="6761871" y="1123857"/>
                  <a:pt x="6786581" y="1099147"/>
                  <a:pt x="6817063" y="1099147"/>
                </a:cubicBezTo>
                <a:close/>
                <a:moveTo>
                  <a:pt x="6683430" y="1099147"/>
                </a:moveTo>
                <a:cubicBezTo>
                  <a:pt x="6713912" y="1099147"/>
                  <a:pt x="6738622" y="1123857"/>
                  <a:pt x="6738622" y="1154338"/>
                </a:cubicBezTo>
                <a:cubicBezTo>
                  <a:pt x="6738622" y="1184819"/>
                  <a:pt x="6713912" y="1209529"/>
                  <a:pt x="6683430" y="1209529"/>
                </a:cubicBezTo>
                <a:cubicBezTo>
                  <a:pt x="6652948" y="1209529"/>
                  <a:pt x="6628238" y="1184819"/>
                  <a:pt x="6628238" y="1154338"/>
                </a:cubicBezTo>
                <a:cubicBezTo>
                  <a:pt x="6628238" y="1123857"/>
                  <a:pt x="6652948" y="1099147"/>
                  <a:pt x="6683430" y="1099147"/>
                </a:cubicBezTo>
                <a:close/>
                <a:moveTo>
                  <a:pt x="6553135" y="1099147"/>
                </a:moveTo>
                <a:cubicBezTo>
                  <a:pt x="6583617" y="1099147"/>
                  <a:pt x="6608327" y="1123857"/>
                  <a:pt x="6608327" y="1154338"/>
                </a:cubicBezTo>
                <a:cubicBezTo>
                  <a:pt x="6608327" y="1184819"/>
                  <a:pt x="6583617" y="1209529"/>
                  <a:pt x="6553135" y="1209529"/>
                </a:cubicBezTo>
                <a:cubicBezTo>
                  <a:pt x="6522653" y="1209529"/>
                  <a:pt x="6497943" y="1184819"/>
                  <a:pt x="6497943" y="1154338"/>
                </a:cubicBezTo>
                <a:cubicBezTo>
                  <a:pt x="6497943" y="1123857"/>
                  <a:pt x="6522653" y="1099147"/>
                  <a:pt x="6553135" y="1099147"/>
                </a:cubicBezTo>
                <a:close/>
                <a:moveTo>
                  <a:pt x="6419501" y="1099147"/>
                </a:moveTo>
                <a:cubicBezTo>
                  <a:pt x="6449983" y="1099147"/>
                  <a:pt x="6474693" y="1123857"/>
                  <a:pt x="6474693" y="1154338"/>
                </a:cubicBezTo>
                <a:cubicBezTo>
                  <a:pt x="6474693" y="1184819"/>
                  <a:pt x="6449983" y="1209529"/>
                  <a:pt x="6419501" y="1209529"/>
                </a:cubicBezTo>
                <a:cubicBezTo>
                  <a:pt x="6389019" y="1209529"/>
                  <a:pt x="6364309" y="1184819"/>
                  <a:pt x="6364309" y="1154338"/>
                </a:cubicBezTo>
                <a:cubicBezTo>
                  <a:pt x="6364309" y="1123857"/>
                  <a:pt x="6389019" y="1099147"/>
                  <a:pt x="6419501" y="1099147"/>
                </a:cubicBezTo>
                <a:close/>
                <a:moveTo>
                  <a:pt x="6289206" y="1099147"/>
                </a:moveTo>
                <a:cubicBezTo>
                  <a:pt x="6319688" y="1099147"/>
                  <a:pt x="6344398" y="1123857"/>
                  <a:pt x="6344398" y="1154338"/>
                </a:cubicBezTo>
                <a:cubicBezTo>
                  <a:pt x="6344398" y="1184819"/>
                  <a:pt x="6319688" y="1209529"/>
                  <a:pt x="6289206" y="1209529"/>
                </a:cubicBezTo>
                <a:cubicBezTo>
                  <a:pt x="6258724" y="1209529"/>
                  <a:pt x="6234014" y="1184819"/>
                  <a:pt x="6234014" y="1154338"/>
                </a:cubicBezTo>
                <a:cubicBezTo>
                  <a:pt x="6234014" y="1123857"/>
                  <a:pt x="6258724" y="1099147"/>
                  <a:pt x="6289206" y="1099147"/>
                </a:cubicBezTo>
                <a:close/>
                <a:moveTo>
                  <a:pt x="6155571" y="1099147"/>
                </a:moveTo>
                <a:cubicBezTo>
                  <a:pt x="6186053" y="1099147"/>
                  <a:pt x="6210763" y="1123857"/>
                  <a:pt x="6210763" y="1154338"/>
                </a:cubicBezTo>
                <a:cubicBezTo>
                  <a:pt x="6210763" y="1184819"/>
                  <a:pt x="6186053" y="1209529"/>
                  <a:pt x="6155571" y="1209529"/>
                </a:cubicBezTo>
                <a:cubicBezTo>
                  <a:pt x="6125089" y="1209529"/>
                  <a:pt x="6100379" y="1184819"/>
                  <a:pt x="6100379" y="1154338"/>
                </a:cubicBezTo>
                <a:cubicBezTo>
                  <a:pt x="6100379" y="1123857"/>
                  <a:pt x="6125089" y="1099147"/>
                  <a:pt x="6155571" y="1099147"/>
                </a:cubicBezTo>
                <a:close/>
                <a:moveTo>
                  <a:pt x="6021938" y="1099147"/>
                </a:moveTo>
                <a:cubicBezTo>
                  <a:pt x="6052420" y="1099147"/>
                  <a:pt x="6077130" y="1123857"/>
                  <a:pt x="6077130" y="1154338"/>
                </a:cubicBezTo>
                <a:cubicBezTo>
                  <a:pt x="6077130" y="1184819"/>
                  <a:pt x="6052420" y="1209529"/>
                  <a:pt x="6021938" y="1209529"/>
                </a:cubicBezTo>
                <a:cubicBezTo>
                  <a:pt x="5991456" y="1209529"/>
                  <a:pt x="5966746" y="1184819"/>
                  <a:pt x="5966746" y="1154338"/>
                </a:cubicBezTo>
                <a:cubicBezTo>
                  <a:pt x="5966746" y="1123857"/>
                  <a:pt x="5991456" y="1099147"/>
                  <a:pt x="6021938" y="1099147"/>
                </a:cubicBezTo>
                <a:close/>
                <a:moveTo>
                  <a:pt x="5884963" y="1099147"/>
                </a:moveTo>
                <a:cubicBezTo>
                  <a:pt x="5915445" y="1099147"/>
                  <a:pt x="5940155" y="1123857"/>
                  <a:pt x="5940155" y="1154338"/>
                </a:cubicBezTo>
                <a:cubicBezTo>
                  <a:pt x="5940155" y="1184819"/>
                  <a:pt x="5915445" y="1209529"/>
                  <a:pt x="5884963" y="1209529"/>
                </a:cubicBezTo>
                <a:cubicBezTo>
                  <a:pt x="5854481" y="1209529"/>
                  <a:pt x="5829771" y="1184819"/>
                  <a:pt x="5829771" y="1154338"/>
                </a:cubicBezTo>
                <a:cubicBezTo>
                  <a:pt x="5829771" y="1123857"/>
                  <a:pt x="5854481" y="1099147"/>
                  <a:pt x="5884963" y="1099147"/>
                </a:cubicBezTo>
                <a:close/>
                <a:moveTo>
                  <a:pt x="5754668" y="1099147"/>
                </a:moveTo>
                <a:cubicBezTo>
                  <a:pt x="5785150" y="1099147"/>
                  <a:pt x="5809860" y="1123857"/>
                  <a:pt x="5809860" y="1154338"/>
                </a:cubicBezTo>
                <a:cubicBezTo>
                  <a:pt x="5809860" y="1184819"/>
                  <a:pt x="5785150" y="1209529"/>
                  <a:pt x="5754668" y="1209529"/>
                </a:cubicBezTo>
                <a:cubicBezTo>
                  <a:pt x="5724186" y="1209529"/>
                  <a:pt x="5699476" y="1184819"/>
                  <a:pt x="5699476" y="1154338"/>
                </a:cubicBezTo>
                <a:cubicBezTo>
                  <a:pt x="5699476" y="1123857"/>
                  <a:pt x="5724186" y="1099147"/>
                  <a:pt x="5754668" y="1099147"/>
                </a:cubicBezTo>
                <a:close/>
                <a:moveTo>
                  <a:pt x="5621031" y="1099147"/>
                </a:moveTo>
                <a:cubicBezTo>
                  <a:pt x="5651513" y="1099147"/>
                  <a:pt x="5676223" y="1123857"/>
                  <a:pt x="5676223" y="1154338"/>
                </a:cubicBezTo>
                <a:cubicBezTo>
                  <a:pt x="5676223" y="1184819"/>
                  <a:pt x="5651513" y="1209529"/>
                  <a:pt x="5621031" y="1209529"/>
                </a:cubicBezTo>
                <a:cubicBezTo>
                  <a:pt x="5590549" y="1209529"/>
                  <a:pt x="5565839" y="1184819"/>
                  <a:pt x="5565839" y="1154338"/>
                </a:cubicBezTo>
                <a:cubicBezTo>
                  <a:pt x="5565839" y="1123857"/>
                  <a:pt x="5590549" y="1099147"/>
                  <a:pt x="5621031" y="1099147"/>
                </a:cubicBezTo>
                <a:close/>
                <a:moveTo>
                  <a:pt x="5487398" y="1099147"/>
                </a:moveTo>
                <a:cubicBezTo>
                  <a:pt x="5517880" y="1099147"/>
                  <a:pt x="5542590" y="1123857"/>
                  <a:pt x="5542590" y="1154338"/>
                </a:cubicBezTo>
                <a:cubicBezTo>
                  <a:pt x="5542590" y="1184819"/>
                  <a:pt x="5517880" y="1209529"/>
                  <a:pt x="5487398" y="1209529"/>
                </a:cubicBezTo>
                <a:cubicBezTo>
                  <a:pt x="5456916" y="1209529"/>
                  <a:pt x="5432206" y="1184819"/>
                  <a:pt x="5432206" y="1154338"/>
                </a:cubicBezTo>
                <a:cubicBezTo>
                  <a:pt x="5432206" y="1123857"/>
                  <a:pt x="5456916" y="1099147"/>
                  <a:pt x="5487398" y="1099147"/>
                </a:cubicBezTo>
                <a:close/>
                <a:moveTo>
                  <a:pt x="5357105" y="1099147"/>
                </a:moveTo>
                <a:cubicBezTo>
                  <a:pt x="5387587" y="1099147"/>
                  <a:pt x="5412297" y="1123857"/>
                  <a:pt x="5412297" y="1154338"/>
                </a:cubicBezTo>
                <a:cubicBezTo>
                  <a:pt x="5412297" y="1184819"/>
                  <a:pt x="5387587" y="1209529"/>
                  <a:pt x="5357105" y="1209529"/>
                </a:cubicBezTo>
                <a:cubicBezTo>
                  <a:pt x="5326623" y="1209529"/>
                  <a:pt x="5301913" y="1184819"/>
                  <a:pt x="5301913" y="1154338"/>
                </a:cubicBezTo>
                <a:cubicBezTo>
                  <a:pt x="5301913" y="1123857"/>
                  <a:pt x="5326623" y="1099147"/>
                  <a:pt x="5357105" y="1099147"/>
                </a:cubicBezTo>
                <a:close/>
                <a:moveTo>
                  <a:pt x="5093176" y="1099147"/>
                </a:moveTo>
                <a:cubicBezTo>
                  <a:pt x="5123658" y="1099147"/>
                  <a:pt x="5148368" y="1123857"/>
                  <a:pt x="5148368" y="1154338"/>
                </a:cubicBezTo>
                <a:cubicBezTo>
                  <a:pt x="5148368" y="1184819"/>
                  <a:pt x="5123658" y="1209529"/>
                  <a:pt x="5093176" y="1209529"/>
                </a:cubicBezTo>
                <a:cubicBezTo>
                  <a:pt x="5062694" y="1209529"/>
                  <a:pt x="5037984" y="1184819"/>
                  <a:pt x="5037984" y="1154338"/>
                </a:cubicBezTo>
                <a:cubicBezTo>
                  <a:pt x="5037984" y="1123857"/>
                  <a:pt x="5062694" y="1099147"/>
                  <a:pt x="5093176" y="1099147"/>
                </a:cubicBezTo>
                <a:close/>
                <a:moveTo>
                  <a:pt x="4959540" y="1099147"/>
                </a:moveTo>
                <a:cubicBezTo>
                  <a:pt x="4990022" y="1099147"/>
                  <a:pt x="5014732" y="1123857"/>
                  <a:pt x="5014732" y="1154338"/>
                </a:cubicBezTo>
                <a:cubicBezTo>
                  <a:pt x="5014732" y="1184819"/>
                  <a:pt x="4990022" y="1209529"/>
                  <a:pt x="4959540" y="1209529"/>
                </a:cubicBezTo>
                <a:cubicBezTo>
                  <a:pt x="4929058" y="1209529"/>
                  <a:pt x="4904348" y="1184819"/>
                  <a:pt x="4904348" y="1154338"/>
                </a:cubicBezTo>
                <a:cubicBezTo>
                  <a:pt x="4904348" y="1123857"/>
                  <a:pt x="4929058" y="1099147"/>
                  <a:pt x="4959540" y="1099147"/>
                </a:cubicBezTo>
                <a:close/>
                <a:moveTo>
                  <a:pt x="4829246" y="1099147"/>
                </a:moveTo>
                <a:cubicBezTo>
                  <a:pt x="4859728" y="1099147"/>
                  <a:pt x="4884438" y="1123857"/>
                  <a:pt x="4884438" y="1154338"/>
                </a:cubicBezTo>
                <a:cubicBezTo>
                  <a:pt x="4884438" y="1184819"/>
                  <a:pt x="4859728" y="1209529"/>
                  <a:pt x="4829246" y="1209529"/>
                </a:cubicBezTo>
                <a:cubicBezTo>
                  <a:pt x="4798764" y="1209529"/>
                  <a:pt x="4774054" y="1184819"/>
                  <a:pt x="4774054" y="1154338"/>
                </a:cubicBezTo>
                <a:cubicBezTo>
                  <a:pt x="4774054" y="1123857"/>
                  <a:pt x="4798764" y="1099147"/>
                  <a:pt x="4829246" y="1099147"/>
                </a:cubicBezTo>
                <a:close/>
                <a:moveTo>
                  <a:pt x="319117" y="1099147"/>
                </a:moveTo>
                <a:cubicBezTo>
                  <a:pt x="349600" y="1099147"/>
                  <a:pt x="374310" y="1123857"/>
                  <a:pt x="374310" y="1154338"/>
                </a:cubicBezTo>
                <a:cubicBezTo>
                  <a:pt x="374310" y="1184819"/>
                  <a:pt x="349600" y="1209529"/>
                  <a:pt x="319117" y="1209529"/>
                </a:cubicBezTo>
                <a:cubicBezTo>
                  <a:pt x="288635" y="1209529"/>
                  <a:pt x="263926" y="1184819"/>
                  <a:pt x="263926" y="1154338"/>
                </a:cubicBezTo>
                <a:cubicBezTo>
                  <a:pt x="263926" y="1123857"/>
                  <a:pt x="288635" y="1099147"/>
                  <a:pt x="319117" y="1099147"/>
                </a:cubicBezTo>
                <a:close/>
                <a:moveTo>
                  <a:pt x="185484" y="1099147"/>
                </a:moveTo>
                <a:cubicBezTo>
                  <a:pt x="215966" y="1099147"/>
                  <a:pt x="240675" y="1123857"/>
                  <a:pt x="240675" y="1154338"/>
                </a:cubicBezTo>
                <a:cubicBezTo>
                  <a:pt x="240675" y="1184819"/>
                  <a:pt x="215966" y="1209529"/>
                  <a:pt x="185484" y="1209529"/>
                </a:cubicBezTo>
                <a:cubicBezTo>
                  <a:pt x="155003" y="1209529"/>
                  <a:pt x="130292" y="1184819"/>
                  <a:pt x="130292" y="1154338"/>
                </a:cubicBezTo>
                <a:cubicBezTo>
                  <a:pt x="130292" y="1123857"/>
                  <a:pt x="155003" y="1099147"/>
                  <a:pt x="185484" y="1099147"/>
                </a:cubicBezTo>
                <a:close/>
                <a:moveTo>
                  <a:pt x="55190" y="1099147"/>
                </a:moveTo>
                <a:cubicBezTo>
                  <a:pt x="85672" y="1099147"/>
                  <a:pt x="110381" y="1123857"/>
                  <a:pt x="110381" y="1154338"/>
                </a:cubicBezTo>
                <a:cubicBezTo>
                  <a:pt x="110381" y="1184819"/>
                  <a:pt x="85672" y="1209529"/>
                  <a:pt x="55190" y="1209529"/>
                </a:cubicBezTo>
                <a:cubicBezTo>
                  <a:pt x="24708" y="1209529"/>
                  <a:pt x="0" y="1184819"/>
                  <a:pt x="0" y="1154338"/>
                </a:cubicBezTo>
                <a:cubicBezTo>
                  <a:pt x="0" y="1123857"/>
                  <a:pt x="24708" y="1099147"/>
                  <a:pt x="55190" y="1099147"/>
                </a:cubicBezTo>
                <a:close/>
                <a:moveTo>
                  <a:pt x="3499584" y="1099146"/>
                </a:moveTo>
                <a:cubicBezTo>
                  <a:pt x="3530066" y="1099146"/>
                  <a:pt x="3554776" y="1123856"/>
                  <a:pt x="3554776" y="1154337"/>
                </a:cubicBezTo>
                <a:cubicBezTo>
                  <a:pt x="3554776" y="1184818"/>
                  <a:pt x="3530066" y="1209528"/>
                  <a:pt x="3499584" y="1209528"/>
                </a:cubicBezTo>
                <a:cubicBezTo>
                  <a:pt x="3469102" y="1209528"/>
                  <a:pt x="3444392" y="1184818"/>
                  <a:pt x="3444392" y="1154337"/>
                </a:cubicBezTo>
                <a:cubicBezTo>
                  <a:pt x="3444392" y="1123856"/>
                  <a:pt x="3469102" y="1099146"/>
                  <a:pt x="3499584" y="1099146"/>
                </a:cubicBezTo>
                <a:close/>
                <a:moveTo>
                  <a:pt x="2570894" y="1099146"/>
                </a:moveTo>
                <a:cubicBezTo>
                  <a:pt x="2601377" y="1099146"/>
                  <a:pt x="2626086" y="1123856"/>
                  <a:pt x="2626086" y="1154337"/>
                </a:cubicBezTo>
                <a:cubicBezTo>
                  <a:pt x="2626086" y="1184818"/>
                  <a:pt x="2601377" y="1209528"/>
                  <a:pt x="2570894" y="1209528"/>
                </a:cubicBezTo>
                <a:cubicBezTo>
                  <a:pt x="2540412" y="1209528"/>
                  <a:pt x="2515701" y="1184818"/>
                  <a:pt x="2515701" y="1154337"/>
                </a:cubicBezTo>
                <a:cubicBezTo>
                  <a:pt x="2515701" y="1123856"/>
                  <a:pt x="2540412" y="1099146"/>
                  <a:pt x="2570894" y="1099146"/>
                </a:cubicBezTo>
                <a:close/>
                <a:moveTo>
                  <a:pt x="2039698" y="1099146"/>
                </a:moveTo>
                <a:cubicBezTo>
                  <a:pt x="2070180" y="1099146"/>
                  <a:pt x="2094891" y="1123856"/>
                  <a:pt x="2094891" y="1154337"/>
                </a:cubicBezTo>
                <a:cubicBezTo>
                  <a:pt x="2094891" y="1184818"/>
                  <a:pt x="2070180" y="1209528"/>
                  <a:pt x="2039698" y="1209528"/>
                </a:cubicBezTo>
                <a:cubicBezTo>
                  <a:pt x="2009214" y="1209528"/>
                  <a:pt x="1984505" y="1184818"/>
                  <a:pt x="1984505" y="1154337"/>
                </a:cubicBezTo>
                <a:cubicBezTo>
                  <a:pt x="1984505" y="1123856"/>
                  <a:pt x="2009214" y="1099146"/>
                  <a:pt x="2039698" y="1099146"/>
                </a:cubicBezTo>
                <a:close/>
                <a:moveTo>
                  <a:pt x="1909401" y="1099146"/>
                </a:moveTo>
                <a:cubicBezTo>
                  <a:pt x="1939883" y="1099146"/>
                  <a:pt x="1964592" y="1123856"/>
                  <a:pt x="1964592" y="1154337"/>
                </a:cubicBezTo>
                <a:cubicBezTo>
                  <a:pt x="1964592" y="1184818"/>
                  <a:pt x="1939883" y="1209528"/>
                  <a:pt x="1909401" y="1209528"/>
                </a:cubicBezTo>
                <a:cubicBezTo>
                  <a:pt x="1878917" y="1209528"/>
                  <a:pt x="1854207" y="1184818"/>
                  <a:pt x="1854207" y="1154337"/>
                </a:cubicBezTo>
                <a:cubicBezTo>
                  <a:pt x="1854207" y="1123856"/>
                  <a:pt x="1878917" y="1099146"/>
                  <a:pt x="1909401" y="1099146"/>
                </a:cubicBezTo>
                <a:close/>
                <a:moveTo>
                  <a:pt x="1779104" y="1099146"/>
                </a:moveTo>
                <a:cubicBezTo>
                  <a:pt x="1809585" y="1099146"/>
                  <a:pt x="1834296" y="1123856"/>
                  <a:pt x="1834296" y="1154337"/>
                </a:cubicBezTo>
                <a:cubicBezTo>
                  <a:pt x="1834296" y="1184818"/>
                  <a:pt x="1809585" y="1209528"/>
                  <a:pt x="1779104" y="1209528"/>
                </a:cubicBezTo>
                <a:cubicBezTo>
                  <a:pt x="1748623" y="1209528"/>
                  <a:pt x="1723910" y="1184818"/>
                  <a:pt x="1723910" y="1154337"/>
                </a:cubicBezTo>
                <a:cubicBezTo>
                  <a:pt x="1723910" y="1123856"/>
                  <a:pt x="1748623" y="1099146"/>
                  <a:pt x="1779104" y="1099146"/>
                </a:cubicBezTo>
                <a:close/>
                <a:moveTo>
                  <a:pt x="1645469" y="1099146"/>
                </a:moveTo>
                <a:cubicBezTo>
                  <a:pt x="1675950" y="1099146"/>
                  <a:pt x="1700664" y="1123856"/>
                  <a:pt x="1700664" y="1154337"/>
                </a:cubicBezTo>
                <a:cubicBezTo>
                  <a:pt x="1700664" y="1184818"/>
                  <a:pt x="1675950" y="1209528"/>
                  <a:pt x="1645469" y="1209528"/>
                </a:cubicBezTo>
                <a:cubicBezTo>
                  <a:pt x="1614986" y="1209528"/>
                  <a:pt x="1590275" y="1184818"/>
                  <a:pt x="1590275" y="1154337"/>
                </a:cubicBezTo>
                <a:cubicBezTo>
                  <a:pt x="1590275" y="1123856"/>
                  <a:pt x="1614986" y="1099146"/>
                  <a:pt x="1645469" y="1099146"/>
                </a:cubicBezTo>
                <a:close/>
                <a:moveTo>
                  <a:pt x="1515179" y="1099146"/>
                </a:moveTo>
                <a:cubicBezTo>
                  <a:pt x="1545657" y="1099146"/>
                  <a:pt x="1570364" y="1123856"/>
                  <a:pt x="1570364" y="1154337"/>
                </a:cubicBezTo>
                <a:cubicBezTo>
                  <a:pt x="1570364" y="1184818"/>
                  <a:pt x="1545657" y="1209528"/>
                  <a:pt x="1515179" y="1209528"/>
                </a:cubicBezTo>
                <a:cubicBezTo>
                  <a:pt x="1484695" y="1209528"/>
                  <a:pt x="1459982" y="1184818"/>
                  <a:pt x="1459982" y="1154337"/>
                </a:cubicBezTo>
                <a:cubicBezTo>
                  <a:pt x="1459982" y="1123856"/>
                  <a:pt x="1484695" y="1099146"/>
                  <a:pt x="1515179" y="1099146"/>
                </a:cubicBezTo>
                <a:close/>
                <a:moveTo>
                  <a:pt x="1381539" y="1099146"/>
                </a:moveTo>
                <a:cubicBezTo>
                  <a:pt x="1412022" y="1099146"/>
                  <a:pt x="1436731" y="1123856"/>
                  <a:pt x="1436731" y="1154337"/>
                </a:cubicBezTo>
                <a:cubicBezTo>
                  <a:pt x="1436731" y="1184818"/>
                  <a:pt x="1412022" y="1209528"/>
                  <a:pt x="1381539" y="1209528"/>
                </a:cubicBezTo>
                <a:cubicBezTo>
                  <a:pt x="1351062" y="1209528"/>
                  <a:pt x="1326349" y="1184818"/>
                  <a:pt x="1326349" y="1154337"/>
                </a:cubicBezTo>
                <a:cubicBezTo>
                  <a:pt x="1326349" y="1123856"/>
                  <a:pt x="1351062" y="1099146"/>
                  <a:pt x="1381539" y="1099146"/>
                </a:cubicBezTo>
                <a:close/>
                <a:moveTo>
                  <a:pt x="1251245" y="1099146"/>
                </a:moveTo>
                <a:cubicBezTo>
                  <a:pt x="1281728" y="1099146"/>
                  <a:pt x="1306439" y="1123856"/>
                  <a:pt x="1306439" y="1154337"/>
                </a:cubicBezTo>
                <a:cubicBezTo>
                  <a:pt x="1306439" y="1184818"/>
                  <a:pt x="1281728" y="1209528"/>
                  <a:pt x="1251245" y="1209528"/>
                </a:cubicBezTo>
                <a:cubicBezTo>
                  <a:pt x="1220763" y="1209528"/>
                  <a:pt x="1196054" y="1184818"/>
                  <a:pt x="1196054" y="1154337"/>
                </a:cubicBezTo>
                <a:cubicBezTo>
                  <a:pt x="1196054" y="1123856"/>
                  <a:pt x="1220763" y="1099146"/>
                  <a:pt x="1251245" y="1099146"/>
                </a:cubicBezTo>
                <a:close/>
                <a:moveTo>
                  <a:pt x="1117610" y="1099146"/>
                </a:moveTo>
                <a:cubicBezTo>
                  <a:pt x="1148093" y="1099146"/>
                  <a:pt x="1172803" y="1123856"/>
                  <a:pt x="1172803" y="1154337"/>
                </a:cubicBezTo>
                <a:cubicBezTo>
                  <a:pt x="1172803" y="1184818"/>
                  <a:pt x="1148093" y="1209528"/>
                  <a:pt x="1117610" y="1209528"/>
                </a:cubicBezTo>
                <a:cubicBezTo>
                  <a:pt x="1087127" y="1209528"/>
                  <a:pt x="1062416" y="1184818"/>
                  <a:pt x="1062416" y="1154337"/>
                </a:cubicBezTo>
                <a:cubicBezTo>
                  <a:pt x="1062416" y="1123856"/>
                  <a:pt x="1087127" y="1099146"/>
                  <a:pt x="1117610" y="1099146"/>
                </a:cubicBezTo>
                <a:close/>
                <a:moveTo>
                  <a:pt x="980631" y="1099146"/>
                </a:moveTo>
                <a:cubicBezTo>
                  <a:pt x="1011115" y="1099146"/>
                  <a:pt x="1035825" y="1123856"/>
                  <a:pt x="1035825" y="1154337"/>
                </a:cubicBezTo>
                <a:cubicBezTo>
                  <a:pt x="1035825" y="1184818"/>
                  <a:pt x="1011115" y="1209528"/>
                  <a:pt x="980631" y="1209528"/>
                </a:cubicBezTo>
                <a:cubicBezTo>
                  <a:pt x="950149" y="1209528"/>
                  <a:pt x="925438" y="1184818"/>
                  <a:pt x="925438" y="1154337"/>
                </a:cubicBezTo>
                <a:cubicBezTo>
                  <a:pt x="925438" y="1123856"/>
                  <a:pt x="950149" y="1099146"/>
                  <a:pt x="980631" y="1099146"/>
                </a:cubicBezTo>
                <a:close/>
                <a:moveTo>
                  <a:pt x="846993" y="1099146"/>
                </a:moveTo>
                <a:cubicBezTo>
                  <a:pt x="877476" y="1099146"/>
                  <a:pt x="902186" y="1123856"/>
                  <a:pt x="902186" y="1154337"/>
                </a:cubicBezTo>
                <a:cubicBezTo>
                  <a:pt x="902186" y="1184818"/>
                  <a:pt x="877476" y="1209528"/>
                  <a:pt x="846993" y="1209528"/>
                </a:cubicBezTo>
                <a:cubicBezTo>
                  <a:pt x="816511" y="1209528"/>
                  <a:pt x="791796" y="1184818"/>
                  <a:pt x="791796" y="1154337"/>
                </a:cubicBezTo>
                <a:cubicBezTo>
                  <a:pt x="791796" y="1123856"/>
                  <a:pt x="816511" y="1099146"/>
                  <a:pt x="846993" y="1099146"/>
                </a:cubicBezTo>
                <a:close/>
                <a:moveTo>
                  <a:pt x="716690" y="1099146"/>
                </a:moveTo>
                <a:cubicBezTo>
                  <a:pt x="747176" y="1099146"/>
                  <a:pt x="771886" y="1123856"/>
                  <a:pt x="771886" y="1154337"/>
                </a:cubicBezTo>
                <a:cubicBezTo>
                  <a:pt x="771886" y="1184818"/>
                  <a:pt x="747176" y="1209528"/>
                  <a:pt x="716690" y="1209528"/>
                </a:cubicBezTo>
                <a:cubicBezTo>
                  <a:pt x="686211" y="1209528"/>
                  <a:pt x="661502" y="1184818"/>
                  <a:pt x="661502" y="1154337"/>
                </a:cubicBezTo>
                <a:cubicBezTo>
                  <a:pt x="661502" y="1123856"/>
                  <a:pt x="686211" y="1099146"/>
                  <a:pt x="716690" y="1099146"/>
                </a:cubicBezTo>
                <a:close/>
                <a:moveTo>
                  <a:pt x="583057" y="1099146"/>
                </a:moveTo>
                <a:cubicBezTo>
                  <a:pt x="613540" y="1099146"/>
                  <a:pt x="638250" y="1123856"/>
                  <a:pt x="638250" y="1154337"/>
                </a:cubicBezTo>
                <a:cubicBezTo>
                  <a:pt x="638250" y="1184818"/>
                  <a:pt x="613540" y="1209528"/>
                  <a:pt x="583057" y="1209528"/>
                </a:cubicBezTo>
                <a:cubicBezTo>
                  <a:pt x="552573" y="1209528"/>
                  <a:pt x="527863" y="1184818"/>
                  <a:pt x="527863" y="1154337"/>
                </a:cubicBezTo>
                <a:cubicBezTo>
                  <a:pt x="527863" y="1123856"/>
                  <a:pt x="552573" y="1099146"/>
                  <a:pt x="583057" y="1099146"/>
                </a:cubicBezTo>
                <a:close/>
                <a:moveTo>
                  <a:pt x="449413" y="1099146"/>
                </a:moveTo>
                <a:cubicBezTo>
                  <a:pt x="479896" y="1099146"/>
                  <a:pt x="504606" y="1123856"/>
                  <a:pt x="504606" y="1154337"/>
                </a:cubicBezTo>
                <a:cubicBezTo>
                  <a:pt x="504606" y="1184818"/>
                  <a:pt x="479896" y="1209528"/>
                  <a:pt x="449413" y="1209528"/>
                </a:cubicBezTo>
                <a:cubicBezTo>
                  <a:pt x="418931" y="1209528"/>
                  <a:pt x="394220" y="1184818"/>
                  <a:pt x="394220" y="1154337"/>
                </a:cubicBezTo>
                <a:cubicBezTo>
                  <a:pt x="394220" y="1123856"/>
                  <a:pt x="418931" y="1099146"/>
                  <a:pt x="449413" y="1099146"/>
                </a:cubicBezTo>
                <a:close/>
                <a:moveTo>
                  <a:pt x="9603343" y="975533"/>
                </a:moveTo>
                <a:cubicBezTo>
                  <a:pt x="9633825" y="975533"/>
                  <a:pt x="9658535" y="1000243"/>
                  <a:pt x="9658535" y="1030724"/>
                </a:cubicBezTo>
                <a:cubicBezTo>
                  <a:pt x="9658535" y="1061205"/>
                  <a:pt x="9633825" y="1085915"/>
                  <a:pt x="9603343" y="1085915"/>
                </a:cubicBezTo>
                <a:cubicBezTo>
                  <a:pt x="9572861" y="1085915"/>
                  <a:pt x="9548151" y="1061205"/>
                  <a:pt x="9548151" y="1030724"/>
                </a:cubicBezTo>
                <a:cubicBezTo>
                  <a:pt x="9548151" y="1000243"/>
                  <a:pt x="9572861" y="975533"/>
                  <a:pt x="9603343" y="975533"/>
                </a:cubicBezTo>
                <a:close/>
                <a:moveTo>
                  <a:pt x="9469708" y="975533"/>
                </a:moveTo>
                <a:cubicBezTo>
                  <a:pt x="9500190" y="975533"/>
                  <a:pt x="9524900" y="1000243"/>
                  <a:pt x="9524900" y="1030724"/>
                </a:cubicBezTo>
                <a:cubicBezTo>
                  <a:pt x="9524900" y="1061205"/>
                  <a:pt x="9500190" y="1085915"/>
                  <a:pt x="9469708" y="1085915"/>
                </a:cubicBezTo>
                <a:cubicBezTo>
                  <a:pt x="9439226" y="1085915"/>
                  <a:pt x="9414516" y="1061205"/>
                  <a:pt x="9414516" y="1030724"/>
                </a:cubicBezTo>
                <a:cubicBezTo>
                  <a:pt x="9414516" y="1000243"/>
                  <a:pt x="9439226" y="975533"/>
                  <a:pt x="9469708" y="975533"/>
                </a:cubicBezTo>
                <a:close/>
                <a:moveTo>
                  <a:pt x="8935170" y="975533"/>
                </a:moveTo>
                <a:cubicBezTo>
                  <a:pt x="8965652" y="975533"/>
                  <a:pt x="8990362" y="1000243"/>
                  <a:pt x="8990362" y="1030724"/>
                </a:cubicBezTo>
                <a:cubicBezTo>
                  <a:pt x="8990362" y="1061205"/>
                  <a:pt x="8965652" y="1085915"/>
                  <a:pt x="8935170" y="1085915"/>
                </a:cubicBezTo>
                <a:cubicBezTo>
                  <a:pt x="8904688" y="1085915"/>
                  <a:pt x="8879978" y="1061205"/>
                  <a:pt x="8879978" y="1030724"/>
                </a:cubicBezTo>
                <a:cubicBezTo>
                  <a:pt x="8879978" y="1000243"/>
                  <a:pt x="8904688" y="975533"/>
                  <a:pt x="8935170" y="975533"/>
                </a:cubicBezTo>
                <a:close/>
                <a:moveTo>
                  <a:pt x="8407315" y="975533"/>
                </a:moveTo>
                <a:cubicBezTo>
                  <a:pt x="8437797" y="975533"/>
                  <a:pt x="8462507" y="1000243"/>
                  <a:pt x="8462507" y="1030724"/>
                </a:cubicBezTo>
                <a:cubicBezTo>
                  <a:pt x="8462507" y="1061205"/>
                  <a:pt x="8437797" y="1085915"/>
                  <a:pt x="8407315" y="1085915"/>
                </a:cubicBezTo>
                <a:cubicBezTo>
                  <a:pt x="8376833" y="1085915"/>
                  <a:pt x="8352123" y="1061205"/>
                  <a:pt x="8352123" y="1030724"/>
                </a:cubicBezTo>
                <a:cubicBezTo>
                  <a:pt x="8352123" y="1000243"/>
                  <a:pt x="8376833" y="975533"/>
                  <a:pt x="8407315" y="975533"/>
                </a:cubicBezTo>
                <a:close/>
                <a:moveTo>
                  <a:pt x="7876116" y="975533"/>
                </a:moveTo>
                <a:cubicBezTo>
                  <a:pt x="7906598" y="975533"/>
                  <a:pt x="7931308" y="1000243"/>
                  <a:pt x="7931308" y="1030724"/>
                </a:cubicBezTo>
                <a:cubicBezTo>
                  <a:pt x="7931308" y="1061205"/>
                  <a:pt x="7906598" y="1085915"/>
                  <a:pt x="7876116" y="1085915"/>
                </a:cubicBezTo>
                <a:cubicBezTo>
                  <a:pt x="7845634" y="1085915"/>
                  <a:pt x="7820924" y="1061205"/>
                  <a:pt x="7820924" y="1030724"/>
                </a:cubicBezTo>
                <a:cubicBezTo>
                  <a:pt x="7820924" y="1000243"/>
                  <a:pt x="7845634" y="975533"/>
                  <a:pt x="7876116" y="975533"/>
                </a:cubicBezTo>
                <a:close/>
                <a:moveTo>
                  <a:pt x="7745822" y="975533"/>
                </a:moveTo>
                <a:cubicBezTo>
                  <a:pt x="7776304" y="975533"/>
                  <a:pt x="7801014" y="1000243"/>
                  <a:pt x="7801014" y="1030724"/>
                </a:cubicBezTo>
                <a:cubicBezTo>
                  <a:pt x="7801014" y="1061205"/>
                  <a:pt x="7776304" y="1085915"/>
                  <a:pt x="7745822" y="1085915"/>
                </a:cubicBezTo>
                <a:cubicBezTo>
                  <a:pt x="7715340" y="1085915"/>
                  <a:pt x="7690630" y="1061205"/>
                  <a:pt x="7690630" y="1030724"/>
                </a:cubicBezTo>
                <a:cubicBezTo>
                  <a:pt x="7690630" y="1000243"/>
                  <a:pt x="7715340" y="975533"/>
                  <a:pt x="7745822" y="975533"/>
                </a:cubicBezTo>
                <a:close/>
                <a:moveTo>
                  <a:pt x="7481894" y="975533"/>
                </a:moveTo>
                <a:cubicBezTo>
                  <a:pt x="7512376" y="975533"/>
                  <a:pt x="7537086" y="1000243"/>
                  <a:pt x="7537086" y="1030724"/>
                </a:cubicBezTo>
                <a:cubicBezTo>
                  <a:pt x="7537086" y="1061205"/>
                  <a:pt x="7512376" y="1085915"/>
                  <a:pt x="7481894" y="1085915"/>
                </a:cubicBezTo>
                <a:cubicBezTo>
                  <a:pt x="7451412" y="1085915"/>
                  <a:pt x="7426702" y="1061205"/>
                  <a:pt x="7426702" y="1030724"/>
                </a:cubicBezTo>
                <a:cubicBezTo>
                  <a:pt x="7426702" y="1000243"/>
                  <a:pt x="7451412" y="975533"/>
                  <a:pt x="7481894" y="975533"/>
                </a:cubicBezTo>
                <a:close/>
                <a:moveTo>
                  <a:pt x="7341578" y="975533"/>
                </a:moveTo>
                <a:cubicBezTo>
                  <a:pt x="7372060" y="975533"/>
                  <a:pt x="7396770" y="1000243"/>
                  <a:pt x="7396770" y="1030724"/>
                </a:cubicBezTo>
                <a:cubicBezTo>
                  <a:pt x="7396770" y="1061205"/>
                  <a:pt x="7372060" y="1085915"/>
                  <a:pt x="7341578" y="1085915"/>
                </a:cubicBezTo>
                <a:cubicBezTo>
                  <a:pt x="7311096" y="1085915"/>
                  <a:pt x="7286386" y="1061205"/>
                  <a:pt x="7286386" y="1030724"/>
                </a:cubicBezTo>
                <a:cubicBezTo>
                  <a:pt x="7286386" y="1000243"/>
                  <a:pt x="7311096" y="975533"/>
                  <a:pt x="7341578" y="975533"/>
                </a:cubicBezTo>
                <a:close/>
                <a:moveTo>
                  <a:pt x="7211285" y="975533"/>
                </a:moveTo>
                <a:cubicBezTo>
                  <a:pt x="7241767" y="975533"/>
                  <a:pt x="7266477" y="1000243"/>
                  <a:pt x="7266477" y="1030724"/>
                </a:cubicBezTo>
                <a:cubicBezTo>
                  <a:pt x="7266477" y="1061205"/>
                  <a:pt x="7241767" y="1085915"/>
                  <a:pt x="7211285" y="1085915"/>
                </a:cubicBezTo>
                <a:cubicBezTo>
                  <a:pt x="7180803" y="1085915"/>
                  <a:pt x="7156093" y="1061205"/>
                  <a:pt x="7156093" y="1030724"/>
                </a:cubicBezTo>
                <a:cubicBezTo>
                  <a:pt x="7156093" y="1000243"/>
                  <a:pt x="7180803" y="975533"/>
                  <a:pt x="7211285" y="975533"/>
                </a:cubicBezTo>
                <a:close/>
                <a:moveTo>
                  <a:pt x="6947356" y="975533"/>
                </a:moveTo>
                <a:cubicBezTo>
                  <a:pt x="6977838" y="975533"/>
                  <a:pt x="7002548" y="1000243"/>
                  <a:pt x="7002548" y="1030724"/>
                </a:cubicBezTo>
                <a:cubicBezTo>
                  <a:pt x="7002548" y="1061205"/>
                  <a:pt x="6977838" y="1085915"/>
                  <a:pt x="6947356" y="1085915"/>
                </a:cubicBezTo>
                <a:cubicBezTo>
                  <a:pt x="6916874" y="1085915"/>
                  <a:pt x="6892164" y="1061205"/>
                  <a:pt x="6892164" y="1030724"/>
                </a:cubicBezTo>
                <a:cubicBezTo>
                  <a:pt x="6892164" y="1000243"/>
                  <a:pt x="6916874" y="975533"/>
                  <a:pt x="6947356" y="975533"/>
                </a:cubicBezTo>
                <a:close/>
                <a:moveTo>
                  <a:pt x="6817063" y="975533"/>
                </a:moveTo>
                <a:cubicBezTo>
                  <a:pt x="6847545" y="975533"/>
                  <a:pt x="6872255" y="1000243"/>
                  <a:pt x="6872255" y="1030724"/>
                </a:cubicBezTo>
                <a:cubicBezTo>
                  <a:pt x="6872255" y="1061205"/>
                  <a:pt x="6847545" y="1085915"/>
                  <a:pt x="6817063" y="1085915"/>
                </a:cubicBezTo>
                <a:cubicBezTo>
                  <a:pt x="6786581" y="1085915"/>
                  <a:pt x="6761871" y="1061205"/>
                  <a:pt x="6761871" y="1030724"/>
                </a:cubicBezTo>
                <a:cubicBezTo>
                  <a:pt x="6761871" y="1000243"/>
                  <a:pt x="6786581" y="975533"/>
                  <a:pt x="6817063" y="975533"/>
                </a:cubicBezTo>
                <a:close/>
                <a:moveTo>
                  <a:pt x="6683430" y="975533"/>
                </a:moveTo>
                <a:cubicBezTo>
                  <a:pt x="6713912" y="975533"/>
                  <a:pt x="6738622" y="1000243"/>
                  <a:pt x="6738622" y="1030724"/>
                </a:cubicBezTo>
                <a:cubicBezTo>
                  <a:pt x="6738622" y="1061205"/>
                  <a:pt x="6713912" y="1085915"/>
                  <a:pt x="6683430" y="1085915"/>
                </a:cubicBezTo>
                <a:cubicBezTo>
                  <a:pt x="6652948" y="1085915"/>
                  <a:pt x="6628238" y="1061205"/>
                  <a:pt x="6628238" y="1030724"/>
                </a:cubicBezTo>
                <a:cubicBezTo>
                  <a:pt x="6628238" y="1000243"/>
                  <a:pt x="6652948" y="975533"/>
                  <a:pt x="6683430" y="975533"/>
                </a:cubicBezTo>
                <a:close/>
                <a:moveTo>
                  <a:pt x="6289206" y="975533"/>
                </a:moveTo>
                <a:cubicBezTo>
                  <a:pt x="6319688" y="975533"/>
                  <a:pt x="6344398" y="1000243"/>
                  <a:pt x="6344398" y="1030724"/>
                </a:cubicBezTo>
                <a:cubicBezTo>
                  <a:pt x="6344398" y="1061205"/>
                  <a:pt x="6319688" y="1085915"/>
                  <a:pt x="6289206" y="1085915"/>
                </a:cubicBezTo>
                <a:cubicBezTo>
                  <a:pt x="6258724" y="1085915"/>
                  <a:pt x="6234014" y="1061205"/>
                  <a:pt x="6234014" y="1030724"/>
                </a:cubicBezTo>
                <a:cubicBezTo>
                  <a:pt x="6234014" y="1000243"/>
                  <a:pt x="6258724" y="975533"/>
                  <a:pt x="6289206" y="975533"/>
                </a:cubicBezTo>
                <a:close/>
                <a:moveTo>
                  <a:pt x="5754667" y="975533"/>
                </a:moveTo>
                <a:cubicBezTo>
                  <a:pt x="5785149" y="975533"/>
                  <a:pt x="5809859" y="1000243"/>
                  <a:pt x="5809859" y="1030724"/>
                </a:cubicBezTo>
                <a:cubicBezTo>
                  <a:pt x="5809859" y="1061205"/>
                  <a:pt x="5785149" y="1085915"/>
                  <a:pt x="5754667" y="1085915"/>
                </a:cubicBezTo>
                <a:cubicBezTo>
                  <a:pt x="5724185" y="1085915"/>
                  <a:pt x="5699475" y="1061205"/>
                  <a:pt x="5699475" y="1030724"/>
                </a:cubicBezTo>
                <a:cubicBezTo>
                  <a:pt x="5699475" y="1000243"/>
                  <a:pt x="5724185" y="975533"/>
                  <a:pt x="5754667" y="975533"/>
                </a:cubicBezTo>
                <a:close/>
                <a:moveTo>
                  <a:pt x="5487398" y="975533"/>
                </a:moveTo>
                <a:cubicBezTo>
                  <a:pt x="5517880" y="975533"/>
                  <a:pt x="5542590" y="1000243"/>
                  <a:pt x="5542590" y="1030724"/>
                </a:cubicBezTo>
                <a:cubicBezTo>
                  <a:pt x="5542590" y="1061205"/>
                  <a:pt x="5517880" y="1085915"/>
                  <a:pt x="5487398" y="1085915"/>
                </a:cubicBezTo>
                <a:cubicBezTo>
                  <a:pt x="5456916" y="1085915"/>
                  <a:pt x="5432206" y="1061205"/>
                  <a:pt x="5432206" y="1030724"/>
                </a:cubicBezTo>
                <a:cubicBezTo>
                  <a:pt x="5432206" y="1000243"/>
                  <a:pt x="5456916" y="975533"/>
                  <a:pt x="5487398" y="975533"/>
                </a:cubicBezTo>
                <a:close/>
                <a:moveTo>
                  <a:pt x="5357105" y="975533"/>
                </a:moveTo>
                <a:cubicBezTo>
                  <a:pt x="5387587" y="975533"/>
                  <a:pt x="5412297" y="1000243"/>
                  <a:pt x="5412297" y="1030724"/>
                </a:cubicBezTo>
                <a:cubicBezTo>
                  <a:pt x="5412297" y="1061205"/>
                  <a:pt x="5387587" y="1085915"/>
                  <a:pt x="5357105" y="1085915"/>
                </a:cubicBezTo>
                <a:cubicBezTo>
                  <a:pt x="5326623" y="1085915"/>
                  <a:pt x="5301913" y="1061205"/>
                  <a:pt x="5301913" y="1030724"/>
                </a:cubicBezTo>
                <a:cubicBezTo>
                  <a:pt x="5301913" y="1000243"/>
                  <a:pt x="5326623" y="975533"/>
                  <a:pt x="5357105" y="975533"/>
                </a:cubicBezTo>
                <a:close/>
                <a:moveTo>
                  <a:pt x="5093176" y="975533"/>
                </a:moveTo>
                <a:cubicBezTo>
                  <a:pt x="5123658" y="975533"/>
                  <a:pt x="5148368" y="1000243"/>
                  <a:pt x="5148368" y="1030724"/>
                </a:cubicBezTo>
                <a:cubicBezTo>
                  <a:pt x="5148368" y="1061205"/>
                  <a:pt x="5123658" y="1085915"/>
                  <a:pt x="5093176" y="1085915"/>
                </a:cubicBezTo>
                <a:cubicBezTo>
                  <a:pt x="5062694" y="1085915"/>
                  <a:pt x="5037984" y="1061205"/>
                  <a:pt x="5037984" y="1030724"/>
                </a:cubicBezTo>
                <a:cubicBezTo>
                  <a:pt x="5037984" y="1000243"/>
                  <a:pt x="5062694" y="975533"/>
                  <a:pt x="5093176" y="975533"/>
                </a:cubicBezTo>
                <a:close/>
                <a:moveTo>
                  <a:pt x="4959540" y="975533"/>
                </a:moveTo>
                <a:cubicBezTo>
                  <a:pt x="4990022" y="975533"/>
                  <a:pt x="5014732" y="1000243"/>
                  <a:pt x="5014732" y="1030724"/>
                </a:cubicBezTo>
                <a:cubicBezTo>
                  <a:pt x="5014732" y="1061205"/>
                  <a:pt x="4990022" y="1085915"/>
                  <a:pt x="4959540" y="1085915"/>
                </a:cubicBezTo>
                <a:cubicBezTo>
                  <a:pt x="4929058" y="1085915"/>
                  <a:pt x="4904348" y="1061205"/>
                  <a:pt x="4904348" y="1030724"/>
                </a:cubicBezTo>
                <a:cubicBezTo>
                  <a:pt x="4904348" y="1000243"/>
                  <a:pt x="4929058" y="975533"/>
                  <a:pt x="4959540" y="975533"/>
                </a:cubicBezTo>
                <a:close/>
                <a:moveTo>
                  <a:pt x="4161075" y="975533"/>
                </a:moveTo>
                <a:cubicBezTo>
                  <a:pt x="4191557" y="975533"/>
                  <a:pt x="4216267" y="1000243"/>
                  <a:pt x="4216267" y="1030724"/>
                </a:cubicBezTo>
                <a:cubicBezTo>
                  <a:pt x="4216267" y="1061205"/>
                  <a:pt x="4191557" y="1085915"/>
                  <a:pt x="4161075" y="1085915"/>
                </a:cubicBezTo>
                <a:cubicBezTo>
                  <a:pt x="4130593" y="1085915"/>
                  <a:pt x="4105883" y="1061205"/>
                  <a:pt x="4105883" y="1030724"/>
                </a:cubicBezTo>
                <a:cubicBezTo>
                  <a:pt x="4105883" y="1000243"/>
                  <a:pt x="4130593" y="975533"/>
                  <a:pt x="4161075" y="975533"/>
                </a:cubicBezTo>
                <a:close/>
                <a:moveTo>
                  <a:pt x="4030782" y="975533"/>
                </a:moveTo>
                <a:cubicBezTo>
                  <a:pt x="4061264" y="975533"/>
                  <a:pt x="4085974" y="1000243"/>
                  <a:pt x="4085974" y="1030724"/>
                </a:cubicBezTo>
                <a:cubicBezTo>
                  <a:pt x="4085974" y="1061205"/>
                  <a:pt x="4061264" y="1085915"/>
                  <a:pt x="4030782" y="1085915"/>
                </a:cubicBezTo>
                <a:cubicBezTo>
                  <a:pt x="4000300" y="1085915"/>
                  <a:pt x="3975590" y="1061205"/>
                  <a:pt x="3975590" y="1030724"/>
                </a:cubicBezTo>
                <a:cubicBezTo>
                  <a:pt x="3975590" y="1000243"/>
                  <a:pt x="4000300" y="975533"/>
                  <a:pt x="4030782" y="975533"/>
                </a:cubicBezTo>
                <a:close/>
                <a:moveTo>
                  <a:pt x="3369290" y="975533"/>
                </a:moveTo>
                <a:cubicBezTo>
                  <a:pt x="3399772" y="975533"/>
                  <a:pt x="3424482" y="1000243"/>
                  <a:pt x="3424482" y="1030724"/>
                </a:cubicBezTo>
                <a:cubicBezTo>
                  <a:pt x="3424482" y="1061205"/>
                  <a:pt x="3399772" y="1085915"/>
                  <a:pt x="3369290" y="1085915"/>
                </a:cubicBezTo>
                <a:cubicBezTo>
                  <a:pt x="3338808" y="1085915"/>
                  <a:pt x="3314098" y="1061205"/>
                  <a:pt x="3314098" y="1030724"/>
                </a:cubicBezTo>
                <a:cubicBezTo>
                  <a:pt x="3314098" y="1000243"/>
                  <a:pt x="3338808" y="975533"/>
                  <a:pt x="3369290" y="975533"/>
                </a:cubicBezTo>
                <a:close/>
                <a:moveTo>
                  <a:pt x="2707880" y="975533"/>
                </a:moveTo>
                <a:cubicBezTo>
                  <a:pt x="2738363" y="975533"/>
                  <a:pt x="2763074" y="1000243"/>
                  <a:pt x="2763074" y="1030724"/>
                </a:cubicBezTo>
                <a:cubicBezTo>
                  <a:pt x="2763074" y="1061205"/>
                  <a:pt x="2738363" y="1085915"/>
                  <a:pt x="2707880" y="1085915"/>
                </a:cubicBezTo>
                <a:cubicBezTo>
                  <a:pt x="2677401" y="1085915"/>
                  <a:pt x="2652689" y="1061205"/>
                  <a:pt x="2652689" y="1030724"/>
                </a:cubicBezTo>
                <a:cubicBezTo>
                  <a:pt x="2652689" y="1000243"/>
                  <a:pt x="2677401" y="975533"/>
                  <a:pt x="2707880" y="975533"/>
                </a:cubicBezTo>
                <a:close/>
                <a:moveTo>
                  <a:pt x="2173347" y="975533"/>
                </a:moveTo>
                <a:cubicBezTo>
                  <a:pt x="2203830" y="975533"/>
                  <a:pt x="2228540" y="1000243"/>
                  <a:pt x="2228540" y="1030724"/>
                </a:cubicBezTo>
                <a:cubicBezTo>
                  <a:pt x="2228540" y="1061205"/>
                  <a:pt x="2203830" y="1085915"/>
                  <a:pt x="2173347" y="1085915"/>
                </a:cubicBezTo>
                <a:cubicBezTo>
                  <a:pt x="2142865" y="1085915"/>
                  <a:pt x="2118154" y="1061205"/>
                  <a:pt x="2118154" y="1030724"/>
                </a:cubicBezTo>
                <a:cubicBezTo>
                  <a:pt x="2118154" y="1000243"/>
                  <a:pt x="2142865" y="975533"/>
                  <a:pt x="2173347" y="975533"/>
                </a:cubicBezTo>
                <a:close/>
                <a:moveTo>
                  <a:pt x="1251258" y="975533"/>
                </a:moveTo>
                <a:cubicBezTo>
                  <a:pt x="1281740" y="975533"/>
                  <a:pt x="1306450" y="1000243"/>
                  <a:pt x="1306450" y="1030724"/>
                </a:cubicBezTo>
                <a:cubicBezTo>
                  <a:pt x="1306450" y="1061205"/>
                  <a:pt x="1281740" y="1085915"/>
                  <a:pt x="1251258" y="1085915"/>
                </a:cubicBezTo>
                <a:cubicBezTo>
                  <a:pt x="1220775" y="1085915"/>
                  <a:pt x="1196066" y="1061205"/>
                  <a:pt x="1196066" y="1030724"/>
                </a:cubicBezTo>
                <a:cubicBezTo>
                  <a:pt x="1196066" y="1000243"/>
                  <a:pt x="1220775" y="975533"/>
                  <a:pt x="1251258" y="975533"/>
                </a:cubicBezTo>
                <a:close/>
                <a:moveTo>
                  <a:pt x="847001" y="975533"/>
                </a:moveTo>
                <a:cubicBezTo>
                  <a:pt x="877484" y="975533"/>
                  <a:pt x="902196" y="1000243"/>
                  <a:pt x="902196" y="1030724"/>
                </a:cubicBezTo>
                <a:cubicBezTo>
                  <a:pt x="902196" y="1061205"/>
                  <a:pt x="877484" y="1085915"/>
                  <a:pt x="847001" y="1085915"/>
                </a:cubicBezTo>
                <a:cubicBezTo>
                  <a:pt x="816519" y="1085915"/>
                  <a:pt x="791804" y="1061205"/>
                  <a:pt x="791804" y="1030724"/>
                </a:cubicBezTo>
                <a:cubicBezTo>
                  <a:pt x="791804" y="1000243"/>
                  <a:pt x="816519" y="975533"/>
                  <a:pt x="847001" y="975533"/>
                </a:cubicBezTo>
                <a:close/>
                <a:moveTo>
                  <a:pt x="9336074" y="975532"/>
                </a:moveTo>
                <a:cubicBezTo>
                  <a:pt x="9366556" y="975532"/>
                  <a:pt x="9391266" y="1000242"/>
                  <a:pt x="9391266" y="1030723"/>
                </a:cubicBezTo>
                <a:cubicBezTo>
                  <a:pt x="9391266" y="1061204"/>
                  <a:pt x="9366556" y="1085914"/>
                  <a:pt x="9336074" y="1085914"/>
                </a:cubicBezTo>
                <a:cubicBezTo>
                  <a:pt x="9305592" y="1085914"/>
                  <a:pt x="9280882" y="1061204"/>
                  <a:pt x="9280882" y="1030723"/>
                </a:cubicBezTo>
                <a:cubicBezTo>
                  <a:pt x="9280882" y="1000242"/>
                  <a:pt x="9305592" y="975532"/>
                  <a:pt x="9336074" y="975532"/>
                </a:cubicBezTo>
                <a:close/>
                <a:moveTo>
                  <a:pt x="9199098" y="975532"/>
                </a:moveTo>
                <a:cubicBezTo>
                  <a:pt x="9229580" y="975532"/>
                  <a:pt x="9254290" y="1000242"/>
                  <a:pt x="9254290" y="1030723"/>
                </a:cubicBezTo>
                <a:cubicBezTo>
                  <a:pt x="9254290" y="1061204"/>
                  <a:pt x="9229580" y="1085914"/>
                  <a:pt x="9199098" y="1085914"/>
                </a:cubicBezTo>
                <a:cubicBezTo>
                  <a:pt x="9168616" y="1085914"/>
                  <a:pt x="9143906" y="1061204"/>
                  <a:pt x="9143906" y="1030723"/>
                </a:cubicBezTo>
                <a:cubicBezTo>
                  <a:pt x="9143906" y="1000242"/>
                  <a:pt x="9168616" y="975532"/>
                  <a:pt x="9199098" y="975532"/>
                </a:cubicBezTo>
                <a:close/>
                <a:moveTo>
                  <a:pt x="9068805" y="975532"/>
                </a:moveTo>
                <a:cubicBezTo>
                  <a:pt x="9099287" y="975532"/>
                  <a:pt x="9123997" y="1000242"/>
                  <a:pt x="9123997" y="1030723"/>
                </a:cubicBezTo>
                <a:cubicBezTo>
                  <a:pt x="9123997" y="1061204"/>
                  <a:pt x="9099287" y="1085914"/>
                  <a:pt x="9068805" y="1085914"/>
                </a:cubicBezTo>
                <a:cubicBezTo>
                  <a:pt x="9038323" y="1085914"/>
                  <a:pt x="9013613" y="1061204"/>
                  <a:pt x="9013613" y="1030723"/>
                </a:cubicBezTo>
                <a:cubicBezTo>
                  <a:pt x="9013613" y="1000242"/>
                  <a:pt x="9038323" y="975532"/>
                  <a:pt x="9068805" y="975532"/>
                </a:cubicBezTo>
                <a:close/>
                <a:moveTo>
                  <a:pt x="8801536" y="975532"/>
                </a:moveTo>
                <a:cubicBezTo>
                  <a:pt x="8832018" y="975532"/>
                  <a:pt x="8856728" y="1000242"/>
                  <a:pt x="8856728" y="1030723"/>
                </a:cubicBezTo>
                <a:cubicBezTo>
                  <a:pt x="8856728" y="1061204"/>
                  <a:pt x="8832018" y="1085914"/>
                  <a:pt x="8801536" y="1085914"/>
                </a:cubicBezTo>
                <a:cubicBezTo>
                  <a:pt x="8771054" y="1085914"/>
                  <a:pt x="8746344" y="1061204"/>
                  <a:pt x="8746344" y="1030723"/>
                </a:cubicBezTo>
                <a:cubicBezTo>
                  <a:pt x="8746344" y="1000242"/>
                  <a:pt x="8771054" y="975532"/>
                  <a:pt x="8801536" y="975532"/>
                </a:cubicBezTo>
                <a:close/>
                <a:moveTo>
                  <a:pt x="8671243" y="975532"/>
                </a:moveTo>
                <a:cubicBezTo>
                  <a:pt x="8701725" y="975532"/>
                  <a:pt x="8726435" y="1000242"/>
                  <a:pt x="8726435" y="1030723"/>
                </a:cubicBezTo>
                <a:cubicBezTo>
                  <a:pt x="8726435" y="1061204"/>
                  <a:pt x="8701725" y="1085914"/>
                  <a:pt x="8671243" y="1085914"/>
                </a:cubicBezTo>
                <a:cubicBezTo>
                  <a:pt x="8640761" y="1085914"/>
                  <a:pt x="8616051" y="1061204"/>
                  <a:pt x="8616051" y="1030723"/>
                </a:cubicBezTo>
                <a:cubicBezTo>
                  <a:pt x="8616051" y="1000242"/>
                  <a:pt x="8640761" y="975532"/>
                  <a:pt x="8671243" y="975532"/>
                </a:cubicBezTo>
                <a:close/>
                <a:moveTo>
                  <a:pt x="8537608" y="975532"/>
                </a:moveTo>
                <a:cubicBezTo>
                  <a:pt x="8568090" y="975532"/>
                  <a:pt x="8592800" y="1000242"/>
                  <a:pt x="8592800" y="1030723"/>
                </a:cubicBezTo>
                <a:cubicBezTo>
                  <a:pt x="8592800" y="1061204"/>
                  <a:pt x="8568090" y="1085914"/>
                  <a:pt x="8537608" y="1085914"/>
                </a:cubicBezTo>
                <a:cubicBezTo>
                  <a:pt x="8507126" y="1085914"/>
                  <a:pt x="8482416" y="1061204"/>
                  <a:pt x="8482416" y="1030723"/>
                </a:cubicBezTo>
                <a:cubicBezTo>
                  <a:pt x="8482416" y="1000242"/>
                  <a:pt x="8507126" y="975532"/>
                  <a:pt x="8537608" y="975532"/>
                </a:cubicBezTo>
                <a:close/>
                <a:moveTo>
                  <a:pt x="8273681" y="975532"/>
                </a:moveTo>
                <a:cubicBezTo>
                  <a:pt x="8304163" y="975532"/>
                  <a:pt x="8328873" y="1000242"/>
                  <a:pt x="8328873" y="1030723"/>
                </a:cubicBezTo>
                <a:cubicBezTo>
                  <a:pt x="8328873" y="1061204"/>
                  <a:pt x="8304163" y="1085914"/>
                  <a:pt x="8273681" y="1085914"/>
                </a:cubicBezTo>
                <a:cubicBezTo>
                  <a:pt x="8243199" y="1085914"/>
                  <a:pt x="8218489" y="1061204"/>
                  <a:pt x="8218489" y="1030723"/>
                </a:cubicBezTo>
                <a:cubicBezTo>
                  <a:pt x="8218489" y="1000242"/>
                  <a:pt x="8243199" y="975532"/>
                  <a:pt x="8273681" y="975532"/>
                </a:cubicBezTo>
                <a:close/>
                <a:moveTo>
                  <a:pt x="8143385" y="975532"/>
                </a:moveTo>
                <a:cubicBezTo>
                  <a:pt x="8173867" y="975532"/>
                  <a:pt x="8198577" y="1000242"/>
                  <a:pt x="8198577" y="1030723"/>
                </a:cubicBezTo>
                <a:cubicBezTo>
                  <a:pt x="8198577" y="1061204"/>
                  <a:pt x="8173867" y="1085914"/>
                  <a:pt x="8143385" y="1085914"/>
                </a:cubicBezTo>
                <a:cubicBezTo>
                  <a:pt x="8112903" y="1085914"/>
                  <a:pt x="8088193" y="1061204"/>
                  <a:pt x="8088193" y="1030723"/>
                </a:cubicBezTo>
                <a:cubicBezTo>
                  <a:pt x="8088193" y="1000242"/>
                  <a:pt x="8112903" y="975532"/>
                  <a:pt x="8143385" y="975532"/>
                </a:cubicBezTo>
                <a:close/>
                <a:moveTo>
                  <a:pt x="8009751" y="975532"/>
                </a:moveTo>
                <a:cubicBezTo>
                  <a:pt x="8040233" y="975532"/>
                  <a:pt x="8064943" y="1000242"/>
                  <a:pt x="8064943" y="1030723"/>
                </a:cubicBezTo>
                <a:cubicBezTo>
                  <a:pt x="8064943" y="1061204"/>
                  <a:pt x="8040233" y="1085914"/>
                  <a:pt x="8009751" y="1085914"/>
                </a:cubicBezTo>
                <a:cubicBezTo>
                  <a:pt x="7979269" y="1085914"/>
                  <a:pt x="7954559" y="1061204"/>
                  <a:pt x="7954559" y="1030723"/>
                </a:cubicBezTo>
                <a:cubicBezTo>
                  <a:pt x="7954559" y="1000242"/>
                  <a:pt x="7979269" y="975532"/>
                  <a:pt x="8009751" y="975532"/>
                </a:cubicBezTo>
                <a:close/>
                <a:moveTo>
                  <a:pt x="7608847" y="975532"/>
                </a:moveTo>
                <a:cubicBezTo>
                  <a:pt x="7639329" y="975532"/>
                  <a:pt x="7664039" y="1000242"/>
                  <a:pt x="7664039" y="1030723"/>
                </a:cubicBezTo>
                <a:cubicBezTo>
                  <a:pt x="7664039" y="1061204"/>
                  <a:pt x="7639329" y="1085914"/>
                  <a:pt x="7608847" y="1085914"/>
                </a:cubicBezTo>
                <a:cubicBezTo>
                  <a:pt x="7578365" y="1085914"/>
                  <a:pt x="7553655" y="1061204"/>
                  <a:pt x="7553655" y="1030723"/>
                </a:cubicBezTo>
                <a:cubicBezTo>
                  <a:pt x="7553655" y="1000242"/>
                  <a:pt x="7578365" y="975532"/>
                  <a:pt x="7608847" y="975532"/>
                </a:cubicBezTo>
                <a:close/>
                <a:moveTo>
                  <a:pt x="7080991" y="975532"/>
                </a:moveTo>
                <a:cubicBezTo>
                  <a:pt x="7111473" y="975532"/>
                  <a:pt x="7136183" y="1000242"/>
                  <a:pt x="7136183" y="1030723"/>
                </a:cubicBezTo>
                <a:cubicBezTo>
                  <a:pt x="7136183" y="1061204"/>
                  <a:pt x="7111473" y="1085914"/>
                  <a:pt x="7080991" y="1085914"/>
                </a:cubicBezTo>
                <a:cubicBezTo>
                  <a:pt x="7050509" y="1085914"/>
                  <a:pt x="7025799" y="1061204"/>
                  <a:pt x="7025799" y="1030723"/>
                </a:cubicBezTo>
                <a:cubicBezTo>
                  <a:pt x="7025799" y="1000242"/>
                  <a:pt x="7050509" y="975532"/>
                  <a:pt x="7080991" y="975532"/>
                </a:cubicBezTo>
                <a:close/>
                <a:moveTo>
                  <a:pt x="6553135" y="975532"/>
                </a:moveTo>
                <a:cubicBezTo>
                  <a:pt x="6583617" y="975532"/>
                  <a:pt x="6608327" y="1000242"/>
                  <a:pt x="6608327" y="1030723"/>
                </a:cubicBezTo>
                <a:cubicBezTo>
                  <a:pt x="6608327" y="1061204"/>
                  <a:pt x="6583617" y="1085914"/>
                  <a:pt x="6553135" y="1085914"/>
                </a:cubicBezTo>
                <a:cubicBezTo>
                  <a:pt x="6522653" y="1085914"/>
                  <a:pt x="6497943" y="1061204"/>
                  <a:pt x="6497943" y="1030723"/>
                </a:cubicBezTo>
                <a:cubicBezTo>
                  <a:pt x="6497943" y="1000242"/>
                  <a:pt x="6522653" y="975532"/>
                  <a:pt x="6553135" y="975532"/>
                </a:cubicBezTo>
                <a:close/>
                <a:moveTo>
                  <a:pt x="6419501" y="975532"/>
                </a:moveTo>
                <a:cubicBezTo>
                  <a:pt x="6449983" y="975532"/>
                  <a:pt x="6474693" y="1000242"/>
                  <a:pt x="6474693" y="1030723"/>
                </a:cubicBezTo>
                <a:cubicBezTo>
                  <a:pt x="6474693" y="1061204"/>
                  <a:pt x="6449983" y="1085914"/>
                  <a:pt x="6419501" y="1085914"/>
                </a:cubicBezTo>
                <a:cubicBezTo>
                  <a:pt x="6389019" y="1085914"/>
                  <a:pt x="6364309" y="1061204"/>
                  <a:pt x="6364309" y="1030723"/>
                </a:cubicBezTo>
                <a:cubicBezTo>
                  <a:pt x="6364309" y="1000242"/>
                  <a:pt x="6389019" y="975532"/>
                  <a:pt x="6419501" y="975532"/>
                </a:cubicBezTo>
                <a:close/>
                <a:moveTo>
                  <a:pt x="6155571" y="975532"/>
                </a:moveTo>
                <a:cubicBezTo>
                  <a:pt x="6186053" y="975532"/>
                  <a:pt x="6210763" y="1000242"/>
                  <a:pt x="6210763" y="1030723"/>
                </a:cubicBezTo>
                <a:cubicBezTo>
                  <a:pt x="6210763" y="1061204"/>
                  <a:pt x="6186053" y="1085914"/>
                  <a:pt x="6155571" y="1085914"/>
                </a:cubicBezTo>
                <a:cubicBezTo>
                  <a:pt x="6125089" y="1085914"/>
                  <a:pt x="6100379" y="1061204"/>
                  <a:pt x="6100379" y="1030723"/>
                </a:cubicBezTo>
                <a:cubicBezTo>
                  <a:pt x="6100379" y="1000242"/>
                  <a:pt x="6125089" y="975532"/>
                  <a:pt x="6155571" y="975532"/>
                </a:cubicBezTo>
                <a:close/>
                <a:moveTo>
                  <a:pt x="6021936" y="975532"/>
                </a:moveTo>
                <a:cubicBezTo>
                  <a:pt x="6052418" y="975532"/>
                  <a:pt x="6077128" y="1000242"/>
                  <a:pt x="6077128" y="1030723"/>
                </a:cubicBezTo>
                <a:cubicBezTo>
                  <a:pt x="6077128" y="1061204"/>
                  <a:pt x="6052418" y="1085914"/>
                  <a:pt x="6021936" y="1085914"/>
                </a:cubicBezTo>
                <a:cubicBezTo>
                  <a:pt x="5991454" y="1085914"/>
                  <a:pt x="5966744" y="1061204"/>
                  <a:pt x="5966744" y="1030723"/>
                </a:cubicBezTo>
                <a:cubicBezTo>
                  <a:pt x="5966744" y="1000242"/>
                  <a:pt x="5991454" y="975532"/>
                  <a:pt x="6021936" y="975532"/>
                </a:cubicBezTo>
                <a:close/>
                <a:moveTo>
                  <a:pt x="5884963" y="975532"/>
                </a:moveTo>
                <a:cubicBezTo>
                  <a:pt x="5915445" y="975532"/>
                  <a:pt x="5940155" y="1000242"/>
                  <a:pt x="5940155" y="1030723"/>
                </a:cubicBezTo>
                <a:cubicBezTo>
                  <a:pt x="5940155" y="1061204"/>
                  <a:pt x="5915445" y="1085914"/>
                  <a:pt x="5884963" y="1085914"/>
                </a:cubicBezTo>
                <a:cubicBezTo>
                  <a:pt x="5854481" y="1085914"/>
                  <a:pt x="5829771" y="1061204"/>
                  <a:pt x="5829771" y="1030723"/>
                </a:cubicBezTo>
                <a:cubicBezTo>
                  <a:pt x="5829771" y="1000242"/>
                  <a:pt x="5854481" y="975532"/>
                  <a:pt x="5884963" y="975532"/>
                </a:cubicBezTo>
                <a:close/>
                <a:moveTo>
                  <a:pt x="5621031" y="975532"/>
                </a:moveTo>
                <a:cubicBezTo>
                  <a:pt x="5651513" y="975532"/>
                  <a:pt x="5676223" y="1000242"/>
                  <a:pt x="5676223" y="1030723"/>
                </a:cubicBezTo>
                <a:cubicBezTo>
                  <a:pt x="5676223" y="1061204"/>
                  <a:pt x="5651513" y="1085914"/>
                  <a:pt x="5621031" y="1085914"/>
                </a:cubicBezTo>
                <a:cubicBezTo>
                  <a:pt x="5590549" y="1085914"/>
                  <a:pt x="5565839" y="1061204"/>
                  <a:pt x="5565839" y="1030723"/>
                </a:cubicBezTo>
                <a:cubicBezTo>
                  <a:pt x="5565839" y="1000242"/>
                  <a:pt x="5590549" y="975532"/>
                  <a:pt x="5621031" y="975532"/>
                </a:cubicBezTo>
                <a:close/>
                <a:moveTo>
                  <a:pt x="5223472" y="975532"/>
                </a:moveTo>
                <a:cubicBezTo>
                  <a:pt x="5253954" y="975532"/>
                  <a:pt x="5278664" y="1000242"/>
                  <a:pt x="5278664" y="1030723"/>
                </a:cubicBezTo>
                <a:cubicBezTo>
                  <a:pt x="5278664" y="1061204"/>
                  <a:pt x="5253954" y="1085914"/>
                  <a:pt x="5223472" y="1085914"/>
                </a:cubicBezTo>
                <a:cubicBezTo>
                  <a:pt x="5192990" y="1085914"/>
                  <a:pt x="5168280" y="1061204"/>
                  <a:pt x="5168280" y="1030723"/>
                </a:cubicBezTo>
                <a:cubicBezTo>
                  <a:pt x="5168280" y="1000242"/>
                  <a:pt x="5192990" y="975532"/>
                  <a:pt x="5223472" y="975532"/>
                </a:cubicBezTo>
                <a:close/>
                <a:moveTo>
                  <a:pt x="4294710" y="975532"/>
                </a:moveTo>
                <a:cubicBezTo>
                  <a:pt x="4325192" y="975532"/>
                  <a:pt x="4349902" y="1000242"/>
                  <a:pt x="4349902" y="1030723"/>
                </a:cubicBezTo>
                <a:cubicBezTo>
                  <a:pt x="4349902" y="1061204"/>
                  <a:pt x="4325192" y="1085914"/>
                  <a:pt x="4294710" y="1085914"/>
                </a:cubicBezTo>
                <a:cubicBezTo>
                  <a:pt x="4264228" y="1085914"/>
                  <a:pt x="4239518" y="1061204"/>
                  <a:pt x="4239518" y="1030723"/>
                </a:cubicBezTo>
                <a:cubicBezTo>
                  <a:pt x="4239518" y="1000242"/>
                  <a:pt x="4264228" y="975532"/>
                  <a:pt x="4294710" y="975532"/>
                </a:cubicBezTo>
                <a:close/>
                <a:moveTo>
                  <a:pt x="3499584" y="975532"/>
                </a:moveTo>
                <a:cubicBezTo>
                  <a:pt x="3530066" y="975532"/>
                  <a:pt x="3554776" y="1000242"/>
                  <a:pt x="3554776" y="1030723"/>
                </a:cubicBezTo>
                <a:cubicBezTo>
                  <a:pt x="3554776" y="1061204"/>
                  <a:pt x="3530066" y="1085914"/>
                  <a:pt x="3499584" y="1085914"/>
                </a:cubicBezTo>
                <a:cubicBezTo>
                  <a:pt x="3469102" y="1085914"/>
                  <a:pt x="3444392" y="1061204"/>
                  <a:pt x="3444392" y="1030723"/>
                </a:cubicBezTo>
                <a:cubicBezTo>
                  <a:pt x="3444392" y="1000242"/>
                  <a:pt x="3469102" y="975532"/>
                  <a:pt x="3499584" y="975532"/>
                </a:cubicBezTo>
                <a:close/>
                <a:moveTo>
                  <a:pt x="2834836" y="975532"/>
                </a:moveTo>
                <a:cubicBezTo>
                  <a:pt x="2865318" y="975532"/>
                  <a:pt x="2890028" y="1000242"/>
                  <a:pt x="2890028" y="1030723"/>
                </a:cubicBezTo>
                <a:cubicBezTo>
                  <a:pt x="2890028" y="1061204"/>
                  <a:pt x="2865318" y="1085914"/>
                  <a:pt x="2834836" y="1085914"/>
                </a:cubicBezTo>
                <a:cubicBezTo>
                  <a:pt x="2804354" y="1085914"/>
                  <a:pt x="2779643" y="1061204"/>
                  <a:pt x="2779643" y="1030723"/>
                </a:cubicBezTo>
                <a:cubicBezTo>
                  <a:pt x="2779643" y="1000242"/>
                  <a:pt x="2804354" y="975532"/>
                  <a:pt x="2834836" y="975532"/>
                </a:cubicBezTo>
                <a:close/>
                <a:moveTo>
                  <a:pt x="2303639" y="975532"/>
                </a:moveTo>
                <a:cubicBezTo>
                  <a:pt x="2334120" y="975532"/>
                  <a:pt x="2358830" y="1000242"/>
                  <a:pt x="2358830" y="1030723"/>
                </a:cubicBezTo>
                <a:cubicBezTo>
                  <a:pt x="2358830" y="1061204"/>
                  <a:pt x="2334120" y="1085914"/>
                  <a:pt x="2303639" y="1085914"/>
                </a:cubicBezTo>
                <a:cubicBezTo>
                  <a:pt x="2273157" y="1085914"/>
                  <a:pt x="2248448" y="1061204"/>
                  <a:pt x="2248448" y="1030723"/>
                </a:cubicBezTo>
                <a:cubicBezTo>
                  <a:pt x="2248448" y="1000242"/>
                  <a:pt x="2273157" y="975532"/>
                  <a:pt x="2303639" y="975532"/>
                </a:cubicBezTo>
                <a:close/>
                <a:moveTo>
                  <a:pt x="2039712" y="975532"/>
                </a:moveTo>
                <a:cubicBezTo>
                  <a:pt x="2070195" y="975532"/>
                  <a:pt x="2094905" y="1000242"/>
                  <a:pt x="2094905" y="1030723"/>
                </a:cubicBezTo>
                <a:cubicBezTo>
                  <a:pt x="2094905" y="1061204"/>
                  <a:pt x="2070195" y="1085914"/>
                  <a:pt x="2039712" y="1085914"/>
                </a:cubicBezTo>
                <a:cubicBezTo>
                  <a:pt x="2009228" y="1085914"/>
                  <a:pt x="1984518" y="1061204"/>
                  <a:pt x="1984518" y="1030723"/>
                </a:cubicBezTo>
                <a:cubicBezTo>
                  <a:pt x="1984518" y="1000242"/>
                  <a:pt x="2009228" y="975532"/>
                  <a:pt x="2039712" y="975532"/>
                </a:cubicBezTo>
                <a:close/>
                <a:moveTo>
                  <a:pt x="1909414" y="975532"/>
                </a:moveTo>
                <a:cubicBezTo>
                  <a:pt x="1939897" y="975532"/>
                  <a:pt x="1964607" y="1000242"/>
                  <a:pt x="1964607" y="1030723"/>
                </a:cubicBezTo>
                <a:cubicBezTo>
                  <a:pt x="1964607" y="1061204"/>
                  <a:pt x="1939897" y="1085914"/>
                  <a:pt x="1909414" y="1085914"/>
                </a:cubicBezTo>
                <a:cubicBezTo>
                  <a:pt x="1878931" y="1085914"/>
                  <a:pt x="1854220" y="1061204"/>
                  <a:pt x="1854220" y="1030723"/>
                </a:cubicBezTo>
                <a:cubicBezTo>
                  <a:pt x="1854220" y="1000242"/>
                  <a:pt x="1878931" y="975532"/>
                  <a:pt x="1909414" y="975532"/>
                </a:cubicBezTo>
                <a:close/>
                <a:moveTo>
                  <a:pt x="1779117" y="975532"/>
                </a:moveTo>
                <a:cubicBezTo>
                  <a:pt x="1809599" y="975532"/>
                  <a:pt x="1834310" y="1000242"/>
                  <a:pt x="1834310" y="1030723"/>
                </a:cubicBezTo>
                <a:cubicBezTo>
                  <a:pt x="1834310" y="1061204"/>
                  <a:pt x="1809599" y="1085914"/>
                  <a:pt x="1779117" y="1085914"/>
                </a:cubicBezTo>
                <a:cubicBezTo>
                  <a:pt x="1748635" y="1085914"/>
                  <a:pt x="1723923" y="1061204"/>
                  <a:pt x="1723923" y="1030723"/>
                </a:cubicBezTo>
                <a:cubicBezTo>
                  <a:pt x="1723923" y="1000242"/>
                  <a:pt x="1748635" y="975532"/>
                  <a:pt x="1779117" y="975532"/>
                </a:cubicBezTo>
                <a:close/>
                <a:moveTo>
                  <a:pt x="1645480" y="975532"/>
                </a:moveTo>
                <a:cubicBezTo>
                  <a:pt x="1675963" y="975532"/>
                  <a:pt x="1700679" y="1000242"/>
                  <a:pt x="1700679" y="1030723"/>
                </a:cubicBezTo>
                <a:cubicBezTo>
                  <a:pt x="1700679" y="1061204"/>
                  <a:pt x="1675963" y="1085914"/>
                  <a:pt x="1645480" y="1085914"/>
                </a:cubicBezTo>
                <a:cubicBezTo>
                  <a:pt x="1615000" y="1085914"/>
                  <a:pt x="1590287" y="1061204"/>
                  <a:pt x="1590287" y="1030723"/>
                </a:cubicBezTo>
                <a:cubicBezTo>
                  <a:pt x="1590287" y="1000242"/>
                  <a:pt x="1615000" y="975532"/>
                  <a:pt x="1645480" y="975532"/>
                </a:cubicBezTo>
                <a:close/>
                <a:moveTo>
                  <a:pt x="1515189" y="975532"/>
                </a:moveTo>
                <a:cubicBezTo>
                  <a:pt x="1545668" y="975532"/>
                  <a:pt x="1570378" y="1000242"/>
                  <a:pt x="1570378" y="1030723"/>
                </a:cubicBezTo>
                <a:cubicBezTo>
                  <a:pt x="1570378" y="1061204"/>
                  <a:pt x="1545668" y="1085914"/>
                  <a:pt x="1515189" y="1085914"/>
                </a:cubicBezTo>
                <a:cubicBezTo>
                  <a:pt x="1484708" y="1085914"/>
                  <a:pt x="1459995" y="1061204"/>
                  <a:pt x="1459995" y="1030723"/>
                </a:cubicBezTo>
                <a:cubicBezTo>
                  <a:pt x="1459995" y="1000242"/>
                  <a:pt x="1484708" y="975532"/>
                  <a:pt x="1515189" y="975532"/>
                </a:cubicBezTo>
                <a:close/>
                <a:moveTo>
                  <a:pt x="1381549" y="975532"/>
                </a:moveTo>
                <a:cubicBezTo>
                  <a:pt x="1412033" y="975532"/>
                  <a:pt x="1436744" y="1000242"/>
                  <a:pt x="1436744" y="1030723"/>
                </a:cubicBezTo>
                <a:cubicBezTo>
                  <a:pt x="1436744" y="1061204"/>
                  <a:pt x="1412033" y="1085914"/>
                  <a:pt x="1381549" y="1085914"/>
                </a:cubicBezTo>
                <a:cubicBezTo>
                  <a:pt x="1351074" y="1085914"/>
                  <a:pt x="1326361" y="1061204"/>
                  <a:pt x="1326361" y="1030723"/>
                </a:cubicBezTo>
                <a:cubicBezTo>
                  <a:pt x="1326361" y="1000242"/>
                  <a:pt x="1351074" y="975532"/>
                  <a:pt x="1381549" y="975532"/>
                </a:cubicBezTo>
                <a:close/>
                <a:moveTo>
                  <a:pt x="1117621" y="975532"/>
                </a:moveTo>
                <a:cubicBezTo>
                  <a:pt x="1148103" y="975532"/>
                  <a:pt x="1172814" y="1000242"/>
                  <a:pt x="1172814" y="1030723"/>
                </a:cubicBezTo>
                <a:cubicBezTo>
                  <a:pt x="1172814" y="1061204"/>
                  <a:pt x="1148103" y="1085914"/>
                  <a:pt x="1117621" y="1085914"/>
                </a:cubicBezTo>
                <a:cubicBezTo>
                  <a:pt x="1087137" y="1085914"/>
                  <a:pt x="1062427" y="1061204"/>
                  <a:pt x="1062427" y="1030723"/>
                </a:cubicBezTo>
                <a:cubicBezTo>
                  <a:pt x="1062427" y="1000242"/>
                  <a:pt x="1087137" y="975532"/>
                  <a:pt x="1117621" y="975532"/>
                </a:cubicBezTo>
                <a:close/>
                <a:moveTo>
                  <a:pt x="980643" y="975532"/>
                </a:moveTo>
                <a:cubicBezTo>
                  <a:pt x="1011125" y="975532"/>
                  <a:pt x="1035836" y="1000242"/>
                  <a:pt x="1035836" y="1030723"/>
                </a:cubicBezTo>
                <a:cubicBezTo>
                  <a:pt x="1035836" y="1061204"/>
                  <a:pt x="1011125" y="1085914"/>
                  <a:pt x="980643" y="1085914"/>
                </a:cubicBezTo>
                <a:cubicBezTo>
                  <a:pt x="950159" y="1085914"/>
                  <a:pt x="925449" y="1061204"/>
                  <a:pt x="925449" y="1030723"/>
                </a:cubicBezTo>
                <a:cubicBezTo>
                  <a:pt x="925449" y="1000242"/>
                  <a:pt x="950159" y="975532"/>
                  <a:pt x="980643" y="975532"/>
                </a:cubicBezTo>
                <a:close/>
                <a:moveTo>
                  <a:pt x="716703" y="975532"/>
                </a:moveTo>
                <a:cubicBezTo>
                  <a:pt x="747185" y="975532"/>
                  <a:pt x="771897" y="1000242"/>
                  <a:pt x="771897" y="1030723"/>
                </a:cubicBezTo>
                <a:cubicBezTo>
                  <a:pt x="771897" y="1061204"/>
                  <a:pt x="747185" y="1085914"/>
                  <a:pt x="716703" y="1085914"/>
                </a:cubicBezTo>
                <a:cubicBezTo>
                  <a:pt x="686222" y="1085914"/>
                  <a:pt x="661511" y="1061204"/>
                  <a:pt x="661511" y="1030723"/>
                </a:cubicBezTo>
                <a:cubicBezTo>
                  <a:pt x="661511" y="1000242"/>
                  <a:pt x="686222" y="975532"/>
                  <a:pt x="716703" y="975532"/>
                </a:cubicBezTo>
                <a:close/>
                <a:moveTo>
                  <a:pt x="583065" y="975532"/>
                </a:moveTo>
                <a:cubicBezTo>
                  <a:pt x="613549" y="975532"/>
                  <a:pt x="638258" y="1000242"/>
                  <a:pt x="638258" y="1030723"/>
                </a:cubicBezTo>
                <a:cubicBezTo>
                  <a:pt x="638258" y="1061204"/>
                  <a:pt x="613549" y="1085914"/>
                  <a:pt x="583065" y="1085914"/>
                </a:cubicBezTo>
                <a:cubicBezTo>
                  <a:pt x="552583" y="1085914"/>
                  <a:pt x="527871" y="1061204"/>
                  <a:pt x="527871" y="1030723"/>
                </a:cubicBezTo>
                <a:cubicBezTo>
                  <a:pt x="527871" y="1000242"/>
                  <a:pt x="552583" y="975532"/>
                  <a:pt x="583065" y="975532"/>
                </a:cubicBezTo>
                <a:close/>
                <a:moveTo>
                  <a:pt x="449419" y="975532"/>
                </a:moveTo>
                <a:cubicBezTo>
                  <a:pt x="479902" y="975532"/>
                  <a:pt x="504612" y="1000242"/>
                  <a:pt x="504612" y="1030723"/>
                </a:cubicBezTo>
                <a:cubicBezTo>
                  <a:pt x="504612" y="1061204"/>
                  <a:pt x="479902" y="1085914"/>
                  <a:pt x="449419" y="1085914"/>
                </a:cubicBezTo>
                <a:cubicBezTo>
                  <a:pt x="418936" y="1085914"/>
                  <a:pt x="394227" y="1061204"/>
                  <a:pt x="394227" y="1030723"/>
                </a:cubicBezTo>
                <a:cubicBezTo>
                  <a:pt x="394227" y="1000242"/>
                  <a:pt x="418936" y="975532"/>
                  <a:pt x="449419" y="975532"/>
                </a:cubicBezTo>
                <a:close/>
                <a:moveTo>
                  <a:pt x="319124" y="975532"/>
                </a:moveTo>
                <a:cubicBezTo>
                  <a:pt x="349606" y="975532"/>
                  <a:pt x="374317" y="1000242"/>
                  <a:pt x="374317" y="1030723"/>
                </a:cubicBezTo>
                <a:cubicBezTo>
                  <a:pt x="374317" y="1061204"/>
                  <a:pt x="349606" y="1085914"/>
                  <a:pt x="319124" y="1085914"/>
                </a:cubicBezTo>
                <a:cubicBezTo>
                  <a:pt x="288640" y="1085914"/>
                  <a:pt x="263931" y="1061204"/>
                  <a:pt x="263931" y="1030723"/>
                </a:cubicBezTo>
                <a:cubicBezTo>
                  <a:pt x="263931" y="1000242"/>
                  <a:pt x="288640" y="975532"/>
                  <a:pt x="319124" y="975532"/>
                </a:cubicBezTo>
                <a:close/>
                <a:moveTo>
                  <a:pt x="185492" y="975532"/>
                </a:moveTo>
                <a:cubicBezTo>
                  <a:pt x="215972" y="975532"/>
                  <a:pt x="240682" y="1000242"/>
                  <a:pt x="240682" y="1030723"/>
                </a:cubicBezTo>
                <a:cubicBezTo>
                  <a:pt x="240682" y="1061204"/>
                  <a:pt x="215972" y="1085914"/>
                  <a:pt x="185492" y="1085914"/>
                </a:cubicBezTo>
                <a:cubicBezTo>
                  <a:pt x="155010" y="1085914"/>
                  <a:pt x="130299" y="1061204"/>
                  <a:pt x="130299" y="1030723"/>
                </a:cubicBezTo>
                <a:cubicBezTo>
                  <a:pt x="130299" y="1000242"/>
                  <a:pt x="155010" y="975532"/>
                  <a:pt x="185492" y="975532"/>
                </a:cubicBezTo>
                <a:close/>
                <a:moveTo>
                  <a:pt x="55197" y="975532"/>
                </a:moveTo>
                <a:cubicBezTo>
                  <a:pt x="85679" y="975532"/>
                  <a:pt x="110388" y="1000242"/>
                  <a:pt x="110388" y="1030723"/>
                </a:cubicBezTo>
                <a:cubicBezTo>
                  <a:pt x="110388" y="1061204"/>
                  <a:pt x="85679" y="1085914"/>
                  <a:pt x="55197" y="1085914"/>
                </a:cubicBezTo>
                <a:cubicBezTo>
                  <a:pt x="24715" y="1085914"/>
                  <a:pt x="7" y="1061204"/>
                  <a:pt x="7" y="1030723"/>
                </a:cubicBezTo>
                <a:cubicBezTo>
                  <a:pt x="7" y="1000242"/>
                  <a:pt x="24715" y="975532"/>
                  <a:pt x="55197" y="975532"/>
                </a:cubicBezTo>
                <a:close/>
                <a:moveTo>
                  <a:pt x="9469710" y="855263"/>
                </a:moveTo>
                <a:cubicBezTo>
                  <a:pt x="9500192" y="855263"/>
                  <a:pt x="9524902" y="879973"/>
                  <a:pt x="9524902" y="910454"/>
                </a:cubicBezTo>
                <a:cubicBezTo>
                  <a:pt x="9524902" y="940935"/>
                  <a:pt x="9500192" y="965645"/>
                  <a:pt x="9469710" y="965645"/>
                </a:cubicBezTo>
                <a:cubicBezTo>
                  <a:pt x="9439228" y="965645"/>
                  <a:pt x="9414518" y="940935"/>
                  <a:pt x="9414518" y="910454"/>
                </a:cubicBezTo>
                <a:cubicBezTo>
                  <a:pt x="9414518" y="879973"/>
                  <a:pt x="9439228" y="855263"/>
                  <a:pt x="9469710" y="855263"/>
                </a:cubicBezTo>
                <a:close/>
                <a:moveTo>
                  <a:pt x="9336075" y="855263"/>
                </a:moveTo>
                <a:cubicBezTo>
                  <a:pt x="9366557" y="855263"/>
                  <a:pt x="9391267" y="879973"/>
                  <a:pt x="9391267" y="910454"/>
                </a:cubicBezTo>
                <a:cubicBezTo>
                  <a:pt x="9391267" y="940935"/>
                  <a:pt x="9366557" y="965645"/>
                  <a:pt x="9336075" y="965645"/>
                </a:cubicBezTo>
                <a:cubicBezTo>
                  <a:pt x="9305593" y="965645"/>
                  <a:pt x="9280883" y="940935"/>
                  <a:pt x="9280883" y="910454"/>
                </a:cubicBezTo>
                <a:cubicBezTo>
                  <a:pt x="9280883" y="879973"/>
                  <a:pt x="9305593" y="855263"/>
                  <a:pt x="9336075" y="855263"/>
                </a:cubicBezTo>
                <a:close/>
                <a:moveTo>
                  <a:pt x="9199100" y="855263"/>
                </a:moveTo>
                <a:cubicBezTo>
                  <a:pt x="9229582" y="855263"/>
                  <a:pt x="9254292" y="879973"/>
                  <a:pt x="9254292" y="910454"/>
                </a:cubicBezTo>
                <a:cubicBezTo>
                  <a:pt x="9254292" y="940935"/>
                  <a:pt x="9229582" y="965645"/>
                  <a:pt x="9199100" y="965645"/>
                </a:cubicBezTo>
                <a:cubicBezTo>
                  <a:pt x="9168618" y="965645"/>
                  <a:pt x="9143908" y="940935"/>
                  <a:pt x="9143908" y="910454"/>
                </a:cubicBezTo>
                <a:cubicBezTo>
                  <a:pt x="9143908" y="879973"/>
                  <a:pt x="9168618" y="855263"/>
                  <a:pt x="9199100" y="855263"/>
                </a:cubicBezTo>
                <a:close/>
                <a:moveTo>
                  <a:pt x="9068806" y="855263"/>
                </a:moveTo>
                <a:cubicBezTo>
                  <a:pt x="9099288" y="855263"/>
                  <a:pt x="9123998" y="879973"/>
                  <a:pt x="9123998" y="910454"/>
                </a:cubicBezTo>
                <a:cubicBezTo>
                  <a:pt x="9123998" y="940935"/>
                  <a:pt x="9099288" y="965645"/>
                  <a:pt x="9068806" y="965645"/>
                </a:cubicBezTo>
                <a:cubicBezTo>
                  <a:pt x="9038324" y="965645"/>
                  <a:pt x="9013614" y="940935"/>
                  <a:pt x="9013614" y="910454"/>
                </a:cubicBezTo>
                <a:cubicBezTo>
                  <a:pt x="9013614" y="879973"/>
                  <a:pt x="9038324" y="855263"/>
                  <a:pt x="9068806" y="855263"/>
                </a:cubicBezTo>
                <a:close/>
                <a:moveTo>
                  <a:pt x="8935170" y="855263"/>
                </a:moveTo>
                <a:cubicBezTo>
                  <a:pt x="8965652" y="855263"/>
                  <a:pt x="8990362" y="879973"/>
                  <a:pt x="8990362" y="910454"/>
                </a:cubicBezTo>
                <a:cubicBezTo>
                  <a:pt x="8990362" y="940935"/>
                  <a:pt x="8965652" y="965645"/>
                  <a:pt x="8935170" y="965645"/>
                </a:cubicBezTo>
                <a:cubicBezTo>
                  <a:pt x="8904688" y="965645"/>
                  <a:pt x="8879978" y="940935"/>
                  <a:pt x="8879978" y="910454"/>
                </a:cubicBezTo>
                <a:cubicBezTo>
                  <a:pt x="8879978" y="879973"/>
                  <a:pt x="8904688" y="855263"/>
                  <a:pt x="8935170" y="855263"/>
                </a:cubicBezTo>
                <a:close/>
                <a:moveTo>
                  <a:pt x="8801536" y="855263"/>
                </a:moveTo>
                <a:cubicBezTo>
                  <a:pt x="8832018" y="855263"/>
                  <a:pt x="8856728" y="879973"/>
                  <a:pt x="8856728" y="910454"/>
                </a:cubicBezTo>
                <a:cubicBezTo>
                  <a:pt x="8856728" y="940935"/>
                  <a:pt x="8832018" y="965645"/>
                  <a:pt x="8801536" y="965645"/>
                </a:cubicBezTo>
                <a:cubicBezTo>
                  <a:pt x="8771054" y="965645"/>
                  <a:pt x="8746344" y="940935"/>
                  <a:pt x="8746344" y="910454"/>
                </a:cubicBezTo>
                <a:cubicBezTo>
                  <a:pt x="8746344" y="879973"/>
                  <a:pt x="8771054" y="855263"/>
                  <a:pt x="8801536" y="855263"/>
                </a:cubicBezTo>
                <a:close/>
                <a:moveTo>
                  <a:pt x="8671243" y="855263"/>
                </a:moveTo>
                <a:cubicBezTo>
                  <a:pt x="8701725" y="855263"/>
                  <a:pt x="8726435" y="879973"/>
                  <a:pt x="8726435" y="910454"/>
                </a:cubicBezTo>
                <a:cubicBezTo>
                  <a:pt x="8726435" y="940935"/>
                  <a:pt x="8701725" y="965645"/>
                  <a:pt x="8671243" y="965645"/>
                </a:cubicBezTo>
                <a:cubicBezTo>
                  <a:pt x="8640761" y="965645"/>
                  <a:pt x="8616051" y="940935"/>
                  <a:pt x="8616051" y="910454"/>
                </a:cubicBezTo>
                <a:cubicBezTo>
                  <a:pt x="8616051" y="879973"/>
                  <a:pt x="8640761" y="855263"/>
                  <a:pt x="8671243" y="855263"/>
                </a:cubicBezTo>
                <a:close/>
                <a:moveTo>
                  <a:pt x="8537609" y="855263"/>
                </a:moveTo>
                <a:cubicBezTo>
                  <a:pt x="8568091" y="855263"/>
                  <a:pt x="8592801" y="879973"/>
                  <a:pt x="8592801" y="910454"/>
                </a:cubicBezTo>
                <a:cubicBezTo>
                  <a:pt x="8592801" y="940935"/>
                  <a:pt x="8568091" y="965645"/>
                  <a:pt x="8537609" y="965645"/>
                </a:cubicBezTo>
                <a:cubicBezTo>
                  <a:pt x="8507127" y="965645"/>
                  <a:pt x="8482417" y="940935"/>
                  <a:pt x="8482417" y="910454"/>
                </a:cubicBezTo>
                <a:cubicBezTo>
                  <a:pt x="8482417" y="879973"/>
                  <a:pt x="8507127" y="855263"/>
                  <a:pt x="8537609" y="855263"/>
                </a:cubicBezTo>
                <a:close/>
                <a:moveTo>
                  <a:pt x="8407315" y="855263"/>
                </a:moveTo>
                <a:cubicBezTo>
                  <a:pt x="8437797" y="855263"/>
                  <a:pt x="8462507" y="879973"/>
                  <a:pt x="8462507" y="910454"/>
                </a:cubicBezTo>
                <a:cubicBezTo>
                  <a:pt x="8462507" y="940935"/>
                  <a:pt x="8437797" y="965645"/>
                  <a:pt x="8407315" y="965645"/>
                </a:cubicBezTo>
                <a:cubicBezTo>
                  <a:pt x="8376833" y="965645"/>
                  <a:pt x="8352123" y="940935"/>
                  <a:pt x="8352123" y="910454"/>
                </a:cubicBezTo>
                <a:cubicBezTo>
                  <a:pt x="8352123" y="879973"/>
                  <a:pt x="8376833" y="855263"/>
                  <a:pt x="8407315" y="855263"/>
                </a:cubicBezTo>
                <a:close/>
                <a:moveTo>
                  <a:pt x="8273681" y="855263"/>
                </a:moveTo>
                <a:cubicBezTo>
                  <a:pt x="8304163" y="855263"/>
                  <a:pt x="8328873" y="879973"/>
                  <a:pt x="8328873" y="910454"/>
                </a:cubicBezTo>
                <a:cubicBezTo>
                  <a:pt x="8328873" y="940935"/>
                  <a:pt x="8304163" y="965645"/>
                  <a:pt x="8273681" y="965645"/>
                </a:cubicBezTo>
                <a:cubicBezTo>
                  <a:pt x="8243199" y="965645"/>
                  <a:pt x="8218489" y="940935"/>
                  <a:pt x="8218489" y="910454"/>
                </a:cubicBezTo>
                <a:cubicBezTo>
                  <a:pt x="8218489" y="879973"/>
                  <a:pt x="8243199" y="855263"/>
                  <a:pt x="8273681" y="855263"/>
                </a:cubicBezTo>
                <a:close/>
                <a:moveTo>
                  <a:pt x="8143386" y="855263"/>
                </a:moveTo>
                <a:cubicBezTo>
                  <a:pt x="8173868" y="855263"/>
                  <a:pt x="8198578" y="879973"/>
                  <a:pt x="8198578" y="910454"/>
                </a:cubicBezTo>
                <a:cubicBezTo>
                  <a:pt x="8198578" y="940935"/>
                  <a:pt x="8173868" y="965645"/>
                  <a:pt x="8143386" y="965645"/>
                </a:cubicBezTo>
                <a:cubicBezTo>
                  <a:pt x="8112904" y="965645"/>
                  <a:pt x="8088194" y="940935"/>
                  <a:pt x="8088194" y="910454"/>
                </a:cubicBezTo>
                <a:cubicBezTo>
                  <a:pt x="8088194" y="879973"/>
                  <a:pt x="8112904" y="855263"/>
                  <a:pt x="8143386" y="855263"/>
                </a:cubicBezTo>
                <a:close/>
                <a:moveTo>
                  <a:pt x="8009752" y="855263"/>
                </a:moveTo>
                <a:cubicBezTo>
                  <a:pt x="8040234" y="855263"/>
                  <a:pt x="8064944" y="879973"/>
                  <a:pt x="8064944" y="910454"/>
                </a:cubicBezTo>
                <a:cubicBezTo>
                  <a:pt x="8064944" y="940935"/>
                  <a:pt x="8040234" y="965645"/>
                  <a:pt x="8009752" y="965645"/>
                </a:cubicBezTo>
                <a:cubicBezTo>
                  <a:pt x="7979270" y="965645"/>
                  <a:pt x="7954560" y="940935"/>
                  <a:pt x="7954560" y="910454"/>
                </a:cubicBezTo>
                <a:cubicBezTo>
                  <a:pt x="7954560" y="879973"/>
                  <a:pt x="7979270" y="855263"/>
                  <a:pt x="8009752" y="855263"/>
                </a:cubicBezTo>
                <a:close/>
                <a:moveTo>
                  <a:pt x="7876117" y="855263"/>
                </a:moveTo>
                <a:cubicBezTo>
                  <a:pt x="7906599" y="855263"/>
                  <a:pt x="7931309" y="879973"/>
                  <a:pt x="7931309" y="910454"/>
                </a:cubicBezTo>
                <a:cubicBezTo>
                  <a:pt x="7931309" y="940935"/>
                  <a:pt x="7906599" y="965645"/>
                  <a:pt x="7876117" y="965645"/>
                </a:cubicBezTo>
                <a:cubicBezTo>
                  <a:pt x="7845635" y="965645"/>
                  <a:pt x="7820925" y="940935"/>
                  <a:pt x="7820925" y="910454"/>
                </a:cubicBezTo>
                <a:cubicBezTo>
                  <a:pt x="7820925" y="879973"/>
                  <a:pt x="7845635" y="855263"/>
                  <a:pt x="7876117" y="855263"/>
                </a:cubicBezTo>
                <a:close/>
                <a:moveTo>
                  <a:pt x="7745822" y="855263"/>
                </a:moveTo>
                <a:cubicBezTo>
                  <a:pt x="7776304" y="855263"/>
                  <a:pt x="7801014" y="879973"/>
                  <a:pt x="7801014" y="910454"/>
                </a:cubicBezTo>
                <a:cubicBezTo>
                  <a:pt x="7801014" y="940935"/>
                  <a:pt x="7776304" y="965645"/>
                  <a:pt x="7745822" y="965645"/>
                </a:cubicBezTo>
                <a:cubicBezTo>
                  <a:pt x="7715340" y="965645"/>
                  <a:pt x="7690630" y="940935"/>
                  <a:pt x="7690630" y="910454"/>
                </a:cubicBezTo>
                <a:cubicBezTo>
                  <a:pt x="7690630" y="879973"/>
                  <a:pt x="7715340" y="855263"/>
                  <a:pt x="7745822" y="855263"/>
                </a:cubicBezTo>
                <a:close/>
                <a:moveTo>
                  <a:pt x="7608849" y="855263"/>
                </a:moveTo>
                <a:cubicBezTo>
                  <a:pt x="7639331" y="855263"/>
                  <a:pt x="7664041" y="879973"/>
                  <a:pt x="7664041" y="910454"/>
                </a:cubicBezTo>
                <a:cubicBezTo>
                  <a:pt x="7664041" y="940935"/>
                  <a:pt x="7639331" y="965645"/>
                  <a:pt x="7608849" y="965645"/>
                </a:cubicBezTo>
                <a:cubicBezTo>
                  <a:pt x="7578367" y="965645"/>
                  <a:pt x="7553657" y="940935"/>
                  <a:pt x="7553657" y="910454"/>
                </a:cubicBezTo>
                <a:cubicBezTo>
                  <a:pt x="7553657" y="879973"/>
                  <a:pt x="7578367" y="855263"/>
                  <a:pt x="7608849" y="855263"/>
                </a:cubicBezTo>
                <a:close/>
                <a:moveTo>
                  <a:pt x="7481895" y="855263"/>
                </a:moveTo>
                <a:cubicBezTo>
                  <a:pt x="7512377" y="855263"/>
                  <a:pt x="7537087" y="879973"/>
                  <a:pt x="7537087" y="910454"/>
                </a:cubicBezTo>
                <a:cubicBezTo>
                  <a:pt x="7537087" y="940935"/>
                  <a:pt x="7512377" y="965645"/>
                  <a:pt x="7481895" y="965645"/>
                </a:cubicBezTo>
                <a:cubicBezTo>
                  <a:pt x="7451413" y="965645"/>
                  <a:pt x="7426703" y="940935"/>
                  <a:pt x="7426703" y="910454"/>
                </a:cubicBezTo>
                <a:cubicBezTo>
                  <a:pt x="7426703" y="879973"/>
                  <a:pt x="7451413" y="855263"/>
                  <a:pt x="7481895" y="855263"/>
                </a:cubicBezTo>
                <a:close/>
                <a:moveTo>
                  <a:pt x="7341578" y="855263"/>
                </a:moveTo>
                <a:cubicBezTo>
                  <a:pt x="7372060" y="855263"/>
                  <a:pt x="7396770" y="879973"/>
                  <a:pt x="7396770" y="910454"/>
                </a:cubicBezTo>
                <a:cubicBezTo>
                  <a:pt x="7396770" y="940935"/>
                  <a:pt x="7372060" y="965645"/>
                  <a:pt x="7341578" y="965645"/>
                </a:cubicBezTo>
                <a:cubicBezTo>
                  <a:pt x="7311096" y="965645"/>
                  <a:pt x="7286386" y="940935"/>
                  <a:pt x="7286386" y="910454"/>
                </a:cubicBezTo>
                <a:cubicBezTo>
                  <a:pt x="7286386" y="879973"/>
                  <a:pt x="7311096" y="855263"/>
                  <a:pt x="7341578" y="855263"/>
                </a:cubicBezTo>
                <a:close/>
                <a:moveTo>
                  <a:pt x="7211285" y="855263"/>
                </a:moveTo>
                <a:cubicBezTo>
                  <a:pt x="7241767" y="855263"/>
                  <a:pt x="7266477" y="879973"/>
                  <a:pt x="7266477" y="910454"/>
                </a:cubicBezTo>
                <a:cubicBezTo>
                  <a:pt x="7266477" y="940935"/>
                  <a:pt x="7241767" y="965645"/>
                  <a:pt x="7211285" y="965645"/>
                </a:cubicBezTo>
                <a:cubicBezTo>
                  <a:pt x="7180803" y="965645"/>
                  <a:pt x="7156093" y="940935"/>
                  <a:pt x="7156093" y="910454"/>
                </a:cubicBezTo>
                <a:cubicBezTo>
                  <a:pt x="7156093" y="879973"/>
                  <a:pt x="7180803" y="855263"/>
                  <a:pt x="7211285" y="855263"/>
                </a:cubicBezTo>
                <a:close/>
                <a:moveTo>
                  <a:pt x="7080993" y="855263"/>
                </a:moveTo>
                <a:cubicBezTo>
                  <a:pt x="7111475" y="855263"/>
                  <a:pt x="7136185" y="879973"/>
                  <a:pt x="7136185" y="910454"/>
                </a:cubicBezTo>
                <a:cubicBezTo>
                  <a:pt x="7136185" y="940935"/>
                  <a:pt x="7111475" y="965645"/>
                  <a:pt x="7080993" y="965645"/>
                </a:cubicBezTo>
                <a:cubicBezTo>
                  <a:pt x="7050511" y="965645"/>
                  <a:pt x="7025801" y="940935"/>
                  <a:pt x="7025801" y="910454"/>
                </a:cubicBezTo>
                <a:cubicBezTo>
                  <a:pt x="7025801" y="879973"/>
                  <a:pt x="7050511" y="855263"/>
                  <a:pt x="7080993" y="855263"/>
                </a:cubicBezTo>
                <a:close/>
                <a:moveTo>
                  <a:pt x="6947357" y="855263"/>
                </a:moveTo>
                <a:cubicBezTo>
                  <a:pt x="6977839" y="855263"/>
                  <a:pt x="7002549" y="879973"/>
                  <a:pt x="7002549" y="910454"/>
                </a:cubicBezTo>
                <a:cubicBezTo>
                  <a:pt x="7002549" y="940935"/>
                  <a:pt x="6977839" y="965645"/>
                  <a:pt x="6947357" y="965645"/>
                </a:cubicBezTo>
                <a:cubicBezTo>
                  <a:pt x="6916875" y="965645"/>
                  <a:pt x="6892165" y="940935"/>
                  <a:pt x="6892165" y="910454"/>
                </a:cubicBezTo>
                <a:cubicBezTo>
                  <a:pt x="6892165" y="879973"/>
                  <a:pt x="6916875" y="855263"/>
                  <a:pt x="6947357" y="855263"/>
                </a:cubicBezTo>
                <a:close/>
                <a:moveTo>
                  <a:pt x="6817063" y="855263"/>
                </a:moveTo>
                <a:cubicBezTo>
                  <a:pt x="6847545" y="855263"/>
                  <a:pt x="6872255" y="879973"/>
                  <a:pt x="6872255" y="910454"/>
                </a:cubicBezTo>
                <a:cubicBezTo>
                  <a:pt x="6872255" y="940935"/>
                  <a:pt x="6847545" y="965645"/>
                  <a:pt x="6817063" y="965645"/>
                </a:cubicBezTo>
                <a:cubicBezTo>
                  <a:pt x="6786581" y="965645"/>
                  <a:pt x="6761871" y="940935"/>
                  <a:pt x="6761871" y="910454"/>
                </a:cubicBezTo>
                <a:cubicBezTo>
                  <a:pt x="6761871" y="879973"/>
                  <a:pt x="6786581" y="855263"/>
                  <a:pt x="6817063" y="855263"/>
                </a:cubicBezTo>
                <a:close/>
                <a:moveTo>
                  <a:pt x="6683430" y="855263"/>
                </a:moveTo>
                <a:cubicBezTo>
                  <a:pt x="6713912" y="855263"/>
                  <a:pt x="6738622" y="879973"/>
                  <a:pt x="6738622" y="910454"/>
                </a:cubicBezTo>
                <a:cubicBezTo>
                  <a:pt x="6738622" y="940935"/>
                  <a:pt x="6713912" y="965645"/>
                  <a:pt x="6683430" y="965645"/>
                </a:cubicBezTo>
                <a:cubicBezTo>
                  <a:pt x="6652948" y="965645"/>
                  <a:pt x="6628238" y="940935"/>
                  <a:pt x="6628238" y="910454"/>
                </a:cubicBezTo>
                <a:cubicBezTo>
                  <a:pt x="6628238" y="879973"/>
                  <a:pt x="6652948" y="855263"/>
                  <a:pt x="6683430" y="855263"/>
                </a:cubicBezTo>
                <a:close/>
                <a:moveTo>
                  <a:pt x="6553135" y="855263"/>
                </a:moveTo>
                <a:cubicBezTo>
                  <a:pt x="6583617" y="855263"/>
                  <a:pt x="6608327" y="879973"/>
                  <a:pt x="6608327" y="910454"/>
                </a:cubicBezTo>
                <a:cubicBezTo>
                  <a:pt x="6608327" y="940935"/>
                  <a:pt x="6583617" y="965645"/>
                  <a:pt x="6553135" y="965645"/>
                </a:cubicBezTo>
                <a:cubicBezTo>
                  <a:pt x="6522653" y="965645"/>
                  <a:pt x="6497943" y="940935"/>
                  <a:pt x="6497943" y="910454"/>
                </a:cubicBezTo>
                <a:cubicBezTo>
                  <a:pt x="6497943" y="879973"/>
                  <a:pt x="6522653" y="855263"/>
                  <a:pt x="6553135" y="855263"/>
                </a:cubicBezTo>
                <a:close/>
                <a:moveTo>
                  <a:pt x="6419502" y="855263"/>
                </a:moveTo>
                <a:cubicBezTo>
                  <a:pt x="6449984" y="855263"/>
                  <a:pt x="6474694" y="879973"/>
                  <a:pt x="6474694" y="910454"/>
                </a:cubicBezTo>
                <a:cubicBezTo>
                  <a:pt x="6474694" y="940935"/>
                  <a:pt x="6449984" y="965645"/>
                  <a:pt x="6419502" y="965645"/>
                </a:cubicBezTo>
                <a:cubicBezTo>
                  <a:pt x="6389020" y="965645"/>
                  <a:pt x="6364310" y="940935"/>
                  <a:pt x="6364310" y="910454"/>
                </a:cubicBezTo>
                <a:cubicBezTo>
                  <a:pt x="6364310" y="879973"/>
                  <a:pt x="6389020" y="855263"/>
                  <a:pt x="6419502" y="855263"/>
                </a:cubicBezTo>
                <a:close/>
                <a:moveTo>
                  <a:pt x="6289206" y="855263"/>
                </a:moveTo>
                <a:cubicBezTo>
                  <a:pt x="6319688" y="855263"/>
                  <a:pt x="6344398" y="879973"/>
                  <a:pt x="6344398" y="910454"/>
                </a:cubicBezTo>
                <a:cubicBezTo>
                  <a:pt x="6344398" y="940935"/>
                  <a:pt x="6319688" y="965645"/>
                  <a:pt x="6289206" y="965645"/>
                </a:cubicBezTo>
                <a:cubicBezTo>
                  <a:pt x="6258724" y="965645"/>
                  <a:pt x="6234014" y="940935"/>
                  <a:pt x="6234014" y="910454"/>
                </a:cubicBezTo>
                <a:cubicBezTo>
                  <a:pt x="6234014" y="879973"/>
                  <a:pt x="6258724" y="855263"/>
                  <a:pt x="6289206" y="855263"/>
                </a:cubicBezTo>
                <a:close/>
                <a:moveTo>
                  <a:pt x="6155571" y="855263"/>
                </a:moveTo>
                <a:cubicBezTo>
                  <a:pt x="6186053" y="855263"/>
                  <a:pt x="6210763" y="879973"/>
                  <a:pt x="6210763" y="910454"/>
                </a:cubicBezTo>
                <a:cubicBezTo>
                  <a:pt x="6210763" y="940935"/>
                  <a:pt x="6186053" y="965645"/>
                  <a:pt x="6155571" y="965645"/>
                </a:cubicBezTo>
                <a:cubicBezTo>
                  <a:pt x="6125089" y="965645"/>
                  <a:pt x="6100379" y="940935"/>
                  <a:pt x="6100379" y="910454"/>
                </a:cubicBezTo>
                <a:cubicBezTo>
                  <a:pt x="6100379" y="879973"/>
                  <a:pt x="6125089" y="855263"/>
                  <a:pt x="6155571" y="855263"/>
                </a:cubicBezTo>
                <a:close/>
                <a:moveTo>
                  <a:pt x="6021938" y="855263"/>
                </a:moveTo>
                <a:cubicBezTo>
                  <a:pt x="6052420" y="855263"/>
                  <a:pt x="6077130" y="879973"/>
                  <a:pt x="6077130" y="910454"/>
                </a:cubicBezTo>
                <a:cubicBezTo>
                  <a:pt x="6077130" y="940935"/>
                  <a:pt x="6052420" y="965645"/>
                  <a:pt x="6021938" y="965645"/>
                </a:cubicBezTo>
                <a:cubicBezTo>
                  <a:pt x="5991456" y="965645"/>
                  <a:pt x="5966746" y="940935"/>
                  <a:pt x="5966746" y="910454"/>
                </a:cubicBezTo>
                <a:cubicBezTo>
                  <a:pt x="5966746" y="879973"/>
                  <a:pt x="5991456" y="855263"/>
                  <a:pt x="6021938" y="855263"/>
                </a:cubicBezTo>
                <a:close/>
                <a:moveTo>
                  <a:pt x="5884961" y="855263"/>
                </a:moveTo>
                <a:cubicBezTo>
                  <a:pt x="5915443" y="855263"/>
                  <a:pt x="5940153" y="879973"/>
                  <a:pt x="5940153" y="910454"/>
                </a:cubicBezTo>
                <a:cubicBezTo>
                  <a:pt x="5940153" y="940935"/>
                  <a:pt x="5915443" y="965645"/>
                  <a:pt x="5884961" y="965645"/>
                </a:cubicBezTo>
                <a:cubicBezTo>
                  <a:pt x="5854479" y="965645"/>
                  <a:pt x="5829769" y="940935"/>
                  <a:pt x="5829769" y="910454"/>
                </a:cubicBezTo>
                <a:cubicBezTo>
                  <a:pt x="5829769" y="879973"/>
                  <a:pt x="5854479" y="855263"/>
                  <a:pt x="5884961" y="855263"/>
                </a:cubicBezTo>
                <a:close/>
                <a:moveTo>
                  <a:pt x="5754668" y="855263"/>
                </a:moveTo>
                <a:cubicBezTo>
                  <a:pt x="5785150" y="855263"/>
                  <a:pt x="5809860" y="879973"/>
                  <a:pt x="5809860" y="910454"/>
                </a:cubicBezTo>
                <a:cubicBezTo>
                  <a:pt x="5809860" y="940935"/>
                  <a:pt x="5785150" y="965645"/>
                  <a:pt x="5754668" y="965645"/>
                </a:cubicBezTo>
                <a:cubicBezTo>
                  <a:pt x="5724186" y="965645"/>
                  <a:pt x="5699476" y="940935"/>
                  <a:pt x="5699476" y="910454"/>
                </a:cubicBezTo>
                <a:cubicBezTo>
                  <a:pt x="5699476" y="879973"/>
                  <a:pt x="5724186" y="855263"/>
                  <a:pt x="5754668" y="855263"/>
                </a:cubicBezTo>
                <a:close/>
                <a:moveTo>
                  <a:pt x="5621034" y="855263"/>
                </a:moveTo>
                <a:cubicBezTo>
                  <a:pt x="5651516" y="855263"/>
                  <a:pt x="5676226" y="879973"/>
                  <a:pt x="5676226" y="910454"/>
                </a:cubicBezTo>
                <a:cubicBezTo>
                  <a:pt x="5676226" y="940935"/>
                  <a:pt x="5651516" y="965645"/>
                  <a:pt x="5621034" y="965645"/>
                </a:cubicBezTo>
                <a:cubicBezTo>
                  <a:pt x="5590552" y="965645"/>
                  <a:pt x="5565842" y="940935"/>
                  <a:pt x="5565842" y="910454"/>
                </a:cubicBezTo>
                <a:cubicBezTo>
                  <a:pt x="5565842" y="879973"/>
                  <a:pt x="5590552" y="855263"/>
                  <a:pt x="5621034" y="855263"/>
                </a:cubicBezTo>
                <a:close/>
                <a:moveTo>
                  <a:pt x="5487399" y="855263"/>
                </a:moveTo>
                <a:cubicBezTo>
                  <a:pt x="5517881" y="855263"/>
                  <a:pt x="5542591" y="879973"/>
                  <a:pt x="5542591" y="910454"/>
                </a:cubicBezTo>
                <a:cubicBezTo>
                  <a:pt x="5542591" y="940935"/>
                  <a:pt x="5517881" y="965645"/>
                  <a:pt x="5487399" y="965645"/>
                </a:cubicBezTo>
                <a:cubicBezTo>
                  <a:pt x="5456917" y="965645"/>
                  <a:pt x="5432207" y="940935"/>
                  <a:pt x="5432207" y="910454"/>
                </a:cubicBezTo>
                <a:cubicBezTo>
                  <a:pt x="5432207" y="879973"/>
                  <a:pt x="5456917" y="855263"/>
                  <a:pt x="5487399" y="855263"/>
                </a:cubicBezTo>
                <a:close/>
                <a:moveTo>
                  <a:pt x="5357105" y="855263"/>
                </a:moveTo>
                <a:cubicBezTo>
                  <a:pt x="5387587" y="855263"/>
                  <a:pt x="5412297" y="879973"/>
                  <a:pt x="5412297" y="910454"/>
                </a:cubicBezTo>
                <a:cubicBezTo>
                  <a:pt x="5412297" y="940935"/>
                  <a:pt x="5387587" y="965645"/>
                  <a:pt x="5357105" y="965645"/>
                </a:cubicBezTo>
                <a:cubicBezTo>
                  <a:pt x="5326623" y="965645"/>
                  <a:pt x="5301913" y="940935"/>
                  <a:pt x="5301913" y="910454"/>
                </a:cubicBezTo>
                <a:cubicBezTo>
                  <a:pt x="5301913" y="879973"/>
                  <a:pt x="5326623" y="855263"/>
                  <a:pt x="5357105" y="855263"/>
                </a:cubicBezTo>
                <a:close/>
                <a:moveTo>
                  <a:pt x="5223472" y="855263"/>
                </a:moveTo>
                <a:cubicBezTo>
                  <a:pt x="5253954" y="855263"/>
                  <a:pt x="5278664" y="879973"/>
                  <a:pt x="5278664" y="910454"/>
                </a:cubicBezTo>
                <a:cubicBezTo>
                  <a:pt x="5278664" y="940935"/>
                  <a:pt x="5253954" y="965645"/>
                  <a:pt x="5223472" y="965645"/>
                </a:cubicBezTo>
                <a:cubicBezTo>
                  <a:pt x="5192990" y="965645"/>
                  <a:pt x="5168280" y="940935"/>
                  <a:pt x="5168280" y="910454"/>
                </a:cubicBezTo>
                <a:cubicBezTo>
                  <a:pt x="5168280" y="879973"/>
                  <a:pt x="5192990" y="855263"/>
                  <a:pt x="5223472" y="855263"/>
                </a:cubicBezTo>
                <a:close/>
                <a:moveTo>
                  <a:pt x="5093178" y="855263"/>
                </a:moveTo>
                <a:cubicBezTo>
                  <a:pt x="5123660" y="855263"/>
                  <a:pt x="5148370" y="879973"/>
                  <a:pt x="5148370" y="910454"/>
                </a:cubicBezTo>
                <a:cubicBezTo>
                  <a:pt x="5148370" y="940935"/>
                  <a:pt x="5123660" y="965645"/>
                  <a:pt x="5093178" y="965645"/>
                </a:cubicBezTo>
                <a:cubicBezTo>
                  <a:pt x="5062696" y="965645"/>
                  <a:pt x="5037986" y="940935"/>
                  <a:pt x="5037986" y="910454"/>
                </a:cubicBezTo>
                <a:cubicBezTo>
                  <a:pt x="5037986" y="879973"/>
                  <a:pt x="5062696" y="855263"/>
                  <a:pt x="5093178" y="855263"/>
                </a:cubicBezTo>
                <a:close/>
                <a:moveTo>
                  <a:pt x="4161076" y="855263"/>
                </a:moveTo>
                <a:cubicBezTo>
                  <a:pt x="4191558" y="855263"/>
                  <a:pt x="4216268" y="879973"/>
                  <a:pt x="4216268" y="910454"/>
                </a:cubicBezTo>
                <a:cubicBezTo>
                  <a:pt x="4216268" y="940935"/>
                  <a:pt x="4191558" y="965645"/>
                  <a:pt x="4161076" y="965645"/>
                </a:cubicBezTo>
                <a:cubicBezTo>
                  <a:pt x="4130594" y="965645"/>
                  <a:pt x="4105884" y="940935"/>
                  <a:pt x="4105884" y="910454"/>
                </a:cubicBezTo>
                <a:cubicBezTo>
                  <a:pt x="4105884" y="879973"/>
                  <a:pt x="4130594" y="855263"/>
                  <a:pt x="4161076" y="855263"/>
                </a:cubicBezTo>
                <a:close/>
                <a:moveTo>
                  <a:pt x="3633218" y="855263"/>
                </a:moveTo>
                <a:cubicBezTo>
                  <a:pt x="3663700" y="855263"/>
                  <a:pt x="3688410" y="879973"/>
                  <a:pt x="3688410" y="910454"/>
                </a:cubicBezTo>
                <a:cubicBezTo>
                  <a:pt x="3688410" y="940935"/>
                  <a:pt x="3663700" y="965645"/>
                  <a:pt x="3633218" y="965645"/>
                </a:cubicBezTo>
                <a:cubicBezTo>
                  <a:pt x="3602736" y="965645"/>
                  <a:pt x="3578026" y="940935"/>
                  <a:pt x="3578026" y="910454"/>
                </a:cubicBezTo>
                <a:cubicBezTo>
                  <a:pt x="3578026" y="879973"/>
                  <a:pt x="3602736" y="855263"/>
                  <a:pt x="3633218" y="855263"/>
                </a:cubicBezTo>
                <a:close/>
                <a:moveTo>
                  <a:pt x="3499586" y="855263"/>
                </a:moveTo>
                <a:cubicBezTo>
                  <a:pt x="3530068" y="855263"/>
                  <a:pt x="3554778" y="879973"/>
                  <a:pt x="3554778" y="910454"/>
                </a:cubicBezTo>
                <a:cubicBezTo>
                  <a:pt x="3554778" y="940935"/>
                  <a:pt x="3530068" y="965645"/>
                  <a:pt x="3499586" y="965645"/>
                </a:cubicBezTo>
                <a:cubicBezTo>
                  <a:pt x="3469104" y="965645"/>
                  <a:pt x="3444394" y="940935"/>
                  <a:pt x="3444394" y="910454"/>
                </a:cubicBezTo>
                <a:cubicBezTo>
                  <a:pt x="3444394" y="879973"/>
                  <a:pt x="3469104" y="855263"/>
                  <a:pt x="3499586" y="855263"/>
                </a:cubicBezTo>
                <a:close/>
                <a:moveTo>
                  <a:pt x="3369290" y="855263"/>
                </a:moveTo>
                <a:cubicBezTo>
                  <a:pt x="3399772" y="855263"/>
                  <a:pt x="3424482" y="879973"/>
                  <a:pt x="3424482" y="910454"/>
                </a:cubicBezTo>
                <a:cubicBezTo>
                  <a:pt x="3424482" y="940935"/>
                  <a:pt x="3399772" y="965645"/>
                  <a:pt x="3369290" y="965645"/>
                </a:cubicBezTo>
                <a:cubicBezTo>
                  <a:pt x="3338808" y="965645"/>
                  <a:pt x="3314098" y="940935"/>
                  <a:pt x="3314098" y="910454"/>
                </a:cubicBezTo>
                <a:cubicBezTo>
                  <a:pt x="3314098" y="879973"/>
                  <a:pt x="3338808" y="855263"/>
                  <a:pt x="3369290" y="855263"/>
                </a:cubicBezTo>
                <a:close/>
                <a:moveTo>
                  <a:pt x="2834849" y="855263"/>
                </a:moveTo>
                <a:cubicBezTo>
                  <a:pt x="2865329" y="855263"/>
                  <a:pt x="2890040" y="879973"/>
                  <a:pt x="2890040" y="910454"/>
                </a:cubicBezTo>
                <a:cubicBezTo>
                  <a:pt x="2890040" y="940935"/>
                  <a:pt x="2865329" y="965645"/>
                  <a:pt x="2834849" y="965645"/>
                </a:cubicBezTo>
                <a:cubicBezTo>
                  <a:pt x="2804367" y="965645"/>
                  <a:pt x="2779655" y="940935"/>
                  <a:pt x="2779655" y="910454"/>
                </a:cubicBezTo>
                <a:cubicBezTo>
                  <a:pt x="2779655" y="879973"/>
                  <a:pt x="2804367" y="855263"/>
                  <a:pt x="2834849" y="855263"/>
                </a:cubicBezTo>
                <a:close/>
                <a:moveTo>
                  <a:pt x="2707895" y="855263"/>
                </a:moveTo>
                <a:cubicBezTo>
                  <a:pt x="2738377" y="855263"/>
                  <a:pt x="2763087" y="879973"/>
                  <a:pt x="2763087" y="910454"/>
                </a:cubicBezTo>
                <a:cubicBezTo>
                  <a:pt x="2763087" y="940935"/>
                  <a:pt x="2738377" y="965645"/>
                  <a:pt x="2707895" y="965645"/>
                </a:cubicBezTo>
                <a:cubicBezTo>
                  <a:pt x="2677411" y="965645"/>
                  <a:pt x="2652702" y="940935"/>
                  <a:pt x="2652702" y="910454"/>
                </a:cubicBezTo>
                <a:cubicBezTo>
                  <a:pt x="2652702" y="879973"/>
                  <a:pt x="2677411" y="855263"/>
                  <a:pt x="2707895" y="855263"/>
                </a:cubicBezTo>
                <a:close/>
                <a:moveTo>
                  <a:pt x="2570919" y="855263"/>
                </a:moveTo>
                <a:cubicBezTo>
                  <a:pt x="2601400" y="855263"/>
                  <a:pt x="2626110" y="879973"/>
                  <a:pt x="2626110" y="910454"/>
                </a:cubicBezTo>
                <a:cubicBezTo>
                  <a:pt x="2626110" y="940935"/>
                  <a:pt x="2601400" y="965645"/>
                  <a:pt x="2570919" y="965645"/>
                </a:cubicBezTo>
                <a:cubicBezTo>
                  <a:pt x="2540436" y="965645"/>
                  <a:pt x="2515724" y="940935"/>
                  <a:pt x="2515724" y="910454"/>
                </a:cubicBezTo>
                <a:cubicBezTo>
                  <a:pt x="2515724" y="879973"/>
                  <a:pt x="2540436" y="855263"/>
                  <a:pt x="2570919" y="855263"/>
                </a:cubicBezTo>
                <a:close/>
                <a:moveTo>
                  <a:pt x="2303651" y="855263"/>
                </a:moveTo>
                <a:cubicBezTo>
                  <a:pt x="2334134" y="855263"/>
                  <a:pt x="2358843" y="879973"/>
                  <a:pt x="2358843" y="910454"/>
                </a:cubicBezTo>
                <a:cubicBezTo>
                  <a:pt x="2358843" y="940935"/>
                  <a:pt x="2334134" y="965645"/>
                  <a:pt x="2303651" y="965645"/>
                </a:cubicBezTo>
                <a:cubicBezTo>
                  <a:pt x="2273169" y="965645"/>
                  <a:pt x="2248461" y="940935"/>
                  <a:pt x="2248461" y="910454"/>
                </a:cubicBezTo>
                <a:cubicBezTo>
                  <a:pt x="2248461" y="879973"/>
                  <a:pt x="2273169" y="855263"/>
                  <a:pt x="2303651" y="855263"/>
                </a:cubicBezTo>
                <a:close/>
                <a:moveTo>
                  <a:pt x="2173362" y="855263"/>
                </a:moveTo>
                <a:cubicBezTo>
                  <a:pt x="2203845" y="855263"/>
                  <a:pt x="2228554" y="879973"/>
                  <a:pt x="2228554" y="910454"/>
                </a:cubicBezTo>
                <a:cubicBezTo>
                  <a:pt x="2228554" y="940935"/>
                  <a:pt x="2203845" y="965645"/>
                  <a:pt x="2173362" y="965645"/>
                </a:cubicBezTo>
                <a:cubicBezTo>
                  <a:pt x="2142879" y="965645"/>
                  <a:pt x="2118170" y="940935"/>
                  <a:pt x="2118170" y="910454"/>
                </a:cubicBezTo>
                <a:cubicBezTo>
                  <a:pt x="2118170" y="879973"/>
                  <a:pt x="2142879" y="855263"/>
                  <a:pt x="2173362" y="855263"/>
                </a:cubicBezTo>
                <a:close/>
                <a:moveTo>
                  <a:pt x="2039725" y="855263"/>
                </a:moveTo>
                <a:cubicBezTo>
                  <a:pt x="2070208" y="855263"/>
                  <a:pt x="2094919" y="879973"/>
                  <a:pt x="2094919" y="910454"/>
                </a:cubicBezTo>
                <a:cubicBezTo>
                  <a:pt x="2094919" y="940935"/>
                  <a:pt x="2070208" y="965645"/>
                  <a:pt x="2039725" y="965645"/>
                </a:cubicBezTo>
                <a:cubicBezTo>
                  <a:pt x="2009244" y="965645"/>
                  <a:pt x="1984533" y="940935"/>
                  <a:pt x="1984533" y="910454"/>
                </a:cubicBezTo>
                <a:cubicBezTo>
                  <a:pt x="1984533" y="879973"/>
                  <a:pt x="2009244" y="855263"/>
                  <a:pt x="2039725" y="855263"/>
                </a:cubicBezTo>
                <a:close/>
                <a:moveTo>
                  <a:pt x="1909428" y="855263"/>
                </a:moveTo>
                <a:cubicBezTo>
                  <a:pt x="1939911" y="855263"/>
                  <a:pt x="1964620" y="879973"/>
                  <a:pt x="1964620" y="910454"/>
                </a:cubicBezTo>
                <a:cubicBezTo>
                  <a:pt x="1964620" y="940935"/>
                  <a:pt x="1939911" y="965645"/>
                  <a:pt x="1909428" y="965645"/>
                </a:cubicBezTo>
                <a:cubicBezTo>
                  <a:pt x="1878945" y="965645"/>
                  <a:pt x="1854234" y="940935"/>
                  <a:pt x="1854234" y="910454"/>
                </a:cubicBezTo>
                <a:cubicBezTo>
                  <a:pt x="1854234" y="879973"/>
                  <a:pt x="1878945" y="855263"/>
                  <a:pt x="1909428" y="855263"/>
                </a:cubicBezTo>
                <a:close/>
                <a:moveTo>
                  <a:pt x="1779130" y="855263"/>
                </a:moveTo>
                <a:cubicBezTo>
                  <a:pt x="1809614" y="855263"/>
                  <a:pt x="1834324" y="879973"/>
                  <a:pt x="1834324" y="910454"/>
                </a:cubicBezTo>
                <a:cubicBezTo>
                  <a:pt x="1834324" y="940935"/>
                  <a:pt x="1809614" y="965645"/>
                  <a:pt x="1779130" y="965645"/>
                </a:cubicBezTo>
                <a:cubicBezTo>
                  <a:pt x="1748649" y="965645"/>
                  <a:pt x="1723937" y="940935"/>
                  <a:pt x="1723937" y="910454"/>
                </a:cubicBezTo>
                <a:cubicBezTo>
                  <a:pt x="1723937" y="879973"/>
                  <a:pt x="1748649" y="855263"/>
                  <a:pt x="1779130" y="855263"/>
                </a:cubicBezTo>
                <a:close/>
                <a:moveTo>
                  <a:pt x="1645495" y="855263"/>
                </a:moveTo>
                <a:cubicBezTo>
                  <a:pt x="1675980" y="855263"/>
                  <a:pt x="1700693" y="879973"/>
                  <a:pt x="1700693" y="910454"/>
                </a:cubicBezTo>
                <a:cubicBezTo>
                  <a:pt x="1700693" y="940935"/>
                  <a:pt x="1675980" y="965645"/>
                  <a:pt x="1645495" y="965645"/>
                </a:cubicBezTo>
                <a:cubicBezTo>
                  <a:pt x="1615015" y="965645"/>
                  <a:pt x="1590303" y="940935"/>
                  <a:pt x="1590303" y="910454"/>
                </a:cubicBezTo>
                <a:cubicBezTo>
                  <a:pt x="1590303" y="879973"/>
                  <a:pt x="1615015" y="855263"/>
                  <a:pt x="1645495" y="855263"/>
                </a:cubicBezTo>
                <a:close/>
                <a:moveTo>
                  <a:pt x="1515206" y="855263"/>
                </a:moveTo>
                <a:cubicBezTo>
                  <a:pt x="1545685" y="855263"/>
                  <a:pt x="1570391" y="879973"/>
                  <a:pt x="1570391" y="910454"/>
                </a:cubicBezTo>
                <a:cubicBezTo>
                  <a:pt x="1570391" y="940935"/>
                  <a:pt x="1545685" y="965645"/>
                  <a:pt x="1515206" y="965645"/>
                </a:cubicBezTo>
                <a:cubicBezTo>
                  <a:pt x="1484723" y="965645"/>
                  <a:pt x="1460009" y="940935"/>
                  <a:pt x="1460009" y="910454"/>
                </a:cubicBezTo>
                <a:cubicBezTo>
                  <a:pt x="1460009" y="879973"/>
                  <a:pt x="1484723" y="855263"/>
                  <a:pt x="1515206" y="855263"/>
                </a:cubicBezTo>
                <a:close/>
                <a:moveTo>
                  <a:pt x="1381566" y="855263"/>
                </a:moveTo>
                <a:cubicBezTo>
                  <a:pt x="1412046" y="855263"/>
                  <a:pt x="1436758" y="879973"/>
                  <a:pt x="1436758" y="910454"/>
                </a:cubicBezTo>
                <a:cubicBezTo>
                  <a:pt x="1436758" y="940935"/>
                  <a:pt x="1412046" y="965645"/>
                  <a:pt x="1381566" y="965645"/>
                </a:cubicBezTo>
                <a:cubicBezTo>
                  <a:pt x="1351086" y="965645"/>
                  <a:pt x="1326375" y="940935"/>
                  <a:pt x="1326375" y="910454"/>
                </a:cubicBezTo>
                <a:cubicBezTo>
                  <a:pt x="1326375" y="879973"/>
                  <a:pt x="1351086" y="855263"/>
                  <a:pt x="1381566" y="855263"/>
                </a:cubicBezTo>
                <a:close/>
                <a:moveTo>
                  <a:pt x="1251271" y="855263"/>
                </a:moveTo>
                <a:cubicBezTo>
                  <a:pt x="1281752" y="855263"/>
                  <a:pt x="1306464" y="879973"/>
                  <a:pt x="1306464" y="910454"/>
                </a:cubicBezTo>
                <a:cubicBezTo>
                  <a:pt x="1306464" y="940935"/>
                  <a:pt x="1281752" y="965645"/>
                  <a:pt x="1251271" y="965645"/>
                </a:cubicBezTo>
                <a:cubicBezTo>
                  <a:pt x="1220788" y="965645"/>
                  <a:pt x="1196078" y="940935"/>
                  <a:pt x="1196078" y="910454"/>
                </a:cubicBezTo>
                <a:cubicBezTo>
                  <a:pt x="1196078" y="879973"/>
                  <a:pt x="1220788" y="855263"/>
                  <a:pt x="1251271" y="855263"/>
                </a:cubicBezTo>
                <a:close/>
                <a:moveTo>
                  <a:pt x="1117634" y="855263"/>
                </a:moveTo>
                <a:cubicBezTo>
                  <a:pt x="1148117" y="855263"/>
                  <a:pt x="1172828" y="879973"/>
                  <a:pt x="1172828" y="910454"/>
                </a:cubicBezTo>
                <a:cubicBezTo>
                  <a:pt x="1172828" y="940935"/>
                  <a:pt x="1148117" y="965645"/>
                  <a:pt x="1117634" y="965645"/>
                </a:cubicBezTo>
                <a:cubicBezTo>
                  <a:pt x="1087150" y="965645"/>
                  <a:pt x="1062440" y="940935"/>
                  <a:pt x="1062440" y="910454"/>
                </a:cubicBezTo>
                <a:cubicBezTo>
                  <a:pt x="1062440" y="879973"/>
                  <a:pt x="1087150" y="855263"/>
                  <a:pt x="1117634" y="855263"/>
                </a:cubicBezTo>
                <a:close/>
                <a:moveTo>
                  <a:pt x="980654" y="855263"/>
                </a:moveTo>
                <a:cubicBezTo>
                  <a:pt x="1011137" y="855263"/>
                  <a:pt x="1035848" y="879973"/>
                  <a:pt x="1035848" y="910454"/>
                </a:cubicBezTo>
                <a:cubicBezTo>
                  <a:pt x="1035848" y="940935"/>
                  <a:pt x="1011137" y="965645"/>
                  <a:pt x="980654" y="965645"/>
                </a:cubicBezTo>
                <a:cubicBezTo>
                  <a:pt x="950172" y="965645"/>
                  <a:pt x="925460" y="940935"/>
                  <a:pt x="925460" y="910454"/>
                </a:cubicBezTo>
                <a:cubicBezTo>
                  <a:pt x="925460" y="879973"/>
                  <a:pt x="950172" y="855263"/>
                  <a:pt x="980654" y="855263"/>
                </a:cubicBezTo>
                <a:close/>
                <a:moveTo>
                  <a:pt x="847016" y="855263"/>
                </a:moveTo>
                <a:cubicBezTo>
                  <a:pt x="877497" y="855263"/>
                  <a:pt x="902209" y="879973"/>
                  <a:pt x="902209" y="910454"/>
                </a:cubicBezTo>
                <a:cubicBezTo>
                  <a:pt x="902209" y="940935"/>
                  <a:pt x="877497" y="965645"/>
                  <a:pt x="847016" y="965645"/>
                </a:cubicBezTo>
                <a:cubicBezTo>
                  <a:pt x="816533" y="965645"/>
                  <a:pt x="791816" y="940935"/>
                  <a:pt x="791816" y="910454"/>
                </a:cubicBezTo>
                <a:cubicBezTo>
                  <a:pt x="791816" y="879973"/>
                  <a:pt x="816533" y="855263"/>
                  <a:pt x="847016" y="855263"/>
                </a:cubicBezTo>
                <a:close/>
                <a:moveTo>
                  <a:pt x="716709" y="855263"/>
                </a:moveTo>
                <a:cubicBezTo>
                  <a:pt x="747196" y="855263"/>
                  <a:pt x="771907" y="879973"/>
                  <a:pt x="771907" y="910454"/>
                </a:cubicBezTo>
                <a:cubicBezTo>
                  <a:pt x="771907" y="940935"/>
                  <a:pt x="747196" y="965645"/>
                  <a:pt x="716709" y="965645"/>
                </a:cubicBezTo>
                <a:cubicBezTo>
                  <a:pt x="686233" y="965645"/>
                  <a:pt x="661522" y="940935"/>
                  <a:pt x="661522" y="910454"/>
                </a:cubicBezTo>
                <a:cubicBezTo>
                  <a:pt x="661522" y="879973"/>
                  <a:pt x="686233" y="855263"/>
                  <a:pt x="716709" y="855263"/>
                </a:cubicBezTo>
                <a:close/>
                <a:moveTo>
                  <a:pt x="583074" y="855263"/>
                </a:moveTo>
                <a:cubicBezTo>
                  <a:pt x="613557" y="855263"/>
                  <a:pt x="638268" y="879973"/>
                  <a:pt x="638268" y="910454"/>
                </a:cubicBezTo>
                <a:cubicBezTo>
                  <a:pt x="638268" y="940935"/>
                  <a:pt x="613557" y="965645"/>
                  <a:pt x="583074" y="965645"/>
                </a:cubicBezTo>
                <a:cubicBezTo>
                  <a:pt x="552591" y="965645"/>
                  <a:pt x="527881" y="940935"/>
                  <a:pt x="527881" y="910454"/>
                </a:cubicBezTo>
                <a:cubicBezTo>
                  <a:pt x="527881" y="879973"/>
                  <a:pt x="552591" y="855263"/>
                  <a:pt x="583074" y="855263"/>
                </a:cubicBezTo>
                <a:close/>
                <a:moveTo>
                  <a:pt x="9867273" y="855260"/>
                </a:moveTo>
                <a:cubicBezTo>
                  <a:pt x="9897755" y="855260"/>
                  <a:pt x="9922465" y="879970"/>
                  <a:pt x="9922465" y="910451"/>
                </a:cubicBezTo>
                <a:cubicBezTo>
                  <a:pt x="9922465" y="940932"/>
                  <a:pt x="9897755" y="965642"/>
                  <a:pt x="9867273" y="965642"/>
                </a:cubicBezTo>
                <a:cubicBezTo>
                  <a:pt x="9836791" y="965642"/>
                  <a:pt x="9812081" y="940932"/>
                  <a:pt x="9812081" y="910451"/>
                </a:cubicBezTo>
                <a:cubicBezTo>
                  <a:pt x="9812081" y="879970"/>
                  <a:pt x="9836791" y="855260"/>
                  <a:pt x="9867273" y="855260"/>
                </a:cubicBezTo>
                <a:close/>
                <a:moveTo>
                  <a:pt x="9733637" y="855260"/>
                </a:moveTo>
                <a:cubicBezTo>
                  <a:pt x="9764119" y="855260"/>
                  <a:pt x="9788829" y="879970"/>
                  <a:pt x="9788829" y="910451"/>
                </a:cubicBezTo>
                <a:cubicBezTo>
                  <a:pt x="9788829" y="940932"/>
                  <a:pt x="9764119" y="965642"/>
                  <a:pt x="9733637" y="965642"/>
                </a:cubicBezTo>
                <a:cubicBezTo>
                  <a:pt x="9703155" y="965642"/>
                  <a:pt x="9678445" y="940932"/>
                  <a:pt x="9678445" y="910451"/>
                </a:cubicBezTo>
                <a:cubicBezTo>
                  <a:pt x="9678445" y="879970"/>
                  <a:pt x="9703155" y="855260"/>
                  <a:pt x="9733637" y="855260"/>
                </a:cubicBezTo>
                <a:close/>
                <a:moveTo>
                  <a:pt x="9603343" y="855260"/>
                </a:moveTo>
                <a:cubicBezTo>
                  <a:pt x="9633825" y="855260"/>
                  <a:pt x="9658535" y="879970"/>
                  <a:pt x="9658535" y="910451"/>
                </a:cubicBezTo>
                <a:cubicBezTo>
                  <a:pt x="9658535" y="940932"/>
                  <a:pt x="9633825" y="965642"/>
                  <a:pt x="9603343" y="965642"/>
                </a:cubicBezTo>
                <a:cubicBezTo>
                  <a:pt x="9572861" y="965642"/>
                  <a:pt x="9548151" y="940932"/>
                  <a:pt x="9548151" y="910451"/>
                </a:cubicBezTo>
                <a:cubicBezTo>
                  <a:pt x="9548151" y="879970"/>
                  <a:pt x="9572861" y="855260"/>
                  <a:pt x="9603343" y="855260"/>
                </a:cubicBezTo>
                <a:close/>
                <a:moveTo>
                  <a:pt x="449429" y="855260"/>
                </a:moveTo>
                <a:cubicBezTo>
                  <a:pt x="479910" y="855260"/>
                  <a:pt x="504621" y="879970"/>
                  <a:pt x="504621" y="910451"/>
                </a:cubicBezTo>
                <a:cubicBezTo>
                  <a:pt x="504621" y="940932"/>
                  <a:pt x="479910" y="965642"/>
                  <a:pt x="449429" y="965642"/>
                </a:cubicBezTo>
                <a:cubicBezTo>
                  <a:pt x="418945" y="965642"/>
                  <a:pt x="394234" y="940932"/>
                  <a:pt x="394234" y="910451"/>
                </a:cubicBezTo>
                <a:cubicBezTo>
                  <a:pt x="394234" y="879970"/>
                  <a:pt x="418945" y="855260"/>
                  <a:pt x="449429" y="855260"/>
                </a:cubicBezTo>
                <a:close/>
                <a:moveTo>
                  <a:pt x="319132" y="855260"/>
                </a:moveTo>
                <a:cubicBezTo>
                  <a:pt x="349615" y="855260"/>
                  <a:pt x="374326" y="879970"/>
                  <a:pt x="374326" y="910451"/>
                </a:cubicBezTo>
                <a:cubicBezTo>
                  <a:pt x="374326" y="940932"/>
                  <a:pt x="349615" y="965642"/>
                  <a:pt x="319132" y="965642"/>
                </a:cubicBezTo>
                <a:cubicBezTo>
                  <a:pt x="288649" y="965642"/>
                  <a:pt x="263940" y="940932"/>
                  <a:pt x="263940" y="910451"/>
                </a:cubicBezTo>
                <a:cubicBezTo>
                  <a:pt x="263940" y="879970"/>
                  <a:pt x="288649" y="855260"/>
                  <a:pt x="319132" y="855260"/>
                </a:cubicBezTo>
                <a:close/>
                <a:moveTo>
                  <a:pt x="185499" y="855260"/>
                </a:moveTo>
                <a:cubicBezTo>
                  <a:pt x="215981" y="855260"/>
                  <a:pt x="240690" y="879970"/>
                  <a:pt x="240690" y="910451"/>
                </a:cubicBezTo>
                <a:cubicBezTo>
                  <a:pt x="240690" y="940932"/>
                  <a:pt x="215981" y="965642"/>
                  <a:pt x="185499" y="965642"/>
                </a:cubicBezTo>
                <a:cubicBezTo>
                  <a:pt x="155018" y="965642"/>
                  <a:pt x="130308" y="940932"/>
                  <a:pt x="130308" y="910451"/>
                </a:cubicBezTo>
                <a:cubicBezTo>
                  <a:pt x="130308" y="879970"/>
                  <a:pt x="155018" y="855260"/>
                  <a:pt x="185499" y="855260"/>
                </a:cubicBezTo>
                <a:close/>
                <a:moveTo>
                  <a:pt x="9733637" y="724970"/>
                </a:moveTo>
                <a:cubicBezTo>
                  <a:pt x="9764119" y="724970"/>
                  <a:pt x="9788829" y="749680"/>
                  <a:pt x="9788829" y="780161"/>
                </a:cubicBezTo>
                <a:cubicBezTo>
                  <a:pt x="9788829" y="810642"/>
                  <a:pt x="9764119" y="835352"/>
                  <a:pt x="9733637" y="835352"/>
                </a:cubicBezTo>
                <a:cubicBezTo>
                  <a:pt x="9703155" y="835352"/>
                  <a:pt x="9678445" y="810642"/>
                  <a:pt x="9678445" y="780161"/>
                </a:cubicBezTo>
                <a:cubicBezTo>
                  <a:pt x="9678445" y="749680"/>
                  <a:pt x="9703155" y="724970"/>
                  <a:pt x="9733637" y="724970"/>
                </a:cubicBezTo>
                <a:close/>
                <a:moveTo>
                  <a:pt x="9603344" y="724970"/>
                </a:moveTo>
                <a:cubicBezTo>
                  <a:pt x="9633826" y="724970"/>
                  <a:pt x="9658536" y="749680"/>
                  <a:pt x="9658536" y="780161"/>
                </a:cubicBezTo>
                <a:cubicBezTo>
                  <a:pt x="9658536" y="810642"/>
                  <a:pt x="9633826" y="835352"/>
                  <a:pt x="9603344" y="835352"/>
                </a:cubicBezTo>
                <a:cubicBezTo>
                  <a:pt x="9572862" y="835352"/>
                  <a:pt x="9548152" y="810642"/>
                  <a:pt x="9548152" y="780161"/>
                </a:cubicBezTo>
                <a:cubicBezTo>
                  <a:pt x="9548152" y="749680"/>
                  <a:pt x="9572862" y="724970"/>
                  <a:pt x="9603344" y="724970"/>
                </a:cubicBezTo>
                <a:close/>
                <a:moveTo>
                  <a:pt x="9469710" y="724970"/>
                </a:moveTo>
                <a:cubicBezTo>
                  <a:pt x="9500192" y="724970"/>
                  <a:pt x="9524902" y="749680"/>
                  <a:pt x="9524902" y="780161"/>
                </a:cubicBezTo>
                <a:cubicBezTo>
                  <a:pt x="9524902" y="810642"/>
                  <a:pt x="9500192" y="835352"/>
                  <a:pt x="9469710" y="835352"/>
                </a:cubicBezTo>
                <a:cubicBezTo>
                  <a:pt x="9439228" y="835352"/>
                  <a:pt x="9414518" y="810642"/>
                  <a:pt x="9414518" y="780161"/>
                </a:cubicBezTo>
                <a:cubicBezTo>
                  <a:pt x="9414518" y="749680"/>
                  <a:pt x="9439228" y="724970"/>
                  <a:pt x="9469710" y="724970"/>
                </a:cubicBezTo>
                <a:close/>
                <a:moveTo>
                  <a:pt x="9336075" y="724970"/>
                </a:moveTo>
                <a:cubicBezTo>
                  <a:pt x="9366557" y="724970"/>
                  <a:pt x="9391267" y="749680"/>
                  <a:pt x="9391267" y="780161"/>
                </a:cubicBezTo>
                <a:cubicBezTo>
                  <a:pt x="9391267" y="810642"/>
                  <a:pt x="9366557" y="835352"/>
                  <a:pt x="9336075" y="835352"/>
                </a:cubicBezTo>
                <a:cubicBezTo>
                  <a:pt x="9305593" y="835352"/>
                  <a:pt x="9280883" y="810642"/>
                  <a:pt x="9280883" y="780161"/>
                </a:cubicBezTo>
                <a:cubicBezTo>
                  <a:pt x="9280883" y="749680"/>
                  <a:pt x="9305593" y="724970"/>
                  <a:pt x="9336075" y="724970"/>
                </a:cubicBezTo>
                <a:close/>
                <a:moveTo>
                  <a:pt x="9199100" y="724970"/>
                </a:moveTo>
                <a:cubicBezTo>
                  <a:pt x="9229582" y="724970"/>
                  <a:pt x="9254292" y="749680"/>
                  <a:pt x="9254292" y="780161"/>
                </a:cubicBezTo>
                <a:cubicBezTo>
                  <a:pt x="9254292" y="810642"/>
                  <a:pt x="9229582" y="835352"/>
                  <a:pt x="9199100" y="835352"/>
                </a:cubicBezTo>
                <a:cubicBezTo>
                  <a:pt x="9168618" y="835352"/>
                  <a:pt x="9143908" y="810642"/>
                  <a:pt x="9143908" y="780161"/>
                </a:cubicBezTo>
                <a:cubicBezTo>
                  <a:pt x="9143908" y="749680"/>
                  <a:pt x="9168618" y="724970"/>
                  <a:pt x="9199100" y="724970"/>
                </a:cubicBezTo>
                <a:close/>
                <a:moveTo>
                  <a:pt x="9068806" y="724970"/>
                </a:moveTo>
                <a:cubicBezTo>
                  <a:pt x="9099288" y="724970"/>
                  <a:pt x="9123998" y="749680"/>
                  <a:pt x="9123998" y="780161"/>
                </a:cubicBezTo>
                <a:cubicBezTo>
                  <a:pt x="9123998" y="810642"/>
                  <a:pt x="9099288" y="835352"/>
                  <a:pt x="9068806" y="835352"/>
                </a:cubicBezTo>
                <a:cubicBezTo>
                  <a:pt x="9038324" y="835352"/>
                  <a:pt x="9013614" y="810642"/>
                  <a:pt x="9013614" y="780161"/>
                </a:cubicBezTo>
                <a:cubicBezTo>
                  <a:pt x="9013614" y="749680"/>
                  <a:pt x="9038324" y="724970"/>
                  <a:pt x="9068806" y="724970"/>
                </a:cubicBezTo>
                <a:close/>
                <a:moveTo>
                  <a:pt x="8935170" y="724970"/>
                </a:moveTo>
                <a:cubicBezTo>
                  <a:pt x="8965652" y="724970"/>
                  <a:pt x="8990362" y="749680"/>
                  <a:pt x="8990362" y="780161"/>
                </a:cubicBezTo>
                <a:cubicBezTo>
                  <a:pt x="8990362" y="810642"/>
                  <a:pt x="8965652" y="835352"/>
                  <a:pt x="8935170" y="835352"/>
                </a:cubicBezTo>
                <a:cubicBezTo>
                  <a:pt x="8904688" y="835352"/>
                  <a:pt x="8879978" y="810642"/>
                  <a:pt x="8879978" y="780161"/>
                </a:cubicBezTo>
                <a:cubicBezTo>
                  <a:pt x="8879978" y="749680"/>
                  <a:pt x="8904688" y="724970"/>
                  <a:pt x="8935170" y="724970"/>
                </a:cubicBezTo>
                <a:close/>
                <a:moveTo>
                  <a:pt x="8801536" y="724970"/>
                </a:moveTo>
                <a:cubicBezTo>
                  <a:pt x="8832018" y="724970"/>
                  <a:pt x="8856728" y="749680"/>
                  <a:pt x="8856728" y="780161"/>
                </a:cubicBezTo>
                <a:cubicBezTo>
                  <a:pt x="8856728" y="810642"/>
                  <a:pt x="8832018" y="835352"/>
                  <a:pt x="8801536" y="835352"/>
                </a:cubicBezTo>
                <a:cubicBezTo>
                  <a:pt x="8771054" y="835352"/>
                  <a:pt x="8746344" y="810642"/>
                  <a:pt x="8746344" y="780161"/>
                </a:cubicBezTo>
                <a:cubicBezTo>
                  <a:pt x="8746344" y="749680"/>
                  <a:pt x="8771054" y="724970"/>
                  <a:pt x="8801536" y="724970"/>
                </a:cubicBezTo>
                <a:close/>
                <a:moveTo>
                  <a:pt x="8671243" y="724970"/>
                </a:moveTo>
                <a:cubicBezTo>
                  <a:pt x="8701725" y="724970"/>
                  <a:pt x="8726435" y="749680"/>
                  <a:pt x="8726435" y="780161"/>
                </a:cubicBezTo>
                <a:cubicBezTo>
                  <a:pt x="8726435" y="810642"/>
                  <a:pt x="8701725" y="835352"/>
                  <a:pt x="8671243" y="835352"/>
                </a:cubicBezTo>
                <a:cubicBezTo>
                  <a:pt x="8640761" y="835352"/>
                  <a:pt x="8616051" y="810642"/>
                  <a:pt x="8616051" y="780161"/>
                </a:cubicBezTo>
                <a:cubicBezTo>
                  <a:pt x="8616051" y="749680"/>
                  <a:pt x="8640761" y="724970"/>
                  <a:pt x="8671243" y="724970"/>
                </a:cubicBezTo>
                <a:close/>
                <a:moveTo>
                  <a:pt x="8537609" y="724970"/>
                </a:moveTo>
                <a:cubicBezTo>
                  <a:pt x="8568091" y="724970"/>
                  <a:pt x="8592801" y="749680"/>
                  <a:pt x="8592801" y="780161"/>
                </a:cubicBezTo>
                <a:cubicBezTo>
                  <a:pt x="8592801" y="810642"/>
                  <a:pt x="8568091" y="835352"/>
                  <a:pt x="8537609" y="835352"/>
                </a:cubicBezTo>
                <a:cubicBezTo>
                  <a:pt x="8507127" y="835352"/>
                  <a:pt x="8482417" y="810642"/>
                  <a:pt x="8482417" y="780161"/>
                </a:cubicBezTo>
                <a:cubicBezTo>
                  <a:pt x="8482417" y="749680"/>
                  <a:pt x="8507127" y="724970"/>
                  <a:pt x="8537609" y="724970"/>
                </a:cubicBezTo>
                <a:close/>
                <a:moveTo>
                  <a:pt x="8407318" y="724970"/>
                </a:moveTo>
                <a:cubicBezTo>
                  <a:pt x="8437800" y="724970"/>
                  <a:pt x="8462510" y="749680"/>
                  <a:pt x="8462510" y="780161"/>
                </a:cubicBezTo>
                <a:cubicBezTo>
                  <a:pt x="8462510" y="810642"/>
                  <a:pt x="8437800" y="835352"/>
                  <a:pt x="8407318" y="835352"/>
                </a:cubicBezTo>
                <a:cubicBezTo>
                  <a:pt x="8376836" y="835352"/>
                  <a:pt x="8352126" y="810642"/>
                  <a:pt x="8352126" y="780161"/>
                </a:cubicBezTo>
                <a:cubicBezTo>
                  <a:pt x="8352126" y="749680"/>
                  <a:pt x="8376836" y="724970"/>
                  <a:pt x="8407318" y="724970"/>
                </a:cubicBezTo>
                <a:close/>
                <a:moveTo>
                  <a:pt x="8273682" y="724970"/>
                </a:moveTo>
                <a:cubicBezTo>
                  <a:pt x="8304164" y="724970"/>
                  <a:pt x="8328874" y="749680"/>
                  <a:pt x="8328874" y="780161"/>
                </a:cubicBezTo>
                <a:cubicBezTo>
                  <a:pt x="8328874" y="810642"/>
                  <a:pt x="8304164" y="835352"/>
                  <a:pt x="8273682" y="835352"/>
                </a:cubicBezTo>
                <a:cubicBezTo>
                  <a:pt x="8243200" y="835352"/>
                  <a:pt x="8218490" y="810642"/>
                  <a:pt x="8218490" y="780161"/>
                </a:cubicBezTo>
                <a:cubicBezTo>
                  <a:pt x="8218490" y="749680"/>
                  <a:pt x="8243200" y="724970"/>
                  <a:pt x="8273682" y="724970"/>
                </a:cubicBezTo>
                <a:close/>
                <a:moveTo>
                  <a:pt x="8143386" y="724970"/>
                </a:moveTo>
                <a:cubicBezTo>
                  <a:pt x="8173868" y="724970"/>
                  <a:pt x="8198578" y="749680"/>
                  <a:pt x="8198578" y="780161"/>
                </a:cubicBezTo>
                <a:cubicBezTo>
                  <a:pt x="8198578" y="810642"/>
                  <a:pt x="8173868" y="835352"/>
                  <a:pt x="8143386" y="835352"/>
                </a:cubicBezTo>
                <a:cubicBezTo>
                  <a:pt x="8112904" y="835352"/>
                  <a:pt x="8088194" y="810642"/>
                  <a:pt x="8088194" y="780161"/>
                </a:cubicBezTo>
                <a:cubicBezTo>
                  <a:pt x="8088194" y="749680"/>
                  <a:pt x="8112904" y="724970"/>
                  <a:pt x="8143386" y="724970"/>
                </a:cubicBezTo>
                <a:close/>
                <a:moveTo>
                  <a:pt x="8009753" y="724970"/>
                </a:moveTo>
                <a:cubicBezTo>
                  <a:pt x="8040235" y="724970"/>
                  <a:pt x="8064945" y="749680"/>
                  <a:pt x="8064945" y="780161"/>
                </a:cubicBezTo>
                <a:cubicBezTo>
                  <a:pt x="8064945" y="810642"/>
                  <a:pt x="8040235" y="835352"/>
                  <a:pt x="8009753" y="835352"/>
                </a:cubicBezTo>
                <a:cubicBezTo>
                  <a:pt x="7979271" y="835352"/>
                  <a:pt x="7954561" y="810642"/>
                  <a:pt x="7954561" y="780161"/>
                </a:cubicBezTo>
                <a:cubicBezTo>
                  <a:pt x="7954561" y="749680"/>
                  <a:pt x="7979271" y="724970"/>
                  <a:pt x="8009753" y="724970"/>
                </a:cubicBezTo>
                <a:close/>
                <a:moveTo>
                  <a:pt x="7876118" y="724970"/>
                </a:moveTo>
                <a:cubicBezTo>
                  <a:pt x="7906600" y="724970"/>
                  <a:pt x="7931310" y="749680"/>
                  <a:pt x="7931310" y="780161"/>
                </a:cubicBezTo>
                <a:cubicBezTo>
                  <a:pt x="7931310" y="810642"/>
                  <a:pt x="7906600" y="835352"/>
                  <a:pt x="7876118" y="835352"/>
                </a:cubicBezTo>
                <a:cubicBezTo>
                  <a:pt x="7845636" y="835352"/>
                  <a:pt x="7820926" y="810642"/>
                  <a:pt x="7820926" y="780161"/>
                </a:cubicBezTo>
                <a:cubicBezTo>
                  <a:pt x="7820926" y="749680"/>
                  <a:pt x="7845636" y="724970"/>
                  <a:pt x="7876118" y="724970"/>
                </a:cubicBezTo>
                <a:close/>
                <a:moveTo>
                  <a:pt x="7745824" y="724970"/>
                </a:moveTo>
                <a:cubicBezTo>
                  <a:pt x="7776306" y="724970"/>
                  <a:pt x="7801016" y="749680"/>
                  <a:pt x="7801016" y="780161"/>
                </a:cubicBezTo>
                <a:cubicBezTo>
                  <a:pt x="7801016" y="810642"/>
                  <a:pt x="7776306" y="835352"/>
                  <a:pt x="7745824" y="835352"/>
                </a:cubicBezTo>
                <a:cubicBezTo>
                  <a:pt x="7715342" y="835352"/>
                  <a:pt x="7690632" y="810642"/>
                  <a:pt x="7690632" y="780161"/>
                </a:cubicBezTo>
                <a:cubicBezTo>
                  <a:pt x="7690632" y="749680"/>
                  <a:pt x="7715342" y="724970"/>
                  <a:pt x="7745824" y="724970"/>
                </a:cubicBezTo>
                <a:close/>
                <a:moveTo>
                  <a:pt x="7608850" y="724970"/>
                </a:moveTo>
                <a:cubicBezTo>
                  <a:pt x="7639332" y="724970"/>
                  <a:pt x="7664042" y="749680"/>
                  <a:pt x="7664042" y="780161"/>
                </a:cubicBezTo>
                <a:cubicBezTo>
                  <a:pt x="7664042" y="810642"/>
                  <a:pt x="7639332" y="835352"/>
                  <a:pt x="7608850" y="835352"/>
                </a:cubicBezTo>
                <a:cubicBezTo>
                  <a:pt x="7578368" y="835352"/>
                  <a:pt x="7553658" y="810642"/>
                  <a:pt x="7553658" y="780161"/>
                </a:cubicBezTo>
                <a:cubicBezTo>
                  <a:pt x="7553658" y="749680"/>
                  <a:pt x="7578368" y="724970"/>
                  <a:pt x="7608850" y="724970"/>
                </a:cubicBezTo>
                <a:close/>
                <a:moveTo>
                  <a:pt x="7481895" y="724970"/>
                </a:moveTo>
                <a:cubicBezTo>
                  <a:pt x="7512377" y="724970"/>
                  <a:pt x="7537087" y="749680"/>
                  <a:pt x="7537087" y="780161"/>
                </a:cubicBezTo>
                <a:cubicBezTo>
                  <a:pt x="7537087" y="810642"/>
                  <a:pt x="7512377" y="835352"/>
                  <a:pt x="7481895" y="835352"/>
                </a:cubicBezTo>
                <a:cubicBezTo>
                  <a:pt x="7451413" y="835352"/>
                  <a:pt x="7426703" y="810642"/>
                  <a:pt x="7426703" y="780161"/>
                </a:cubicBezTo>
                <a:cubicBezTo>
                  <a:pt x="7426703" y="749680"/>
                  <a:pt x="7451413" y="724970"/>
                  <a:pt x="7481895" y="724970"/>
                </a:cubicBezTo>
                <a:close/>
                <a:moveTo>
                  <a:pt x="7341579" y="724970"/>
                </a:moveTo>
                <a:cubicBezTo>
                  <a:pt x="7372061" y="724970"/>
                  <a:pt x="7396771" y="749680"/>
                  <a:pt x="7396771" y="780161"/>
                </a:cubicBezTo>
                <a:cubicBezTo>
                  <a:pt x="7396771" y="810642"/>
                  <a:pt x="7372061" y="835352"/>
                  <a:pt x="7341579" y="835352"/>
                </a:cubicBezTo>
                <a:cubicBezTo>
                  <a:pt x="7311097" y="835352"/>
                  <a:pt x="7286387" y="810642"/>
                  <a:pt x="7286387" y="780161"/>
                </a:cubicBezTo>
                <a:cubicBezTo>
                  <a:pt x="7286387" y="749680"/>
                  <a:pt x="7311097" y="724970"/>
                  <a:pt x="7341579" y="724970"/>
                </a:cubicBezTo>
                <a:close/>
                <a:moveTo>
                  <a:pt x="7211286" y="724970"/>
                </a:moveTo>
                <a:cubicBezTo>
                  <a:pt x="7241768" y="724970"/>
                  <a:pt x="7266478" y="749680"/>
                  <a:pt x="7266478" y="780161"/>
                </a:cubicBezTo>
                <a:cubicBezTo>
                  <a:pt x="7266478" y="810642"/>
                  <a:pt x="7241768" y="835352"/>
                  <a:pt x="7211286" y="835352"/>
                </a:cubicBezTo>
                <a:cubicBezTo>
                  <a:pt x="7180804" y="835352"/>
                  <a:pt x="7156094" y="810642"/>
                  <a:pt x="7156094" y="780161"/>
                </a:cubicBezTo>
                <a:cubicBezTo>
                  <a:pt x="7156094" y="749680"/>
                  <a:pt x="7180804" y="724970"/>
                  <a:pt x="7211286" y="724970"/>
                </a:cubicBezTo>
                <a:close/>
                <a:moveTo>
                  <a:pt x="7080994" y="724970"/>
                </a:moveTo>
                <a:cubicBezTo>
                  <a:pt x="7111476" y="724970"/>
                  <a:pt x="7136186" y="749680"/>
                  <a:pt x="7136186" y="780161"/>
                </a:cubicBezTo>
                <a:cubicBezTo>
                  <a:pt x="7136186" y="810642"/>
                  <a:pt x="7111476" y="835352"/>
                  <a:pt x="7080994" y="835352"/>
                </a:cubicBezTo>
                <a:cubicBezTo>
                  <a:pt x="7050512" y="835352"/>
                  <a:pt x="7025802" y="810642"/>
                  <a:pt x="7025802" y="780161"/>
                </a:cubicBezTo>
                <a:cubicBezTo>
                  <a:pt x="7025802" y="749680"/>
                  <a:pt x="7050512" y="724970"/>
                  <a:pt x="7080994" y="724970"/>
                </a:cubicBezTo>
                <a:close/>
                <a:moveTo>
                  <a:pt x="6947358" y="724970"/>
                </a:moveTo>
                <a:cubicBezTo>
                  <a:pt x="6977840" y="724970"/>
                  <a:pt x="7002550" y="749680"/>
                  <a:pt x="7002550" y="780161"/>
                </a:cubicBezTo>
                <a:cubicBezTo>
                  <a:pt x="7002550" y="810642"/>
                  <a:pt x="6977840" y="835352"/>
                  <a:pt x="6947358" y="835352"/>
                </a:cubicBezTo>
                <a:cubicBezTo>
                  <a:pt x="6916876" y="835352"/>
                  <a:pt x="6892166" y="810642"/>
                  <a:pt x="6892166" y="780161"/>
                </a:cubicBezTo>
                <a:cubicBezTo>
                  <a:pt x="6892166" y="749680"/>
                  <a:pt x="6916876" y="724970"/>
                  <a:pt x="6947358" y="724970"/>
                </a:cubicBezTo>
                <a:close/>
                <a:moveTo>
                  <a:pt x="6817064" y="724970"/>
                </a:moveTo>
                <a:cubicBezTo>
                  <a:pt x="6847546" y="724970"/>
                  <a:pt x="6872256" y="749680"/>
                  <a:pt x="6872256" y="780161"/>
                </a:cubicBezTo>
                <a:cubicBezTo>
                  <a:pt x="6872256" y="810642"/>
                  <a:pt x="6847546" y="835352"/>
                  <a:pt x="6817064" y="835352"/>
                </a:cubicBezTo>
                <a:cubicBezTo>
                  <a:pt x="6786582" y="835352"/>
                  <a:pt x="6761872" y="810642"/>
                  <a:pt x="6761872" y="780161"/>
                </a:cubicBezTo>
                <a:cubicBezTo>
                  <a:pt x="6761872" y="749680"/>
                  <a:pt x="6786582" y="724970"/>
                  <a:pt x="6817064" y="724970"/>
                </a:cubicBezTo>
                <a:close/>
                <a:moveTo>
                  <a:pt x="6683431" y="724970"/>
                </a:moveTo>
                <a:cubicBezTo>
                  <a:pt x="6713913" y="724970"/>
                  <a:pt x="6738623" y="749680"/>
                  <a:pt x="6738623" y="780161"/>
                </a:cubicBezTo>
                <a:cubicBezTo>
                  <a:pt x="6738623" y="810642"/>
                  <a:pt x="6713913" y="835352"/>
                  <a:pt x="6683431" y="835352"/>
                </a:cubicBezTo>
                <a:cubicBezTo>
                  <a:pt x="6652949" y="835352"/>
                  <a:pt x="6628239" y="810642"/>
                  <a:pt x="6628239" y="780161"/>
                </a:cubicBezTo>
                <a:cubicBezTo>
                  <a:pt x="6628239" y="749680"/>
                  <a:pt x="6652949" y="724970"/>
                  <a:pt x="6683431" y="724970"/>
                </a:cubicBezTo>
                <a:close/>
                <a:moveTo>
                  <a:pt x="6553137" y="724970"/>
                </a:moveTo>
                <a:cubicBezTo>
                  <a:pt x="6583619" y="724970"/>
                  <a:pt x="6608329" y="749680"/>
                  <a:pt x="6608329" y="780161"/>
                </a:cubicBezTo>
                <a:cubicBezTo>
                  <a:pt x="6608329" y="810642"/>
                  <a:pt x="6583619" y="835352"/>
                  <a:pt x="6553137" y="835352"/>
                </a:cubicBezTo>
                <a:cubicBezTo>
                  <a:pt x="6522655" y="835352"/>
                  <a:pt x="6497945" y="810642"/>
                  <a:pt x="6497945" y="780161"/>
                </a:cubicBezTo>
                <a:cubicBezTo>
                  <a:pt x="6497945" y="749680"/>
                  <a:pt x="6522655" y="724970"/>
                  <a:pt x="6553137" y="724970"/>
                </a:cubicBezTo>
                <a:close/>
                <a:moveTo>
                  <a:pt x="6419503" y="724970"/>
                </a:moveTo>
                <a:cubicBezTo>
                  <a:pt x="6449985" y="724970"/>
                  <a:pt x="6474695" y="749680"/>
                  <a:pt x="6474695" y="780161"/>
                </a:cubicBezTo>
                <a:cubicBezTo>
                  <a:pt x="6474695" y="810642"/>
                  <a:pt x="6449985" y="835352"/>
                  <a:pt x="6419503" y="835352"/>
                </a:cubicBezTo>
                <a:cubicBezTo>
                  <a:pt x="6389021" y="835352"/>
                  <a:pt x="6364311" y="810642"/>
                  <a:pt x="6364311" y="780161"/>
                </a:cubicBezTo>
                <a:cubicBezTo>
                  <a:pt x="6364311" y="749680"/>
                  <a:pt x="6389021" y="724970"/>
                  <a:pt x="6419503" y="724970"/>
                </a:cubicBezTo>
                <a:close/>
                <a:moveTo>
                  <a:pt x="6289207" y="724970"/>
                </a:moveTo>
                <a:cubicBezTo>
                  <a:pt x="6319689" y="724970"/>
                  <a:pt x="6344399" y="749680"/>
                  <a:pt x="6344399" y="780161"/>
                </a:cubicBezTo>
                <a:cubicBezTo>
                  <a:pt x="6344399" y="810642"/>
                  <a:pt x="6319689" y="835352"/>
                  <a:pt x="6289207" y="835352"/>
                </a:cubicBezTo>
                <a:cubicBezTo>
                  <a:pt x="6258725" y="835352"/>
                  <a:pt x="6234015" y="810642"/>
                  <a:pt x="6234015" y="780161"/>
                </a:cubicBezTo>
                <a:cubicBezTo>
                  <a:pt x="6234015" y="749680"/>
                  <a:pt x="6258725" y="724970"/>
                  <a:pt x="6289207" y="724970"/>
                </a:cubicBezTo>
                <a:close/>
                <a:moveTo>
                  <a:pt x="6155573" y="724970"/>
                </a:moveTo>
                <a:cubicBezTo>
                  <a:pt x="6186055" y="724970"/>
                  <a:pt x="6210765" y="749680"/>
                  <a:pt x="6210765" y="780161"/>
                </a:cubicBezTo>
                <a:cubicBezTo>
                  <a:pt x="6210765" y="810642"/>
                  <a:pt x="6186055" y="835352"/>
                  <a:pt x="6155573" y="835352"/>
                </a:cubicBezTo>
                <a:cubicBezTo>
                  <a:pt x="6125091" y="835352"/>
                  <a:pt x="6100381" y="810642"/>
                  <a:pt x="6100381" y="780161"/>
                </a:cubicBezTo>
                <a:cubicBezTo>
                  <a:pt x="6100381" y="749680"/>
                  <a:pt x="6125091" y="724970"/>
                  <a:pt x="6155573" y="724970"/>
                </a:cubicBezTo>
                <a:close/>
                <a:moveTo>
                  <a:pt x="5621035" y="724970"/>
                </a:moveTo>
                <a:cubicBezTo>
                  <a:pt x="5651517" y="724970"/>
                  <a:pt x="5676227" y="749680"/>
                  <a:pt x="5676227" y="780161"/>
                </a:cubicBezTo>
                <a:cubicBezTo>
                  <a:pt x="5676227" y="810642"/>
                  <a:pt x="5651517" y="835352"/>
                  <a:pt x="5621035" y="835352"/>
                </a:cubicBezTo>
                <a:cubicBezTo>
                  <a:pt x="5590553" y="835352"/>
                  <a:pt x="5565843" y="810642"/>
                  <a:pt x="5565843" y="780161"/>
                </a:cubicBezTo>
                <a:cubicBezTo>
                  <a:pt x="5565843" y="749680"/>
                  <a:pt x="5590553" y="724970"/>
                  <a:pt x="5621035" y="724970"/>
                </a:cubicBezTo>
                <a:close/>
                <a:moveTo>
                  <a:pt x="5487399" y="724970"/>
                </a:moveTo>
                <a:cubicBezTo>
                  <a:pt x="5517881" y="724970"/>
                  <a:pt x="5542591" y="749680"/>
                  <a:pt x="5542591" y="780161"/>
                </a:cubicBezTo>
                <a:cubicBezTo>
                  <a:pt x="5542591" y="810642"/>
                  <a:pt x="5517881" y="835352"/>
                  <a:pt x="5487399" y="835352"/>
                </a:cubicBezTo>
                <a:cubicBezTo>
                  <a:pt x="5456917" y="835352"/>
                  <a:pt x="5432207" y="810642"/>
                  <a:pt x="5432207" y="780161"/>
                </a:cubicBezTo>
                <a:cubicBezTo>
                  <a:pt x="5432207" y="749680"/>
                  <a:pt x="5456917" y="724970"/>
                  <a:pt x="5487399" y="724970"/>
                </a:cubicBezTo>
                <a:close/>
                <a:moveTo>
                  <a:pt x="5357106" y="724970"/>
                </a:moveTo>
                <a:cubicBezTo>
                  <a:pt x="5387588" y="724970"/>
                  <a:pt x="5412298" y="749680"/>
                  <a:pt x="5412298" y="780161"/>
                </a:cubicBezTo>
                <a:cubicBezTo>
                  <a:pt x="5412298" y="810642"/>
                  <a:pt x="5387588" y="835352"/>
                  <a:pt x="5357106" y="835352"/>
                </a:cubicBezTo>
                <a:cubicBezTo>
                  <a:pt x="5326624" y="835352"/>
                  <a:pt x="5301914" y="810642"/>
                  <a:pt x="5301914" y="780161"/>
                </a:cubicBezTo>
                <a:cubicBezTo>
                  <a:pt x="5301914" y="749680"/>
                  <a:pt x="5326624" y="724970"/>
                  <a:pt x="5357106" y="724970"/>
                </a:cubicBezTo>
                <a:close/>
                <a:moveTo>
                  <a:pt x="5223473" y="724970"/>
                </a:moveTo>
                <a:cubicBezTo>
                  <a:pt x="5253955" y="724970"/>
                  <a:pt x="5278665" y="749680"/>
                  <a:pt x="5278665" y="780161"/>
                </a:cubicBezTo>
                <a:cubicBezTo>
                  <a:pt x="5278665" y="810642"/>
                  <a:pt x="5253955" y="835352"/>
                  <a:pt x="5223473" y="835352"/>
                </a:cubicBezTo>
                <a:cubicBezTo>
                  <a:pt x="5192991" y="835352"/>
                  <a:pt x="5168281" y="810642"/>
                  <a:pt x="5168281" y="780161"/>
                </a:cubicBezTo>
                <a:cubicBezTo>
                  <a:pt x="5168281" y="749680"/>
                  <a:pt x="5192991" y="724970"/>
                  <a:pt x="5223473" y="724970"/>
                </a:cubicBezTo>
                <a:close/>
                <a:moveTo>
                  <a:pt x="5093178" y="724970"/>
                </a:moveTo>
                <a:cubicBezTo>
                  <a:pt x="5123660" y="724970"/>
                  <a:pt x="5148370" y="749680"/>
                  <a:pt x="5148370" y="780161"/>
                </a:cubicBezTo>
                <a:cubicBezTo>
                  <a:pt x="5148370" y="810642"/>
                  <a:pt x="5123660" y="835352"/>
                  <a:pt x="5093178" y="835352"/>
                </a:cubicBezTo>
                <a:cubicBezTo>
                  <a:pt x="5062696" y="835352"/>
                  <a:pt x="5037986" y="810642"/>
                  <a:pt x="5037986" y="780161"/>
                </a:cubicBezTo>
                <a:cubicBezTo>
                  <a:pt x="5037986" y="749680"/>
                  <a:pt x="5062696" y="724970"/>
                  <a:pt x="5093178" y="724970"/>
                </a:cubicBezTo>
                <a:close/>
                <a:moveTo>
                  <a:pt x="3897148" y="724970"/>
                </a:moveTo>
                <a:cubicBezTo>
                  <a:pt x="3927630" y="724970"/>
                  <a:pt x="3952340" y="749680"/>
                  <a:pt x="3952340" y="780161"/>
                </a:cubicBezTo>
                <a:cubicBezTo>
                  <a:pt x="3952340" y="810642"/>
                  <a:pt x="3927630" y="835352"/>
                  <a:pt x="3897148" y="835352"/>
                </a:cubicBezTo>
                <a:cubicBezTo>
                  <a:pt x="3866666" y="835352"/>
                  <a:pt x="3841956" y="810642"/>
                  <a:pt x="3841956" y="780161"/>
                </a:cubicBezTo>
                <a:cubicBezTo>
                  <a:pt x="3841956" y="749680"/>
                  <a:pt x="3866666" y="724970"/>
                  <a:pt x="3897148" y="724970"/>
                </a:cubicBezTo>
                <a:close/>
                <a:moveTo>
                  <a:pt x="3763514" y="724970"/>
                </a:moveTo>
                <a:cubicBezTo>
                  <a:pt x="3793996" y="724970"/>
                  <a:pt x="3818706" y="749680"/>
                  <a:pt x="3818706" y="780161"/>
                </a:cubicBezTo>
                <a:cubicBezTo>
                  <a:pt x="3818706" y="810642"/>
                  <a:pt x="3793996" y="835352"/>
                  <a:pt x="3763514" y="835352"/>
                </a:cubicBezTo>
                <a:cubicBezTo>
                  <a:pt x="3733032" y="835352"/>
                  <a:pt x="3708322" y="810642"/>
                  <a:pt x="3708322" y="780161"/>
                </a:cubicBezTo>
                <a:cubicBezTo>
                  <a:pt x="3708322" y="749680"/>
                  <a:pt x="3733032" y="724970"/>
                  <a:pt x="3763514" y="724970"/>
                </a:cubicBezTo>
                <a:close/>
                <a:moveTo>
                  <a:pt x="3633221" y="724970"/>
                </a:moveTo>
                <a:cubicBezTo>
                  <a:pt x="3663703" y="724970"/>
                  <a:pt x="3688413" y="749680"/>
                  <a:pt x="3688413" y="780161"/>
                </a:cubicBezTo>
                <a:cubicBezTo>
                  <a:pt x="3688413" y="810642"/>
                  <a:pt x="3663703" y="835352"/>
                  <a:pt x="3633221" y="835352"/>
                </a:cubicBezTo>
                <a:cubicBezTo>
                  <a:pt x="3602739" y="835352"/>
                  <a:pt x="3578029" y="810642"/>
                  <a:pt x="3578029" y="780161"/>
                </a:cubicBezTo>
                <a:cubicBezTo>
                  <a:pt x="3578029" y="749680"/>
                  <a:pt x="3602739" y="724970"/>
                  <a:pt x="3633221" y="724970"/>
                </a:cubicBezTo>
                <a:close/>
                <a:moveTo>
                  <a:pt x="3499586" y="724970"/>
                </a:moveTo>
                <a:cubicBezTo>
                  <a:pt x="3530068" y="724970"/>
                  <a:pt x="3554778" y="749680"/>
                  <a:pt x="3554778" y="780161"/>
                </a:cubicBezTo>
                <a:cubicBezTo>
                  <a:pt x="3554778" y="810642"/>
                  <a:pt x="3530068" y="835352"/>
                  <a:pt x="3499586" y="835352"/>
                </a:cubicBezTo>
                <a:cubicBezTo>
                  <a:pt x="3469104" y="835352"/>
                  <a:pt x="3444394" y="810642"/>
                  <a:pt x="3444394" y="780161"/>
                </a:cubicBezTo>
                <a:cubicBezTo>
                  <a:pt x="3444394" y="749680"/>
                  <a:pt x="3469104" y="724970"/>
                  <a:pt x="3499586" y="724970"/>
                </a:cubicBezTo>
                <a:close/>
                <a:moveTo>
                  <a:pt x="3369292" y="724970"/>
                </a:moveTo>
                <a:cubicBezTo>
                  <a:pt x="3399774" y="724970"/>
                  <a:pt x="3424484" y="749680"/>
                  <a:pt x="3424484" y="780161"/>
                </a:cubicBezTo>
                <a:cubicBezTo>
                  <a:pt x="3424484" y="810642"/>
                  <a:pt x="3399774" y="835352"/>
                  <a:pt x="3369292" y="835352"/>
                </a:cubicBezTo>
                <a:cubicBezTo>
                  <a:pt x="3338810" y="835352"/>
                  <a:pt x="3314100" y="810642"/>
                  <a:pt x="3314100" y="780161"/>
                </a:cubicBezTo>
                <a:cubicBezTo>
                  <a:pt x="3314100" y="749680"/>
                  <a:pt x="3338810" y="724970"/>
                  <a:pt x="3369292" y="724970"/>
                </a:cubicBezTo>
                <a:close/>
                <a:moveTo>
                  <a:pt x="2834856" y="724970"/>
                </a:moveTo>
                <a:cubicBezTo>
                  <a:pt x="2865340" y="724970"/>
                  <a:pt x="2890049" y="749680"/>
                  <a:pt x="2890049" y="780161"/>
                </a:cubicBezTo>
                <a:cubicBezTo>
                  <a:pt x="2890049" y="810642"/>
                  <a:pt x="2865340" y="835352"/>
                  <a:pt x="2834856" y="835352"/>
                </a:cubicBezTo>
                <a:cubicBezTo>
                  <a:pt x="2804376" y="835352"/>
                  <a:pt x="2779665" y="810642"/>
                  <a:pt x="2779665" y="780161"/>
                </a:cubicBezTo>
                <a:cubicBezTo>
                  <a:pt x="2779665" y="749680"/>
                  <a:pt x="2804376" y="724970"/>
                  <a:pt x="2834856" y="724970"/>
                </a:cubicBezTo>
                <a:close/>
                <a:moveTo>
                  <a:pt x="2707901" y="724970"/>
                </a:moveTo>
                <a:cubicBezTo>
                  <a:pt x="2738385" y="724970"/>
                  <a:pt x="2763094" y="749680"/>
                  <a:pt x="2763094" y="780161"/>
                </a:cubicBezTo>
                <a:cubicBezTo>
                  <a:pt x="2763094" y="810642"/>
                  <a:pt x="2738385" y="835352"/>
                  <a:pt x="2707901" y="835352"/>
                </a:cubicBezTo>
                <a:cubicBezTo>
                  <a:pt x="2677420" y="835352"/>
                  <a:pt x="2652711" y="810642"/>
                  <a:pt x="2652711" y="780161"/>
                </a:cubicBezTo>
                <a:cubicBezTo>
                  <a:pt x="2652711" y="749680"/>
                  <a:pt x="2677420" y="724970"/>
                  <a:pt x="2707901" y="724970"/>
                </a:cubicBezTo>
                <a:close/>
                <a:moveTo>
                  <a:pt x="2570929" y="724970"/>
                </a:moveTo>
                <a:cubicBezTo>
                  <a:pt x="2601412" y="724970"/>
                  <a:pt x="2626122" y="749680"/>
                  <a:pt x="2626122" y="780161"/>
                </a:cubicBezTo>
                <a:cubicBezTo>
                  <a:pt x="2626122" y="810642"/>
                  <a:pt x="2601412" y="835352"/>
                  <a:pt x="2570929" y="835352"/>
                </a:cubicBezTo>
                <a:cubicBezTo>
                  <a:pt x="2540446" y="835352"/>
                  <a:pt x="2515735" y="810642"/>
                  <a:pt x="2515735" y="780161"/>
                </a:cubicBezTo>
                <a:cubicBezTo>
                  <a:pt x="2515735" y="749680"/>
                  <a:pt x="2540446" y="724970"/>
                  <a:pt x="2570929" y="724970"/>
                </a:cubicBezTo>
                <a:close/>
                <a:moveTo>
                  <a:pt x="2437294" y="724970"/>
                </a:moveTo>
                <a:cubicBezTo>
                  <a:pt x="2467777" y="724970"/>
                  <a:pt x="2492487" y="749680"/>
                  <a:pt x="2492487" y="780161"/>
                </a:cubicBezTo>
                <a:cubicBezTo>
                  <a:pt x="2492487" y="810642"/>
                  <a:pt x="2467777" y="835352"/>
                  <a:pt x="2437294" y="835352"/>
                </a:cubicBezTo>
                <a:cubicBezTo>
                  <a:pt x="2406815" y="835352"/>
                  <a:pt x="2382104" y="810642"/>
                  <a:pt x="2382104" y="780161"/>
                </a:cubicBezTo>
                <a:cubicBezTo>
                  <a:pt x="2382104" y="749680"/>
                  <a:pt x="2406815" y="724970"/>
                  <a:pt x="2437294" y="724970"/>
                </a:cubicBezTo>
                <a:close/>
                <a:moveTo>
                  <a:pt x="2303662" y="724970"/>
                </a:moveTo>
                <a:cubicBezTo>
                  <a:pt x="2334145" y="724970"/>
                  <a:pt x="2358853" y="749680"/>
                  <a:pt x="2358853" y="780161"/>
                </a:cubicBezTo>
                <a:cubicBezTo>
                  <a:pt x="2358853" y="810642"/>
                  <a:pt x="2334145" y="835352"/>
                  <a:pt x="2303662" y="835352"/>
                </a:cubicBezTo>
                <a:cubicBezTo>
                  <a:pt x="2273180" y="835352"/>
                  <a:pt x="2248471" y="810642"/>
                  <a:pt x="2248471" y="780161"/>
                </a:cubicBezTo>
                <a:cubicBezTo>
                  <a:pt x="2248471" y="749680"/>
                  <a:pt x="2273180" y="724970"/>
                  <a:pt x="2303662" y="724970"/>
                </a:cubicBezTo>
                <a:close/>
                <a:moveTo>
                  <a:pt x="2173371" y="724970"/>
                </a:moveTo>
                <a:cubicBezTo>
                  <a:pt x="2203851" y="724970"/>
                  <a:pt x="2228562" y="749680"/>
                  <a:pt x="2228562" y="780161"/>
                </a:cubicBezTo>
                <a:cubicBezTo>
                  <a:pt x="2228562" y="810642"/>
                  <a:pt x="2203851" y="835352"/>
                  <a:pt x="2173371" y="835352"/>
                </a:cubicBezTo>
                <a:cubicBezTo>
                  <a:pt x="2142888" y="835352"/>
                  <a:pt x="2118177" y="810642"/>
                  <a:pt x="2118177" y="780161"/>
                </a:cubicBezTo>
                <a:cubicBezTo>
                  <a:pt x="2118177" y="749680"/>
                  <a:pt x="2142888" y="724970"/>
                  <a:pt x="2173371" y="724970"/>
                </a:cubicBezTo>
                <a:close/>
                <a:moveTo>
                  <a:pt x="2039733" y="724970"/>
                </a:moveTo>
                <a:cubicBezTo>
                  <a:pt x="2070216" y="724970"/>
                  <a:pt x="2094927" y="749680"/>
                  <a:pt x="2094927" y="780161"/>
                </a:cubicBezTo>
                <a:cubicBezTo>
                  <a:pt x="2094927" y="810642"/>
                  <a:pt x="2070216" y="835352"/>
                  <a:pt x="2039733" y="835352"/>
                </a:cubicBezTo>
                <a:cubicBezTo>
                  <a:pt x="2009252" y="835352"/>
                  <a:pt x="1984539" y="810642"/>
                  <a:pt x="1984539" y="780161"/>
                </a:cubicBezTo>
                <a:cubicBezTo>
                  <a:pt x="1984539" y="749680"/>
                  <a:pt x="2009252" y="724970"/>
                  <a:pt x="2039733" y="724970"/>
                </a:cubicBezTo>
                <a:close/>
                <a:moveTo>
                  <a:pt x="1909436" y="724970"/>
                </a:moveTo>
                <a:cubicBezTo>
                  <a:pt x="1939919" y="724970"/>
                  <a:pt x="1964630" y="749680"/>
                  <a:pt x="1964630" y="780161"/>
                </a:cubicBezTo>
                <a:cubicBezTo>
                  <a:pt x="1964630" y="810642"/>
                  <a:pt x="1939919" y="835352"/>
                  <a:pt x="1909436" y="835352"/>
                </a:cubicBezTo>
                <a:cubicBezTo>
                  <a:pt x="1878955" y="835352"/>
                  <a:pt x="1854243" y="810642"/>
                  <a:pt x="1854243" y="780161"/>
                </a:cubicBezTo>
                <a:cubicBezTo>
                  <a:pt x="1854243" y="749680"/>
                  <a:pt x="1878955" y="724970"/>
                  <a:pt x="1909436" y="724970"/>
                </a:cubicBezTo>
                <a:close/>
                <a:moveTo>
                  <a:pt x="1779142" y="724970"/>
                </a:moveTo>
                <a:cubicBezTo>
                  <a:pt x="1809623" y="724970"/>
                  <a:pt x="1834335" y="749680"/>
                  <a:pt x="1834335" y="780161"/>
                </a:cubicBezTo>
                <a:cubicBezTo>
                  <a:pt x="1834335" y="810642"/>
                  <a:pt x="1809623" y="835352"/>
                  <a:pt x="1779142" y="835352"/>
                </a:cubicBezTo>
                <a:cubicBezTo>
                  <a:pt x="1748660" y="835352"/>
                  <a:pt x="1723947" y="810642"/>
                  <a:pt x="1723947" y="780161"/>
                </a:cubicBezTo>
                <a:cubicBezTo>
                  <a:pt x="1723947" y="749680"/>
                  <a:pt x="1748660" y="724970"/>
                  <a:pt x="1779142" y="724970"/>
                </a:cubicBezTo>
                <a:close/>
                <a:moveTo>
                  <a:pt x="1645501" y="724970"/>
                </a:moveTo>
                <a:cubicBezTo>
                  <a:pt x="1675988" y="724970"/>
                  <a:pt x="1700699" y="749680"/>
                  <a:pt x="1700699" y="780161"/>
                </a:cubicBezTo>
                <a:cubicBezTo>
                  <a:pt x="1700699" y="810642"/>
                  <a:pt x="1675988" y="835352"/>
                  <a:pt x="1645501" y="835352"/>
                </a:cubicBezTo>
                <a:cubicBezTo>
                  <a:pt x="1615024" y="835352"/>
                  <a:pt x="1590310" y="810642"/>
                  <a:pt x="1590310" y="780161"/>
                </a:cubicBezTo>
                <a:cubicBezTo>
                  <a:pt x="1590310" y="749680"/>
                  <a:pt x="1615024" y="724970"/>
                  <a:pt x="1645501" y="724970"/>
                </a:cubicBezTo>
                <a:close/>
                <a:moveTo>
                  <a:pt x="1515213" y="724970"/>
                </a:moveTo>
                <a:cubicBezTo>
                  <a:pt x="1545692" y="724970"/>
                  <a:pt x="1570399" y="749680"/>
                  <a:pt x="1570399" y="780161"/>
                </a:cubicBezTo>
                <a:cubicBezTo>
                  <a:pt x="1570399" y="810642"/>
                  <a:pt x="1545692" y="835352"/>
                  <a:pt x="1515213" y="835352"/>
                </a:cubicBezTo>
                <a:cubicBezTo>
                  <a:pt x="1484730" y="835352"/>
                  <a:pt x="1460016" y="810642"/>
                  <a:pt x="1460016" y="780161"/>
                </a:cubicBezTo>
                <a:cubicBezTo>
                  <a:pt x="1460016" y="749680"/>
                  <a:pt x="1484730" y="724970"/>
                  <a:pt x="1515213" y="724970"/>
                </a:cubicBezTo>
                <a:close/>
                <a:moveTo>
                  <a:pt x="1381573" y="724970"/>
                </a:moveTo>
                <a:cubicBezTo>
                  <a:pt x="1412052" y="724970"/>
                  <a:pt x="1436767" y="749680"/>
                  <a:pt x="1436767" y="780161"/>
                </a:cubicBezTo>
                <a:cubicBezTo>
                  <a:pt x="1436767" y="810642"/>
                  <a:pt x="1412052" y="835352"/>
                  <a:pt x="1381573" y="835352"/>
                </a:cubicBezTo>
                <a:cubicBezTo>
                  <a:pt x="1351096" y="835352"/>
                  <a:pt x="1326381" y="810642"/>
                  <a:pt x="1326381" y="780161"/>
                </a:cubicBezTo>
                <a:cubicBezTo>
                  <a:pt x="1326381" y="749680"/>
                  <a:pt x="1351096" y="724970"/>
                  <a:pt x="1381573" y="724970"/>
                </a:cubicBezTo>
                <a:close/>
                <a:moveTo>
                  <a:pt x="1251282" y="724970"/>
                </a:moveTo>
                <a:cubicBezTo>
                  <a:pt x="1281764" y="724970"/>
                  <a:pt x="1306475" y="749680"/>
                  <a:pt x="1306475" y="780161"/>
                </a:cubicBezTo>
                <a:cubicBezTo>
                  <a:pt x="1306475" y="810642"/>
                  <a:pt x="1281764" y="835352"/>
                  <a:pt x="1251282" y="835352"/>
                </a:cubicBezTo>
                <a:cubicBezTo>
                  <a:pt x="1220800" y="835352"/>
                  <a:pt x="1196089" y="810642"/>
                  <a:pt x="1196089" y="780161"/>
                </a:cubicBezTo>
                <a:cubicBezTo>
                  <a:pt x="1196089" y="749680"/>
                  <a:pt x="1220800" y="724970"/>
                  <a:pt x="1251282" y="724970"/>
                </a:cubicBezTo>
                <a:close/>
                <a:moveTo>
                  <a:pt x="1117642" y="724970"/>
                </a:moveTo>
                <a:cubicBezTo>
                  <a:pt x="1148126" y="724970"/>
                  <a:pt x="1172836" y="749680"/>
                  <a:pt x="1172836" y="780161"/>
                </a:cubicBezTo>
                <a:cubicBezTo>
                  <a:pt x="1172836" y="810642"/>
                  <a:pt x="1148126" y="835352"/>
                  <a:pt x="1117642" y="835352"/>
                </a:cubicBezTo>
                <a:cubicBezTo>
                  <a:pt x="1087161" y="835352"/>
                  <a:pt x="1062448" y="810642"/>
                  <a:pt x="1062448" y="780161"/>
                </a:cubicBezTo>
                <a:cubicBezTo>
                  <a:pt x="1062448" y="749680"/>
                  <a:pt x="1087161" y="724970"/>
                  <a:pt x="1117642" y="724970"/>
                </a:cubicBezTo>
                <a:close/>
                <a:moveTo>
                  <a:pt x="980664" y="724970"/>
                </a:moveTo>
                <a:cubicBezTo>
                  <a:pt x="1011146" y="724970"/>
                  <a:pt x="1035857" y="749680"/>
                  <a:pt x="1035857" y="780161"/>
                </a:cubicBezTo>
                <a:cubicBezTo>
                  <a:pt x="1035857" y="810642"/>
                  <a:pt x="1011146" y="835352"/>
                  <a:pt x="980664" y="835352"/>
                </a:cubicBezTo>
                <a:cubicBezTo>
                  <a:pt x="950180" y="835352"/>
                  <a:pt x="925471" y="810642"/>
                  <a:pt x="925471" y="780161"/>
                </a:cubicBezTo>
                <a:cubicBezTo>
                  <a:pt x="925471" y="749680"/>
                  <a:pt x="950180" y="724970"/>
                  <a:pt x="980664" y="724970"/>
                </a:cubicBezTo>
                <a:close/>
                <a:moveTo>
                  <a:pt x="847022" y="724970"/>
                </a:moveTo>
                <a:cubicBezTo>
                  <a:pt x="877506" y="724970"/>
                  <a:pt x="902217" y="749680"/>
                  <a:pt x="902217" y="780161"/>
                </a:cubicBezTo>
                <a:cubicBezTo>
                  <a:pt x="902217" y="810642"/>
                  <a:pt x="877506" y="835352"/>
                  <a:pt x="847022" y="835352"/>
                </a:cubicBezTo>
                <a:cubicBezTo>
                  <a:pt x="816540" y="835352"/>
                  <a:pt x="791823" y="810642"/>
                  <a:pt x="791823" y="780161"/>
                </a:cubicBezTo>
                <a:cubicBezTo>
                  <a:pt x="791823" y="749680"/>
                  <a:pt x="816540" y="724970"/>
                  <a:pt x="847022" y="724970"/>
                </a:cubicBezTo>
                <a:close/>
                <a:moveTo>
                  <a:pt x="716722" y="724970"/>
                </a:moveTo>
                <a:cubicBezTo>
                  <a:pt x="747204" y="724970"/>
                  <a:pt x="771916" y="749680"/>
                  <a:pt x="771916" y="780161"/>
                </a:cubicBezTo>
                <a:cubicBezTo>
                  <a:pt x="771916" y="810642"/>
                  <a:pt x="747204" y="835352"/>
                  <a:pt x="716722" y="835352"/>
                </a:cubicBezTo>
                <a:cubicBezTo>
                  <a:pt x="686240" y="835352"/>
                  <a:pt x="661530" y="810642"/>
                  <a:pt x="661530" y="780161"/>
                </a:cubicBezTo>
                <a:cubicBezTo>
                  <a:pt x="661530" y="749680"/>
                  <a:pt x="686240" y="724970"/>
                  <a:pt x="716722" y="724970"/>
                </a:cubicBezTo>
                <a:close/>
                <a:moveTo>
                  <a:pt x="583085" y="724970"/>
                </a:moveTo>
                <a:cubicBezTo>
                  <a:pt x="613567" y="724970"/>
                  <a:pt x="638278" y="749680"/>
                  <a:pt x="638278" y="780161"/>
                </a:cubicBezTo>
                <a:cubicBezTo>
                  <a:pt x="638278" y="810642"/>
                  <a:pt x="613567" y="835352"/>
                  <a:pt x="583085" y="835352"/>
                </a:cubicBezTo>
                <a:cubicBezTo>
                  <a:pt x="552602" y="835352"/>
                  <a:pt x="527891" y="810642"/>
                  <a:pt x="527891" y="780161"/>
                </a:cubicBezTo>
                <a:cubicBezTo>
                  <a:pt x="527891" y="749680"/>
                  <a:pt x="552602" y="724970"/>
                  <a:pt x="583085" y="724970"/>
                </a:cubicBezTo>
                <a:close/>
                <a:moveTo>
                  <a:pt x="449437" y="724970"/>
                </a:moveTo>
                <a:cubicBezTo>
                  <a:pt x="479919" y="724970"/>
                  <a:pt x="504629" y="749680"/>
                  <a:pt x="504629" y="780161"/>
                </a:cubicBezTo>
                <a:cubicBezTo>
                  <a:pt x="504629" y="810642"/>
                  <a:pt x="479919" y="835352"/>
                  <a:pt x="449437" y="835352"/>
                </a:cubicBezTo>
                <a:cubicBezTo>
                  <a:pt x="418954" y="835352"/>
                  <a:pt x="394244" y="810642"/>
                  <a:pt x="394244" y="780161"/>
                </a:cubicBezTo>
                <a:cubicBezTo>
                  <a:pt x="394244" y="749680"/>
                  <a:pt x="418954" y="724970"/>
                  <a:pt x="449437" y="724970"/>
                </a:cubicBezTo>
                <a:close/>
                <a:moveTo>
                  <a:pt x="319140" y="724970"/>
                </a:moveTo>
                <a:cubicBezTo>
                  <a:pt x="349624" y="724970"/>
                  <a:pt x="374334" y="749680"/>
                  <a:pt x="374334" y="780161"/>
                </a:cubicBezTo>
                <a:cubicBezTo>
                  <a:pt x="374334" y="810642"/>
                  <a:pt x="349624" y="835352"/>
                  <a:pt x="319140" y="835352"/>
                </a:cubicBezTo>
                <a:cubicBezTo>
                  <a:pt x="288658" y="835352"/>
                  <a:pt x="263948" y="810642"/>
                  <a:pt x="263948" y="780161"/>
                </a:cubicBezTo>
                <a:cubicBezTo>
                  <a:pt x="263948" y="749680"/>
                  <a:pt x="288658" y="724970"/>
                  <a:pt x="319140" y="724970"/>
                </a:cubicBezTo>
                <a:close/>
                <a:moveTo>
                  <a:pt x="185509" y="724970"/>
                </a:moveTo>
                <a:cubicBezTo>
                  <a:pt x="215993" y="724970"/>
                  <a:pt x="240701" y="749680"/>
                  <a:pt x="240701" y="780161"/>
                </a:cubicBezTo>
                <a:cubicBezTo>
                  <a:pt x="240701" y="810642"/>
                  <a:pt x="215993" y="835352"/>
                  <a:pt x="185509" y="835352"/>
                </a:cubicBezTo>
                <a:cubicBezTo>
                  <a:pt x="155029" y="835352"/>
                  <a:pt x="130319" y="810642"/>
                  <a:pt x="130319" y="780161"/>
                </a:cubicBezTo>
                <a:cubicBezTo>
                  <a:pt x="130319" y="749680"/>
                  <a:pt x="155029" y="724970"/>
                  <a:pt x="185509" y="724970"/>
                </a:cubicBezTo>
                <a:close/>
                <a:moveTo>
                  <a:pt x="8801538" y="608039"/>
                </a:moveTo>
                <a:cubicBezTo>
                  <a:pt x="8832020" y="608039"/>
                  <a:pt x="8856730" y="632749"/>
                  <a:pt x="8856730" y="663230"/>
                </a:cubicBezTo>
                <a:cubicBezTo>
                  <a:pt x="8856730" y="693711"/>
                  <a:pt x="8832020" y="718421"/>
                  <a:pt x="8801538" y="718421"/>
                </a:cubicBezTo>
                <a:cubicBezTo>
                  <a:pt x="8771056" y="718421"/>
                  <a:pt x="8746346" y="693711"/>
                  <a:pt x="8746346" y="663230"/>
                </a:cubicBezTo>
                <a:cubicBezTo>
                  <a:pt x="8746346" y="632749"/>
                  <a:pt x="8771056" y="608039"/>
                  <a:pt x="8801538" y="608039"/>
                </a:cubicBezTo>
                <a:close/>
                <a:moveTo>
                  <a:pt x="8671244" y="608039"/>
                </a:moveTo>
                <a:cubicBezTo>
                  <a:pt x="8701726" y="608039"/>
                  <a:pt x="8726436" y="632749"/>
                  <a:pt x="8726436" y="663230"/>
                </a:cubicBezTo>
                <a:cubicBezTo>
                  <a:pt x="8726436" y="693711"/>
                  <a:pt x="8701726" y="718421"/>
                  <a:pt x="8671244" y="718421"/>
                </a:cubicBezTo>
                <a:cubicBezTo>
                  <a:pt x="8640762" y="718421"/>
                  <a:pt x="8616052" y="693711"/>
                  <a:pt x="8616052" y="663230"/>
                </a:cubicBezTo>
                <a:cubicBezTo>
                  <a:pt x="8616052" y="632749"/>
                  <a:pt x="8640762" y="608039"/>
                  <a:pt x="8671244" y="608039"/>
                </a:cubicBezTo>
                <a:close/>
                <a:moveTo>
                  <a:pt x="8537609" y="608039"/>
                </a:moveTo>
                <a:cubicBezTo>
                  <a:pt x="8568091" y="608039"/>
                  <a:pt x="8592801" y="632749"/>
                  <a:pt x="8592801" y="663230"/>
                </a:cubicBezTo>
                <a:cubicBezTo>
                  <a:pt x="8592801" y="693711"/>
                  <a:pt x="8568091" y="718421"/>
                  <a:pt x="8537609" y="718421"/>
                </a:cubicBezTo>
                <a:cubicBezTo>
                  <a:pt x="8507127" y="718421"/>
                  <a:pt x="8482417" y="693711"/>
                  <a:pt x="8482417" y="663230"/>
                </a:cubicBezTo>
                <a:cubicBezTo>
                  <a:pt x="8482417" y="632749"/>
                  <a:pt x="8507127" y="608039"/>
                  <a:pt x="8537609" y="608039"/>
                </a:cubicBezTo>
                <a:close/>
                <a:moveTo>
                  <a:pt x="8407318" y="608039"/>
                </a:moveTo>
                <a:cubicBezTo>
                  <a:pt x="8437800" y="608039"/>
                  <a:pt x="8462510" y="632749"/>
                  <a:pt x="8462510" y="663230"/>
                </a:cubicBezTo>
                <a:cubicBezTo>
                  <a:pt x="8462510" y="693711"/>
                  <a:pt x="8437800" y="718421"/>
                  <a:pt x="8407318" y="718421"/>
                </a:cubicBezTo>
                <a:cubicBezTo>
                  <a:pt x="8376836" y="718421"/>
                  <a:pt x="8352126" y="693711"/>
                  <a:pt x="8352126" y="663230"/>
                </a:cubicBezTo>
                <a:cubicBezTo>
                  <a:pt x="8352126" y="632749"/>
                  <a:pt x="8376836" y="608039"/>
                  <a:pt x="8407318" y="608039"/>
                </a:cubicBezTo>
                <a:close/>
                <a:moveTo>
                  <a:pt x="8273682" y="608039"/>
                </a:moveTo>
                <a:cubicBezTo>
                  <a:pt x="8304164" y="608039"/>
                  <a:pt x="8328874" y="632749"/>
                  <a:pt x="8328874" y="663230"/>
                </a:cubicBezTo>
                <a:cubicBezTo>
                  <a:pt x="8328874" y="693711"/>
                  <a:pt x="8304164" y="718421"/>
                  <a:pt x="8273682" y="718421"/>
                </a:cubicBezTo>
                <a:cubicBezTo>
                  <a:pt x="8243200" y="718421"/>
                  <a:pt x="8218490" y="693711"/>
                  <a:pt x="8218490" y="663230"/>
                </a:cubicBezTo>
                <a:cubicBezTo>
                  <a:pt x="8218490" y="632749"/>
                  <a:pt x="8243200" y="608039"/>
                  <a:pt x="8273682" y="608039"/>
                </a:cubicBezTo>
                <a:close/>
                <a:moveTo>
                  <a:pt x="8143386" y="608039"/>
                </a:moveTo>
                <a:cubicBezTo>
                  <a:pt x="8173868" y="608039"/>
                  <a:pt x="8198578" y="632749"/>
                  <a:pt x="8198578" y="663230"/>
                </a:cubicBezTo>
                <a:cubicBezTo>
                  <a:pt x="8198578" y="693711"/>
                  <a:pt x="8173868" y="718421"/>
                  <a:pt x="8143386" y="718421"/>
                </a:cubicBezTo>
                <a:cubicBezTo>
                  <a:pt x="8112904" y="718421"/>
                  <a:pt x="8088194" y="693711"/>
                  <a:pt x="8088194" y="663230"/>
                </a:cubicBezTo>
                <a:cubicBezTo>
                  <a:pt x="8088194" y="632749"/>
                  <a:pt x="8112904" y="608039"/>
                  <a:pt x="8143386" y="608039"/>
                </a:cubicBezTo>
                <a:close/>
                <a:moveTo>
                  <a:pt x="8009753" y="608039"/>
                </a:moveTo>
                <a:cubicBezTo>
                  <a:pt x="8040235" y="608039"/>
                  <a:pt x="8064945" y="632749"/>
                  <a:pt x="8064945" y="663230"/>
                </a:cubicBezTo>
                <a:cubicBezTo>
                  <a:pt x="8064945" y="693711"/>
                  <a:pt x="8040235" y="718421"/>
                  <a:pt x="8009753" y="718421"/>
                </a:cubicBezTo>
                <a:cubicBezTo>
                  <a:pt x="7979271" y="718421"/>
                  <a:pt x="7954561" y="693711"/>
                  <a:pt x="7954561" y="663230"/>
                </a:cubicBezTo>
                <a:cubicBezTo>
                  <a:pt x="7954561" y="632749"/>
                  <a:pt x="7979271" y="608039"/>
                  <a:pt x="8009753" y="608039"/>
                </a:cubicBezTo>
                <a:close/>
                <a:moveTo>
                  <a:pt x="7876118" y="608039"/>
                </a:moveTo>
                <a:cubicBezTo>
                  <a:pt x="7906600" y="608039"/>
                  <a:pt x="7931310" y="632749"/>
                  <a:pt x="7931310" y="663230"/>
                </a:cubicBezTo>
                <a:cubicBezTo>
                  <a:pt x="7931310" y="693711"/>
                  <a:pt x="7906600" y="718421"/>
                  <a:pt x="7876118" y="718421"/>
                </a:cubicBezTo>
                <a:cubicBezTo>
                  <a:pt x="7845636" y="718421"/>
                  <a:pt x="7820926" y="693711"/>
                  <a:pt x="7820926" y="663230"/>
                </a:cubicBezTo>
                <a:cubicBezTo>
                  <a:pt x="7820926" y="632749"/>
                  <a:pt x="7845636" y="608039"/>
                  <a:pt x="7876118" y="608039"/>
                </a:cubicBezTo>
                <a:close/>
                <a:moveTo>
                  <a:pt x="7745824" y="608039"/>
                </a:moveTo>
                <a:cubicBezTo>
                  <a:pt x="7776306" y="608039"/>
                  <a:pt x="7801016" y="632749"/>
                  <a:pt x="7801016" y="663230"/>
                </a:cubicBezTo>
                <a:cubicBezTo>
                  <a:pt x="7801016" y="693711"/>
                  <a:pt x="7776306" y="718421"/>
                  <a:pt x="7745824" y="718421"/>
                </a:cubicBezTo>
                <a:cubicBezTo>
                  <a:pt x="7715342" y="718421"/>
                  <a:pt x="7690632" y="693711"/>
                  <a:pt x="7690632" y="663230"/>
                </a:cubicBezTo>
                <a:cubicBezTo>
                  <a:pt x="7690632" y="632749"/>
                  <a:pt x="7715342" y="608039"/>
                  <a:pt x="7745824" y="608039"/>
                </a:cubicBezTo>
                <a:close/>
                <a:moveTo>
                  <a:pt x="7608850" y="608039"/>
                </a:moveTo>
                <a:cubicBezTo>
                  <a:pt x="7639332" y="608039"/>
                  <a:pt x="7664042" y="632749"/>
                  <a:pt x="7664042" y="663230"/>
                </a:cubicBezTo>
                <a:cubicBezTo>
                  <a:pt x="7664042" y="693711"/>
                  <a:pt x="7639332" y="718421"/>
                  <a:pt x="7608850" y="718421"/>
                </a:cubicBezTo>
                <a:cubicBezTo>
                  <a:pt x="7578368" y="718421"/>
                  <a:pt x="7553658" y="693711"/>
                  <a:pt x="7553658" y="663230"/>
                </a:cubicBezTo>
                <a:cubicBezTo>
                  <a:pt x="7553658" y="632749"/>
                  <a:pt x="7578368" y="608039"/>
                  <a:pt x="7608850" y="608039"/>
                </a:cubicBezTo>
                <a:close/>
                <a:moveTo>
                  <a:pt x="7481895" y="608039"/>
                </a:moveTo>
                <a:cubicBezTo>
                  <a:pt x="7512377" y="608039"/>
                  <a:pt x="7537087" y="632749"/>
                  <a:pt x="7537087" y="663230"/>
                </a:cubicBezTo>
                <a:cubicBezTo>
                  <a:pt x="7537087" y="693711"/>
                  <a:pt x="7512377" y="718421"/>
                  <a:pt x="7481895" y="718421"/>
                </a:cubicBezTo>
                <a:cubicBezTo>
                  <a:pt x="7451413" y="718421"/>
                  <a:pt x="7426703" y="693711"/>
                  <a:pt x="7426703" y="663230"/>
                </a:cubicBezTo>
                <a:cubicBezTo>
                  <a:pt x="7426703" y="632749"/>
                  <a:pt x="7451413" y="608039"/>
                  <a:pt x="7481895" y="608039"/>
                </a:cubicBezTo>
                <a:close/>
                <a:moveTo>
                  <a:pt x="7341579" y="608039"/>
                </a:moveTo>
                <a:cubicBezTo>
                  <a:pt x="7372061" y="608039"/>
                  <a:pt x="7396771" y="632749"/>
                  <a:pt x="7396771" y="663230"/>
                </a:cubicBezTo>
                <a:cubicBezTo>
                  <a:pt x="7396771" y="693711"/>
                  <a:pt x="7372061" y="718421"/>
                  <a:pt x="7341579" y="718421"/>
                </a:cubicBezTo>
                <a:cubicBezTo>
                  <a:pt x="7311097" y="718421"/>
                  <a:pt x="7286387" y="693711"/>
                  <a:pt x="7286387" y="663230"/>
                </a:cubicBezTo>
                <a:cubicBezTo>
                  <a:pt x="7286387" y="632749"/>
                  <a:pt x="7311097" y="608039"/>
                  <a:pt x="7341579" y="608039"/>
                </a:cubicBezTo>
                <a:close/>
                <a:moveTo>
                  <a:pt x="7211286" y="608039"/>
                </a:moveTo>
                <a:cubicBezTo>
                  <a:pt x="7241768" y="608039"/>
                  <a:pt x="7266478" y="632749"/>
                  <a:pt x="7266478" y="663230"/>
                </a:cubicBezTo>
                <a:cubicBezTo>
                  <a:pt x="7266478" y="693711"/>
                  <a:pt x="7241768" y="718421"/>
                  <a:pt x="7211286" y="718421"/>
                </a:cubicBezTo>
                <a:cubicBezTo>
                  <a:pt x="7180804" y="718421"/>
                  <a:pt x="7156094" y="693711"/>
                  <a:pt x="7156094" y="663230"/>
                </a:cubicBezTo>
                <a:cubicBezTo>
                  <a:pt x="7156094" y="632749"/>
                  <a:pt x="7180804" y="608039"/>
                  <a:pt x="7211286" y="608039"/>
                </a:cubicBezTo>
                <a:close/>
                <a:moveTo>
                  <a:pt x="7080994" y="608039"/>
                </a:moveTo>
                <a:cubicBezTo>
                  <a:pt x="7111476" y="608039"/>
                  <a:pt x="7136186" y="632749"/>
                  <a:pt x="7136186" y="663230"/>
                </a:cubicBezTo>
                <a:cubicBezTo>
                  <a:pt x="7136186" y="693711"/>
                  <a:pt x="7111476" y="718421"/>
                  <a:pt x="7080994" y="718421"/>
                </a:cubicBezTo>
                <a:cubicBezTo>
                  <a:pt x="7050512" y="718421"/>
                  <a:pt x="7025802" y="693711"/>
                  <a:pt x="7025802" y="663230"/>
                </a:cubicBezTo>
                <a:cubicBezTo>
                  <a:pt x="7025802" y="632749"/>
                  <a:pt x="7050512" y="608039"/>
                  <a:pt x="7080994" y="608039"/>
                </a:cubicBezTo>
                <a:close/>
                <a:moveTo>
                  <a:pt x="6947358" y="608039"/>
                </a:moveTo>
                <a:cubicBezTo>
                  <a:pt x="6977840" y="608039"/>
                  <a:pt x="7002550" y="632749"/>
                  <a:pt x="7002550" y="663230"/>
                </a:cubicBezTo>
                <a:cubicBezTo>
                  <a:pt x="7002550" y="693711"/>
                  <a:pt x="6977840" y="718421"/>
                  <a:pt x="6947358" y="718421"/>
                </a:cubicBezTo>
                <a:cubicBezTo>
                  <a:pt x="6916876" y="718421"/>
                  <a:pt x="6892166" y="693711"/>
                  <a:pt x="6892166" y="663230"/>
                </a:cubicBezTo>
                <a:cubicBezTo>
                  <a:pt x="6892166" y="632749"/>
                  <a:pt x="6916876" y="608039"/>
                  <a:pt x="6947358" y="608039"/>
                </a:cubicBezTo>
                <a:close/>
                <a:moveTo>
                  <a:pt x="6817064" y="608039"/>
                </a:moveTo>
                <a:cubicBezTo>
                  <a:pt x="6847546" y="608039"/>
                  <a:pt x="6872256" y="632749"/>
                  <a:pt x="6872256" y="663230"/>
                </a:cubicBezTo>
                <a:cubicBezTo>
                  <a:pt x="6872256" y="693711"/>
                  <a:pt x="6847546" y="718421"/>
                  <a:pt x="6817064" y="718421"/>
                </a:cubicBezTo>
                <a:cubicBezTo>
                  <a:pt x="6786582" y="718421"/>
                  <a:pt x="6761872" y="693711"/>
                  <a:pt x="6761872" y="663230"/>
                </a:cubicBezTo>
                <a:cubicBezTo>
                  <a:pt x="6761872" y="632749"/>
                  <a:pt x="6786582" y="608039"/>
                  <a:pt x="6817064" y="608039"/>
                </a:cubicBezTo>
                <a:close/>
                <a:moveTo>
                  <a:pt x="6683431" y="608039"/>
                </a:moveTo>
                <a:cubicBezTo>
                  <a:pt x="6713913" y="608039"/>
                  <a:pt x="6738623" y="632749"/>
                  <a:pt x="6738623" y="663230"/>
                </a:cubicBezTo>
                <a:cubicBezTo>
                  <a:pt x="6738623" y="693711"/>
                  <a:pt x="6713913" y="718421"/>
                  <a:pt x="6683431" y="718421"/>
                </a:cubicBezTo>
                <a:cubicBezTo>
                  <a:pt x="6652949" y="718421"/>
                  <a:pt x="6628239" y="693711"/>
                  <a:pt x="6628239" y="663230"/>
                </a:cubicBezTo>
                <a:cubicBezTo>
                  <a:pt x="6628239" y="632749"/>
                  <a:pt x="6652949" y="608039"/>
                  <a:pt x="6683431" y="608039"/>
                </a:cubicBezTo>
                <a:close/>
                <a:moveTo>
                  <a:pt x="6155573" y="608039"/>
                </a:moveTo>
                <a:cubicBezTo>
                  <a:pt x="6186055" y="608039"/>
                  <a:pt x="6210765" y="632749"/>
                  <a:pt x="6210765" y="663230"/>
                </a:cubicBezTo>
                <a:cubicBezTo>
                  <a:pt x="6210765" y="693711"/>
                  <a:pt x="6186055" y="718421"/>
                  <a:pt x="6155573" y="718421"/>
                </a:cubicBezTo>
                <a:cubicBezTo>
                  <a:pt x="6125091" y="718421"/>
                  <a:pt x="6100381" y="693711"/>
                  <a:pt x="6100381" y="663230"/>
                </a:cubicBezTo>
                <a:cubicBezTo>
                  <a:pt x="6100381" y="632749"/>
                  <a:pt x="6125091" y="608039"/>
                  <a:pt x="6155573" y="608039"/>
                </a:cubicBezTo>
                <a:close/>
                <a:moveTo>
                  <a:pt x="5487399" y="608039"/>
                </a:moveTo>
                <a:cubicBezTo>
                  <a:pt x="5517881" y="608039"/>
                  <a:pt x="5542591" y="632749"/>
                  <a:pt x="5542591" y="663230"/>
                </a:cubicBezTo>
                <a:cubicBezTo>
                  <a:pt x="5542591" y="693711"/>
                  <a:pt x="5517881" y="718421"/>
                  <a:pt x="5487399" y="718421"/>
                </a:cubicBezTo>
                <a:cubicBezTo>
                  <a:pt x="5456917" y="718421"/>
                  <a:pt x="5432207" y="693711"/>
                  <a:pt x="5432207" y="663230"/>
                </a:cubicBezTo>
                <a:cubicBezTo>
                  <a:pt x="5432207" y="632749"/>
                  <a:pt x="5456917" y="608039"/>
                  <a:pt x="5487399" y="608039"/>
                </a:cubicBezTo>
                <a:close/>
                <a:moveTo>
                  <a:pt x="5357106" y="608039"/>
                </a:moveTo>
                <a:cubicBezTo>
                  <a:pt x="5387588" y="608039"/>
                  <a:pt x="5412298" y="632749"/>
                  <a:pt x="5412298" y="663230"/>
                </a:cubicBezTo>
                <a:cubicBezTo>
                  <a:pt x="5412298" y="693711"/>
                  <a:pt x="5387588" y="718421"/>
                  <a:pt x="5357106" y="718421"/>
                </a:cubicBezTo>
                <a:cubicBezTo>
                  <a:pt x="5326624" y="718421"/>
                  <a:pt x="5301914" y="693711"/>
                  <a:pt x="5301914" y="663230"/>
                </a:cubicBezTo>
                <a:cubicBezTo>
                  <a:pt x="5301914" y="632749"/>
                  <a:pt x="5326624" y="608039"/>
                  <a:pt x="5357106" y="608039"/>
                </a:cubicBezTo>
                <a:close/>
                <a:moveTo>
                  <a:pt x="5223473" y="608038"/>
                </a:moveTo>
                <a:cubicBezTo>
                  <a:pt x="5253955" y="608038"/>
                  <a:pt x="5278665" y="632748"/>
                  <a:pt x="5278665" y="663229"/>
                </a:cubicBezTo>
                <a:cubicBezTo>
                  <a:pt x="5278665" y="693710"/>
                  <a:pt x="5253955" y="718420"/>
                  <a:pt x="5223473" y="718420"/>
                </a:cubicBezTo>
                <a:cubicBezTo>
                  <a:pt x="5192991" y="718420"/>
                  <a:pt x="5168281" y="693710"/>
                  <a:pt x="5168281" y="663229"/>
                </a:cubicBezTo>
                <a:cubicBezTo>
                  <a:pt x="5168281" y="632748"/>
                  <a:pt x="5192991" y="608038"/>
                  <a:pt x="5223473" y="608038"/>
                </a:cubicBezTo>
                <a:close/>
                <a:moveTo>
                  <a:pt x="4030786" y="608038"/>
                </a:moveTo>
                <a:cubicBezTo>
                  <a:pt x="4061268" y="608038"/>
                  <a:pt x="4085978" y="632748"/>
                  <a:pt x="4085978" y="663229"/>
                </a:cubicBezTo>
                <a:cubicBezTo>
                  <a:pt x="4085978" y="693710"/>
                  <a:pt x="4061268" y="718420"/>
                  <a:pt x="4030786" y="718420"/>
                </a:cubicBezTo>
                <a:cubicBezTo>
                  <a:pt x="4000304" y="718420"/>
                  <a:pt x="3975594" y="693710"/>
                  <a:pt x="3975594" y="663229"/>
                </a:cubicBezTo>
                <a:cubicBezTo>
                  <a:pt x="3975594" y="632748"/>
                  <a:pt x="4000304" y="608038"/>
                  <a:pt x="4030786" y="608038"/>
                </a:cubicBezTo>
                <a:close/>
                <a:moveTo>
                  <a:pt x="3897148" y="608038"/>
                </a:moveTo>
                <a:cubicBezTo>
                  <a:pt x="3927630" y="608038"/>
                  <a:pt x="3952340" y="632748"/>
                  <a:pt x="3952340" y="663229"/>
                </a:cubicBezTo>
                <a:cubicBezTo>
                  <a:pt x="3952340" y="693710"/>
                  <a:pt x="3927630" y="718420"/>
                  <a:pt x="3897148" y="718420"/>
                </a:cubicBezTo>
                <a:cubicBezTo>
                  <a:pt x="3866666" y="718420"/>
                  <a:pt x="3841956" y="693710"/>
                  <a:pt x="3841956" y="663229"/>
                </a:cubicBezTo>
                <a:cubicBezTo>
                  <a:pt x="3841956" y="632748"/>
                  <a:pt x="3866666" y="608038"/>
                  <a:pt x="3897148" y="608038"/>
                </a:cubicBezTo>
                <a:close/>
                <a:moveTo>
                  <a:pt x="3763514" y="608038"/>
                </a:moveTo>
                <a:cubicBezTo>
                  <a:pt x="3793996" y="608038"/>
                  <a:pt x="3818706" y="632748"/>
                  <a:pt x="3818706" y="663229"/>
                </a:cubicBezTo>
                <a:cubicBezTo>
                  <a:pt x="3818706" y="693710"/>
                  <a:pt x="3793996" y="718420"/>
                  <a:pt x="3763514" y="718420"/>
                </a:cubicBezTo>
                <a:cubicBezTo>
                  <a:pt x="3733032" y="718420"/>
                  <a:pt x="3708322" y="693710"/>
                  <a:pt x="3708322" y="663229"/>
                </a:cubicBezTo>
                <a:cubicBezTo>
                  <a:pt x="3708322" y="632748"/>
                  <a:pt x="3733032" y="608038"/>
                  <a:pt x="3763514" y="608038"/>
                </a:cubicBezTo>
                <a:close/>
                <a:moveTo>
                  <a:pt x="3633221" y="608038"/>
                </a:moveTo>
                <a:cubicBezTo>
                  <a:pt x="3663703" y="608038"/>
                  <a:pt x="3688413" y="632748"/>
                  <a:pt x="3688413" y="663229"/>
                </a:cubicBezTo>
                <a:cubicBezTo>
                  <a:pt x="3688413" y="693710"/>
                  <a:pt x="3663703" y="718420"/>
                  <a:pt x="3633221" y="718420"/>
                </a:cubicBezTo>
                <a:cubicBezTo>
                  <a:pt x="3602739" y="718420"/>
                  <a:pt x="3578029" y="693710"/>
                  <a:pt x="3578029" y="663229"/>
                </a:cubicBezTo>
                <a:cubicBezTo>
                  <a:pt x="3578029" y="632748"/>
                  <a:pt x="3602739" y="608038"/>
                  <a:pt x="3633221" y="608038"/>
                </a:cubicBezTo>
                <a:close/>
                <a:moveTo>
                  <a:pt x="3499589" y="608038"/>
                </a:moveTo>
                <a:cubicBezTo>
                  <a:pt x="3530071" y="608038"/>
                  <a:pt x="3554781" y="632748"/>
                  <a:pt x="3554781" y="663229"/>
                </a:cubicBezTo>
                <a:cubicBezTo>
                  <a:pt x="3554781" y="693710"/>
                  <a:pt x="3530071" y="718420"/>
                  <a:pt x="3499589" y="718420"/>
                </a:cubicBezTo>
                <a:cubicBezTo>
                  <a:pt x="3469107" y="718420"/>
                  <a:pt x="3444397" y="693710"/>
                  <a:pt x="3444397" y="663229"/>
                </a:cubicBezTo>
                <a:cubicBezTo>
                  <a:pt x="3444397" y="632748"/>
                  <a:pt x="3469107" y="608038"/>
                  <a:pt x="3499589" y="608038"/>
                </a:cubicBezTo>
                <a:close/>
                <a:moveTo>
                  <a:pt x="3369292" y="608038"/>
                </a:moveTo>
                <a:cubicBezTo>
                  <a:pt x="3399774" y="608038"/>
                  <a:pt x="3424484" y="632748"/>
                  <a:pt x="3424484" y="663229"/>
                </a:cubicBezTo>
                <a:cubicBezTo>
                  <a:pt x="3424484" y="693710"/>
                  <a:pt x="3399774" y="718420"/>
                  <a:pt x="3369292" y="718420"/>
                </a:cubicBezTo>
                <a:cubicBezTo>
                  <a:pt x="3338810" y="718420"/>
                  <a:pt x="3314100" y="693710"/>
                  <a:pt x="3314100" y="663229"/>
                </a:cubicBezTo>
                <a:cubicBezTo>
                  <a:pt x="3314100" y="632748"/>
                  <a:pt x="3338810" y="608038"/>
                  <a:pt x="3369292" y="608038"/>
                </a:cubicBezTo>
                <a:close/>
                <a:moveTo>
                  <a:pt x="3235657" y="608038"/>
                </a:moveTo>
                <a:cubicBezTo>
                  <a:pt x="3266139" y="608038"/>
                  <a:pt x="3290849" y="632748"/>
                  <a:pt x="3290849" y="663229"/>
                </a:cubicBezTo>
                <a:cubicBezTo>
                  <a:pt x="3290849" y="693710"/>
                  <a:pt x="3266139" y="718420"/>
                  <a:pt x="3235657" y="718420"/>
                </a:cubicBezTo>
                <a:cubicBezTo>
                  <a:pt x="3205175" y="718420"/>
                  <a:pt x="3180465" y="693710"/>
                  <a:pt x="3180465" y="663229"/>
                </a:cubicBezTo>
                <a:cubicBezTo>
                  <a:pt x="3180465" y="632748"/>
                  <a:pt x="3205175" y="608038"/>
                  <a:pt x="3235657" y="608038"/>
                </a:cubicBezTo>
                <a:close/>
                <a:moveTo>
                  <a:pt x="2570932" y="608038"/>
                </a:moveTo>
                <a:cubicBezTo>
                  <a:pt x="2601414" y="608038"/>
                  <a:pt x="2626123" y="632748"/>
                  <a:pt x="2626123" y="663229"/>
                </a:cubicBezTo>
                <a:cubicBezTo>
                  <a:pt x="2626123" y="693710"/>
                  <a:pt x="2601414" y="718420"/>
                  <a:pt x="2570932" y="718420"/>
                </a:cubicBezTo>
                <a:cubicBezTo>
                  <a:pt x="2540449" y="718420"/>
                  <a:pt x="2515738" y="693710"/>
                  <a:pt x="2515738" y="663229"/>
                </a:cubicBezTo>
                <a:cubicBezTo>
                  <a:pt x="2515738" y="632748"/>
                  <a:pt x="2540449" y="608038"/>
                  <a:pt x="2570932" y="608038"/>
                </a:cubicBezTo>
                <a:close/>
                <a:moveTo>
                  <a:pt x="2437297" y="608038"/>
                </a:moveTo>
                <a:cubicBezTo>
                  <a:pt x="2467779" y="608038"/>
                  <a:pt x="2492487" y="632748"/>
                  <a:pt x="2492487" y="663229"/>
                </a:cubicBezTo>
                <a:cubicBezTo>
                  <a:pt x="2492487" y="693710"/>
                  <a:pt x="2467779" y="718420"/>
                  <a:pt x="2437297" y="718420"/>
                </a:cubicBezTo>
                <a:cubicBezTo>
                  <a:pt x="2406818" y="718420"/>
                  <a:pt x="2382108" y="693710"/>
                  <a:pt x="2382108" y="663229"/>
                </a:cubicBezTo>
                <a:cubicBezTo>
                  <a:pt x="2382108" y="632748"/>
                  <a:pt x="2406818" y="608038"/>
                  <a:pt x="2437297" y="608038"/>
                </a:cubicBezTo>
                <a:close/>
                <a:moveTo>
                  <a:pt x="2303664" y="608038"/>
                </a:moveTo>
                <a:cubicBezTo>
                  <a:pt x="2334145" y="608038"/>
                  <a:pt x="2358856" y="632748"/>
                  <a:pt x="2358856" y="663229"/>
                </a:cubicBezTo>
                <a:cubicBezTo>
                  <a:pt x="2358856" y="693710"/>
                  <a:pt x="2334145" y="718420"/>
                  <a:pt x="2303664" y="718420"/>
                </a:cubicBezTo>
                <a:cubicBezTo>
                  <a:pt x="2273182" y="718420"/>
                  <a:pt x="2248473" y="693710"/>
                  <a:pt x="2248473" y="663229"/>
                </a:cubicBezTo>
                <a:cubicBezTo>
                  <a:pt x="2248473" y="632748"/>
                  <a:pt x="2273182" y="608038"/>
                  <a:pt x="2303664" y="608038"/>
                </a:cubicBezTo>
                <a:close/>
                <a:moveTo>
                  <a:pt x="2173372" y="608038"/>
                </a:moveTo>
                <a:cubicBezTo>
                  <a:pt x="2203854" y="608038"/>
                  <a:pt x="2228565" y="632748"/>
                  <a:pt x="2228565" y="663229"/>
                </a:cubicBezTo>
                <a:cubicBezTo>
                  <a:pt x="2228565" y="693710"/>
                  <a:pt x="2203854" y="718420"/>
                  <a:pt x="2173372" y="718420"/>
                </a:cubicBezTo>
                <a:cubicBezTo>
                  <a:pt x="2142889" y="718420"/>
                  <a:pt x="2118180" y="693710"/>
                  <a:pt x="2118180" y="663229"/>
                </a:cubicBezTo>
                <a:cubicBezTo>
                  <a:pt x="2118180" y="632748"/>
                  <a:pt x="2142889" y="608038"/>
                  <a:pt x="2173372" y="608038"/>
                </a:cubicBezTo>
                <a:close/>
                <a:moveTo>
                  <a:pt x="2039736" y="608038"/>
                </a:moveTo>
                <a:cubicBezTo>
                  <a:pt x="2070218" y="608038"/>
                  <a:pt x="2094930" y="632748"/>
                  <a:pt x="2094930" y="663229"/>
                </a:cubicBezTo>
                <a:cubicBezTo>
                  <a:pt x="2094930" y="693710"/>
                  <a:pt x="2070218" y="718420"/>
                  <a:pt x="2039736" y="718420"/>
                </a:cubicBezTo>
                <a:cubicBezTo>
                  <a:pt x="2009254" y="718420"/>
                  <a:pt x="1984543" y="693710"/>
                  <a:pt x="1984543" y="663229"/>
                </a:cubicBezTo>
                <a:cubicBezTo>
                  <a:pt x="1984543" y="632748"/>
                  <a:pt x="2009254" y="608038"/>
                  <a:pt x="2039736" y="608038"/>
                </a:cubicBezTo>
                <a:close/>
                <a:moveTo>
                  <a:pt x="1909437" y="608038"/>
                </a:moveTo>
                <a:cubicBezTo>
                  <a:pt x="1939921" y="608038"/>
                  <a:pt x="1964630" y="632748"/>
                  <a:pt x="1964630" y="663229"/>
                </a:cubicBezTo>
                <a:cubicBezTo>
                  <a:pt x="1964630" y="693710"/>
                  <a:pt x="1939921" y="718420"/>
                  <a:pt x="1909437" y="718420"/>
                </a:cubicBezTo>
                <a:cubicBezTo>
                  <a:pt x="1878955" y="718420"/>
                  <a:pt x="1854244" y="693710"/>
                  <a:pt x="1854244" y="663229"/>
                </a:cubicBezTo>
                <a:cubicBezTo>
                  <a:pt x="1854244" y="632748"/>
                  <a:pt x="1878955" y="608038"/>
                  <a:pt x="1909437" y="608038"/>
                </a:cubicBezTo>
                <a:close/>
                <a:moveTo>
                  <a:pt x="1779142" y="608038"/>
                </a:moveTo>
                <a:cubicBezTo>
                  <a:pt x="1809626" y="608038"/>
                  <a:pt x="1834335" y="632748"/>
                  <a:pt x="1834335" y="663229"/>
                </a:cubicBezTo>
                <a:cubicBezTo>
                  <a:pt x="1834335" y="693710"/>
                  <a:pt x="1809626" y="718420"/>
                  <a:pt x="1779142" y="718420"/>
                </a:cubicBezTo>
                <a:cubicBezTo>
                  <a:pt x="1748663" y="718420"/>
                  <a:pt x="1723950" y="693710"/>
                  <a:pt x="1723950" y="663229"/>
                </a:cubicBezTo>
                <a:cubicBezTo>
                  <a:pt x="1723950" y="632748"/>
                  <a:pt x="1748663" y="608038"/>
                  <a:pt x="1779142" y="608038"/>
                </a:cubicBezTo>
                <a:close/>
                <a:moveTo>
                  <a:pt x="1645508" y="608038"/>
                </a:moveTo>
                <a:cubicBezTo>
                  <a:pt x="1675988" y="608038"/>
                  <a:pt x="1700702" y="632748"/>
                  <a:pt x="1700702" y="663229"/>
                </a:cubicBezTo>
                <a:cubicBezTo>
                  <a:pt x="1700702" y="693710"/>
                  <a:pt x="1675988" y="718420"/>
                  <a:pt x="1645508" y="718420"/>
                </a:cubicBezTo>
                <a:cubicBezTo>
                  <a:pt x="1615024" y="718420"/>
                  <a:pt x="1590311" y="693710"/>
                  <a:pt x="1590311" y="663229"/>
                </a:cubicBezTo>
                <a:cubicBezTo>
                  <a:pt x="1590311" y="632748"/>
                  <a:pt x="1615024" y="608038"/>
                  <a:pt x="1645508" y="608038"/>
                </a:cubicBezTo>
                <a:close/>
                <a:moveTo>
                  <a:pt x="1515217" y="608038"/>
                </a:moveTo>
                <a:cubicBezTo>
                  <a:pt x="1545695" y="608038"/>
                  <a:pt x="1570402" y="632748"/>
                  <a:pt x="1570402" y="663229"/>
                </a:cubicBezTo>
                <a:cubicBezTo>
                  <a:pt x="1570402" y="693710"/>
                  <a:pt x="1545695" y="718420"/>
                  <a:pt x="1515217" y="718420"/>
                </a:cubicBezTo>
                <a:cubicBezTo>
                  <a:pt x="1484732" y="718420"/>
                  <a:pt x="1460020" y="693710"/>
                  <a:pt x="1460020" y="663229"/>
                </a:cubicBezTo>
                <a:cubicBezTo>
                  <a:pt x="1460020" y="632748"/>
                  <a:pt x="1484732" y="608038"/>
                  <a:pt x="1515217" y="608038"/>
                </a:cubicBezTo>
                <a:close/>
                <a:moveTo>
                  <a:pt x="1381573" y="608038"/>
                </a:moveTo>
                <a:cubicBezTo>
                  <a:pt x="1412057" y="608038"/>
                  <a:pt x="1436767" y="632748"/>
                  <a:pt x="1436767" y="663229"/>
                </a:cubicBezTo>
                <a:cubicBezTo>
                  <a:pt x="1436767" y="693710"/>
                  <a:pt x="1412057" y="718420"/>
                  <a:pt x="1381573" y="718420"/>
                </a:cubicBezTo>
                <a:cubicBezTo>
                  <a:pt x="1351097" y="718420"/>
                  <a:pt x="1326384" y="693710"/>
                  <a:pt x="1326384" y="663229"/>
                </a:cubicBezTo>
                <a:cubicBezTo>
                  <a:pt x="1326384" y="632748"/>
                  <a:pt x="1351097" y="608038"/>
                  <a:pt x="1381573" y="608038"/>
                </a:cubicBezTo>
                <a:close/>
                <a:moveTo>
                  <a:pt x="1251282" y="608038"/>
                </a:moveTo>
                <a:cubicBezTo>
                  <a:pt x="1281766" y="608038"/>
                  <a:pt x="1306476" y="632748"/>
                  <a:pt x="1306476" y="663229"/>
                </a:cubicBezTo>
                <a:cubicBezTo>
                  <a:pt x="1306476" y="693710"/>
                  <a:pt x="1281766" y="718420"/>
                  <a:pt x="1251282" y="718420"/>
                </a:cubicBezTo>
                <a:cubicBezTo>
                  <a:pt x="1220801" y="718420"/>
                  <a:pt x="1196089" y="693710"/>
                  <a:pt x="1196089" y="663229"/>
                </a:cubicBezTo>
                <a:cubicBezTo>
                  <a:pt x="1196089" y="632748"/>
                  <a:pt x="1220801" y="608038"/>
                  <a:pt x="1251282" y="608038"/>
                </a:cubicBezTo>
                <a:close/>
                <a:moveTo>
                  <a:pt x="8143386" y="494447"/>
                </a:moveTo>
                <a:cubicBezTo>
                  <a:pt x="8173868" y="494447"/>
                  <a:pt x="8198578" y="519157"/>
                  <a:pt x="8198578" y="549638"/>
                </a:cubicBezTo>
                <a:cubicBezTo>
                  <a:pt x="8198578" y="580119"/>
                  <a:pt x="8173868" y="604829"/>
                  <a:pt x="8143386" y="604829"/>
                </a:cubicBezTo>
                <a:cubicBezTo>
                  <a:pt x="8112904" y="604829"/>
                  <a:pt x="8088194" y="580119"/>
                  <a:pt x="8088194" y="549638"/>
                </a:cubicBezTo>
                <a:cubicBezTo>
                  <a:pt x="8088194" y="519157"/>
                  <a:pt x="8112904" y="494447"/>
                  <a:pt x="8143386" y="494447"/>
                </a:cubicBezTo>
                <a:close/>
                <a:moveTo>
                  <a:pt x="8009753" y="494447"/>
                </a:moveTo>
                <a:cubicBezTo>
                  <a:pt x="8040235" y="494447"/>
                  <a:pt x="8064945" y="519157"/>
                  <a:pt x="8064945" y="549638"/>
                </a:cubicBezTo>
                <a:cubicBezTo>
                  <a:pt x="8064945" y="580119"/>
                  <a:pt x="8040235" y="604829"/>
                  <a:pt x="8009753" y="604829"/>
                </a:cubicBezTo>
                <a:cubicBezTo>
                  <a:pt x="7979271" y="604829"/>
                  <a:pt x="7954561" y="580119"/>
                  <a:pt x="7954561" y="549638"/>
                </a:cubicBezTo>
                <a:cubicBezTo>
                  <a:pt x="7954561" y="519157"/>
                  <a:pt x="7979271" y="494447"/>
                  <a:pt x="8009753" y="494447"/>
                </a:cubicBezTo>
                <a:close/>
                <a:moveTo>
                  <a:pt x="7876118" y="494447"/>
                </a:moveTo>
                <a:cubicBezTo>
                  <a:pt x="7906600" y="494447"/>
                  <a:pt x="7931310" y="519157"/>
                  <a:pt x="7931310" y="549638"/>
                </a:cubicBezTo>
                <a:cubicBezTo>
                  <a:pt x="7931310" y="580119"/>
                  <a:pt x="7906600" y="604829"/>
                  <a:pt x="7876118" y="604829"/>
                </a:cubicBezTo>
                <a:cubicBezTo>
                  <a:pt x="7845636" y="604829"/>
                  <a:pt x="7820926" y="580119"/>
                  <a:pt x="7820926" y="549638"/>
                </a:cubicBezTo>
                <a:cubicBezTo>
                  <a:pt x="7820926" y="519157"/>
                  <a:pt x="7845636" y="494447"/>
                  <a:pt x="7876118" y="494447"/>
                </a:cubicBezTo>
                <a:close/>
                <a:moveTo>
                  <a:pt x="7745824" y="494447"/>
                </a:moveTo>
                <a:cubicBezTo>
                  <a:pt x="7776306" y="494447"/>
                  <a:pt x="7801016" y="519157"/>
                  <a:pt x="7801016" y="549638"/>
                </a:cubicBezTo>
                <a:cubicBezTo>
                  <a:pt x="7801016" y="580119"/>
                  <a:pt x="7776306" y="604829"/>
                  <a:pt x="7745824" y="604829"/>
                </a:cubicBezTo>
                <a:cubicBezTo>
                  <a:pt x="7715342" y="604829"/>
                  <a:pt x="7690632" y="580119"/>
                  <a:pt x="7690632" y="549638"/>
                </a:cubicBezTo>
                <a:cubicBezTo>
                  <a:pt x="7690632" y="519157"/>
                  <a:pt x="7715342" y="494447"/>
                  <a:pt x="7745824" y="494447"/>
                </a:cubicBezTo>
                <a:close/>
                <a:moveTo>
                  <a:pt x="7608850" y="494447"/>
                </a:moveTo>
                <a:cubicBezTo>
                  <a:pt x="7639332" y="494447"/>
                  <a:pt x="7664042" y="519157"/>
                  <a:pt x="7664042" y="549638"/>
                </a:cubicBezTo>
                <a:cubicBezTo>
                  <a:pt x="7664042" y="580119"/>
                  <a:pt x="7639332" y="604829"/>
                  <a:pt x="7608850" y="604829"/>
                </a:cubicBezTo>
                <a:cubicBezTo>
                  <a:pt x="7578368" y="604829"/>
                  <a:pt x="7553658" y="580119"/>
                  <a:pt x="7553658" y="549638"/>
                </a:cubicBezTo>
                <a:cubicBezTo>
                  <a:pt x="7553658" y="519157"/>
                  <a:pt x="7578368" y="494447"/>
                  <a:pt x="7608850" y="494447"/>
                </a:cubicBezTo>
                <a:close/>
                <a:moveTo>
                  <a:pt x="7481895" y="494447"/>
                </a:moveTo>
                <a:cubicBezTo>
                  <a:pt x="7512377" y="494447"/>
                  <a:pt x="7537087" y="519157"/>
                  <a:pt x="7537087" y="549638"/>
                </a:cubicBezTo>
                <a:cubicBezTo>
                  <a:pt x="7537087" y="580119"/>
                  <a:pt x="7512377" y="604829"/>
                  <a:pt x="7481895" y="604829"/>
                </a:cubicBezTo>
                <a:cubicBezTo>
                  <a:pt x="7451413" y="604829"/>
                  <a:pt x="7426703" y="580119"/>
                  <a:pt x="7426703" y="549638"/>
                </a:cubicBezTo>
                <a:cubicBezTo>
                  <a:pt x="7426703" y="519157"/>
                  <a:pt x="7451413" y="494447"/>
                  <a:pt x="7481895" y="494447"/>
                </a:cubicBezTo>
                <a:close/>
                <a:moveTo>
                  <a:pt x="7341580" y="494447"/>
                </a:moveTo>
                <a:cubicBezTo>
                  <a:pt x="7372062" y="494447"/>
                  <a:pt x="7396772" y="519157"/>
                  <a:pt x="7396772" y="549638"/>
                </a:cubicBezTo>
                <a:cubicBezTo>
                  <a:pt x="7396772" y="580119"/>
                  <a:pt x="7372062" y="604829"/>
                  <a:pt x="7341580" y="604829"/>
                </a:cubicBezTo>
                <a:cubicBezTo>
                  <a:pt x="7311098" y="604829"/>
                  <a:pt x="7286388" y="580119"/>
                  <a:pt x="7286388" y="549638"/>
                </a:cubicBezTo>
                <a:cubicBezTo>
                  <a:pt x="7286388" y="519157"/>
                  <a:pt x="7311098" y="494447"/>
                  <a:pt x="7341580" y="494447"/>
                </a:cubicBezTo>
                <a:close/>
                <a:moveTo>
                  <a:pt x="7211286" y="494447"/>
                </a:moveTo>
                <a:cubicBezTo>
                  <a:pt x="7241768" y="494447"/>
                  <a:pt x="7266478" y="519157"/>
                  <a:pt x="7266478" y="549638"/>
                </a:cubicBezTo>
                <a:cubicBezTo>
                  <a:pt x="7266478" y="580119"/>
                  <a:pt x="7241768" y="604829"/>
                  <a:pt x="7211286" y="604829"/>
                </a:cubicBezTo>
                <a:cubicBezTo>
                  <a:pt x="7180804" y="604829"/>
                  <a:pt x="7156094" y="580119"/>
                  <a:pt x="7156094" y="549638"/>
                </a:cubicBezTo>
                <a:cubicBezTo>
                  <a:pt x="7156094" y="519157"/>
                  <a:pt x="7180804" y="494447"/>
                  <a:pt x="7211286" y="494447"/>
                </a:cubicBezTo>
                <a:close/>
                <a:moveTo>
                  <a:pt x="7080994" y="494447"/>
                </a:moveTo>
                <a:cubicBezTo>
                  <a:pt x="7111476" y="494447"/>
                  <a:pt x="7136186" y="519157"/>
                  <a:pt x="7136186" y="549638"/>
                </a:cubicBezTo>
                <a:cubicBezTo>
                  <a:pt x="7136186" y="580119"/>
                  <a:pt x="7111476" y="604829"/>
                  <a:pt x="7080994" y="604829"/>
                </a:cubicBezTo>
                <a:cubicBezTo>
                  <a:pt x="7050512" y="604829"/>
                  <a:pt x="7025802" y="580119"/>
                  <a:pt x="7025802" y="549638"/>
                </a:cubicBezTo>
                <a:cubicBezTo>
                  <a:pt x="7025802" y="519157"/>
                  <a:pt x="7050512" y="494447"/>
                  <a:pt x="7080994" y="494447"/>
                </a:cubicBezTo>
                <a:close/>
                <a:moveTo>
                  <a:pt x="6947358" y="494447"/>
                </a:moveTo>
                <a:cubicBezTo>
                  <a:pt x="6977840" y="494447"/>
                  <a:pt x="7002550" y="519157"/>
                  <a:pt x="7002550" y="549638"/>
                </a:cubicBezTo>
                <a:cubicBezTo>
                  <a:pt x="7002550" y="580119"/>
                  <a:pt x="6977840" y="604829"/>
                  <a:pt x="6947358" y="604829"/>
                </a:cubicBezTo>
                <a:cubicBezTo>
                  <a:pt x="6916876" y="604829"/>
                  <a:pt x="6892166" y="580119"/>
                  <a:pt x="6892166" y="549638"/>
                </a:cubicBezTo>
                <a:cubicBezTo>
                  <a:pt x="6892166" y="519157"/>
                  <a:pt x="6916876" y="494447"/>
                  <a:pt x="6947358" y="494447"/>
                </a:cubicBezTo>
                <a:close/>
                <a:moveTo>
                  <a:pt x="6289207" y="494447"/>
                </a:moveTo>
                <a:cubicBezTo>
                  <a:pt x="6319689" y="494447"/>
                  <a:pt x="6344399" y="519157"/>
                  <a:pt x="6344399" y="549638"/>
                </a:cubicBezTo>
                <a:cubicBezTo>
                  <a:pt x="6344399" y="580119"/>
                  <a:pt x="6319689" y="604829"/>
                  <a:pt x="6289207" y="604829"/>
                </a:cubicBezTo>
                <a:cubicBezTo>
                  <a:pt x="6258725" y="604829"/>
                  <a:pt x="6234015" y="580119"/>
                  <a:pt x="6234015" y="549638"/>
                </a:cubicBezTo>
                <a:cubicBezTo>
                  <a:pt x="6234015" y="519157"/>
                  <a:pt x="6258725" y="494447"/>
                  <a:pt x="6289207" y="494447"/>
                </a:cubicBezTo>
                <a:close/>
                <a:moveTo>
                  <a:pt x="4030786" y="494447"/>
                </a:moveTo>
                <a:cubicBezTo>
                  <a:pt x="4061268" y="494447"/>
                  <a:pt x="4085978" y="519157"/>
                  <a:pt x="4085978" y="549638"/>
                </a:cubicBezTo>
                <a:cubicBezTo>
                  <a:pt x="4085978" y="580119"/>
                  <a:pt x="4061268" y="604829"/>
                  <a:pt x="4030786" y="604829"/>
                </a:cubicBezTo>
                <a:cubicBezTo>
                  <a:pt x="4000304" y="604829"/>
                  <a:pt x="3975594" y="580119"/>
                  <a:pt x="3975594" y="549638"/>
                </a:cubicBezTo>
                <a:cubicBezTo>
                  <a:pt x="3975594" y="519157"/>
                  <a:pt x="4000304" y="494447"/>
                  <a:pt x="4030786" y="494447"/>
                </a:cubicBezTo>
                <a:close/>
                <a:moveTo>
                  <a:pt x="3897148" y="494447"/>
                </a:moveTo>
                <a:cubicBezTo>
                  <a:pt x="3927630" y="494447"/>
                  <a:pt x="3952340" y="519157"/>
                  <a:pt x="3952340" y="549638"/>
                </a:cubicBezTo>
                <a:cubicBezTo>
                  <a:pt x="3952340" y="580119"/>
                  <a:pt x="3927630" y="604829"/>
                  <a:pt x="3897148" y="604829"/>
                </a:cubicBezTo>
                <a:cubicBezTo>
                  <a:pt x="3866666" y="604829"/>
                  <a:pt x="3841956" y="580119"/>
                  <a:pt x="3841956" y="549638"/>
                </a:cubicBezTo>
                <a:cubicBezTo>
                  <a:pt x="3841956" y="519157"/>
                  <a:pt x="3866666" y="494447"/>
                  <a:pt x="3897148" y="494447"/>
                </a:cubicBezTo>
                <a:close/>
                <a:moveTo>
                  <a:pt x="3763514" y="494447"/>
                </a:moveTo>
                <a:cubicBezTo>
                  <a:pt x="3793996" y="494447"/>
                  <a:pt x="3818706" y="519157"/>
                  <a:pt x="3818706" y="549638"/>
                </a:cubicBezTo>
                <a:cubicBezTo>
                  <a:pt x="3818706" y="580119"/>
                  <a:pt x="3793996" y="604829"/>
                  <a:pt x="3763514" y="604829"/>
                </a:cubicBezTo>
                <a:cubicBezTo>
                  <a:pt x="3733032" y="604829"/>
                  <a:pt x="3708322" y="580119"/>
                  <a:pt x="3708322" y="549638"/>
                </a:cubicBezTo>
                <a:cubicBezTo>
                  <a:pt x="3708322" y="519157"/>
                  <a:pt x="3733032" y="494447"/>
                  <a:pt x="3763514" y="494447"/>
                </a:cubicBezTo>
                <a:close/>
                <a:moveTo>
                  <a:pt x="3633221" y="494447"/>
                </a:moveTo>
                <a:cubicBezTo>
                  <a:pt x="3663703" y="494447"/>
                  <a:pt x="3688413" y="519157"/>
                  <a:pt x="3688413" y="549638"/>
                </a:cubicBezTo>
                <a:cubicBezTo>
                  <a:pt x="3688413" y="580119"/>
                  <a:pt x="3663703" y="604829"/>
                  <a:pt x="3633221" y="604829"/>
                </a:cubicBezTo>
                <a:cubicBezTo>
                  <a:pt x="3602739" y="604829"/>
                  <a:pt x="3578029" y="580119"/>
                  <a:pt x="3578029" y="549638"/>
                </a:cubicBezTo>
                <a:cubicBezTo>
                  <a:pt x="3578029" y="519157"/>
                  <a:pt x="3602739" y="494447"/>
                  <a:pt x="3633221" y="494447"/>
                </a:cubicBezTo>
                <a:close/>
                <a:moveTo>
                  <a:pt x="3499589" y="494447"/>
                </a:moveTo>
                <a:cubicBezTo>
                  <a:pt x="3530071" y="494447"/>
                  <a:pt x="3554781" y="519157"/>
                  <a:pt x="3554781" y="549638"/>
                </a:cubicBezTo>
                <a:cubicBezTo>
                  <a:pt x="3554781" y="580119"/>
                  <a:pt x="3530071" y="604829"/>
                  <a:pt x="3499589" y="604829"/>
                </a:cubicBezTo>
                <a:cubicBezTo>
                  <a:pt x="3469107" y="604829"/>
                  <a:pt x="3444397" y="580119"/>
                  <a:pt x="3444397" y="549638"/>
                </a:cubicBezTo>
                <a:cubicBezTo>
                  <a:pt x="3444397" y="519157"/>
                  <a:pt x="3469107" y="494447"/>
                  <a:pt x="3499589" y="494447"/>
                </a:cubicBezTo>
                <a:close/>
                <a:moveTo>
                  <a:pt x="3369292" y="494447"/>
                </a:moveTo>
                <a:cubicBezTo>
                  <a:pt x="3399774" y="494447"/>
                  <a:pt x="3424484" y="519157"/>
                  <a:pt x="3424484" y="549638"/>
                </a:cubicBezTo>
                <a:cubicBezTo>
                  <a:pt x="3424484" y="580119"/>
                  <a:pt x="3399774" y="604829"/>
                  <a:pt x="3369292" y="604829"/>
                </a:cubicBezTo>
                <a:cubicBezTo>
                  <a:pt x="3338810" y="604829"/>
                  <a:pt x="3314100" y="580119"/>
                  <a:pt x="3314100" y="549638"/>
                </a:cubicBezTo>
                <a:cubicBezTo>
                  <a:pt x="3314100" y="519157"/>
                  <a:pt x="3338810" y="494447"/>
                  <a:pt x="3369292" y="494447"/>
                </a:cubicBezTo>
                <a:close/>
                <a:moveTo>
                  <a:pt x="3235657" y="494447"/>
                </a:moveTo>
                <a:cubicBezTo>
                  <a:pt x="3266139" y="494447"/>
                  <a:pt x="3290849" y="519157"/>
                  <a:pt x="3290849" y="549638"/>
                </a:cubicBezTo>
                <a:cubicBezTo>
                  <a:pt x="3290849" y="580119"/>
                  <a:pt x="3266139" y="604829"/>
                  <a:pt x="3235657" y="604829"/>
                </a:cubicBezTo>
                <a:cubicBezTo>
                  <a:pt x="3205175" y="604829"/>
                  <a:pt x="3180465" y="580119"/>
                  <a:pt x="3180465" y="549638"/>
                </a:cubicBezTo>
                <a:cubicBezTo>
                  <a:pt x="3180465" y="519157"/>
                  <a:pt x="3205175" y="494447"/>
                  <a:pt x="3235657" y="494447"/>
                </a:cubicBezTo>
                <a:close/>
                <a:moveTo>
                  <a:pt x="2437297" y="494447"/>
                </a:moveTo>
                <a:cubicBezTo>
                  <a:pt x="2467779" y="494447"/>
                  <a:pt x="2492487" y="519157"/>
                  <a:pt x="2492487" y="549638"/>
                </a:cubicBezTo>
                <a:cubicBezTo>
                  <a:pt x="2492487" y="580119"/>
                  <a:pt x="2467779" y="604829"/>
                  <a:pt x="2437297" y="604829"/>
                </a:cubicBezTo>
                <a:cubicBezTo>
                  <a:pt x="2406818" y="604829"/>
                  <a:pt x="2382108" y="580119"/>
                  <a:pt x="2382108" y="549638"/>
                </a:cubicBezTo>
                <a:cubicBezTo>
                  <a:pt x="2382108" y="519157"/>
                  <a:pt x="2406818" y="494447"/>
                  <a:pt x="2437297" y="494447"/>
                </a:cubicBezTo>
                <a:close/>
                <a:moveTo>
                  <a:pt x="2303664" y="494447"/>
                </a:moveTo>
                <a:cubicBezTo>
                  <a:pt x="2334145" y="494447"/>
                  <a:pt x="2358856" y="519157"/>
                  <a:pt x="2358856" y="549638"/>
                </a:cubicBezTo>
                <a:cubicBezTo>
                  <a:pt x="2358856" y="580119"/>
                  <a:pt x="2334145" y="604829"/>
                  <a:pt x="2303664" y="604829"/>
                </a:cubicBezTo>
                <a:cubicBezTo>
                  <a:pt x="2273182" y="604829"/>
                  <a:pt x="2248473" y="580119"/>
                  <a:pt x="2248473" y="549638"/>
                </a:cubicBezTo>
                <a:cubicBezTo>
                  <a:pt x="2248473" y="519157"/>
                  <a:pt x="2273182" y="494447"/>
                  <a:pt x="2303664" y="494447"/>
                </a:cubicBezTo>
                <a:close/>
                <a:moveTo>
                  <a:pt x="2173372" y="494447"/>
                </a:moveTo>
                <a:cubicBezTo>
                  <a:pt x="2203854" y="494447"/>
                  <a:pt x="2228565" y="519157"/>
                  <a:pt x="2228565" y="549638"/>
                </a:cubicBezTo>
                <a:cubicBezTo>
                  <a:pt x="2228565" y="580119"/>
                  <a:pt x="2203854" y="604829"/>
                  <a:pt x="2173372" y="604829"/>
                </a:cubicBezTo>
                <a:cubicBezTo>
                  <a:pt x="2142889" y="604829"/>
                  <a:pt x="2118180" y="580119"/>
                  <a:pt x="2118180" y="549638"/>
                </a:cubicBezTo>
                <a:cubicBezTo>
                  <a:pt x="2118180" y="519157"/>
                  <a:pt x="2142889" y="494447"/>
                  <a:pt x="2173372" y="494447"/>
                </a:cubicBezTo>
                <a:close/>
                <a:moveTo>
                  <a:pt x="2039736" y="494447"/>
                </a:moveTo>
                <a:cubicBezTo>
                  <a:pt x="2070218" y="494447"/>
                  <a:pt x="2094930" y="519157"/>
                  <a:pt x="2094930" y="549638"/>
                </a:cubicBezTo>
                <a:cubicBezTo>
                  <a:pt x="2094930" y="580119"/>
                  <a:pt x="2070218" y="604829"/>
                  <a:pt x="2039736" y="604829"/>
                </a:cubicBezTo>
                <a:cubicBezTo>
                  <a:pt x="2009254" y="604829"/>
                  <a:pt x="1984543" y="580119"/>
                  <a:pt x="1984543" y="549638"/>
                </a:cubicBezTo>
                <a:cubicBezTo>
                  <a:pt x="1984543" y="519157"/>
                  <a:pt x="2009254" y="494447"/>
                  <a:pt x="2039736" y="494447"/>
                </a:cubicBezTo>
                <a:close/>
                <a:moveTo>
                  <a:pt x="1909437" y="494447"/>
                </a:moveTo>
                <a:cubicBezTo>
                  <a:pt x="1939921" y="494447"/>
                  <a:pt x="1964630" y="519157"/>
                  <a:pt x="1964630" y="549638"/>
                </a:cubicBezTo>
                <a:cubicBezTo>
                  <a:pt x="1964630" y="580119"/>
                  <a:pt x="1939921" y="604829"/>
                  <a:pt x="1909437" y="604829"/>
                </a:cubicBezTo>
                <a:cubicBezTo>
                  <a:pt x="1878955" y="604829"/>
                  <a:pt x="1854244" y="580119"/>
                  <a:pt x="1854244" y="549638"/>
                </a:cubicBezTo>
                <a:cubicBezTo>
                  <a:pt x="1854244" y="519157"/>
                  <a:pt x="1878955" y="494447"/>
                  <a:pt x="1909437" y="494447"/>
                </a:cubicBezTo>
                <a:close/>
                <a:moveTo>
                  <a:pt x="1779142" y="494447"/>
                </a:moveTo>
                <a:cubicBezTo>
                  <a:pt x="1809626" y="494447"/>
                  <a:pt x="1834335" y="519157"/>
                  <a:pt x="1834335" y="549638"/>
                </a:cubicBezTo>
                <a:cubicBezTo>
                  <a:pt x="1834335" y="580119"/>
                  <a:pt x="1809626" y="604829"/>
                  <a:pt x="1779142" y="604829"/>
                </a:cubicBezTo>
                <a:cubicBezTo>
                  <a:pt x="1748663" y="604829"/>
                  <a:pt x="1723950" y="580119"/>
                  <a:pt x="1723950" y="549638"/>
                </a:cubicBezTo>
                <a:cubicBezTo>
                  <a:pt x="1723950" y="519157"/>
                  <a:pt x="1748663" y="494447"/>
                  <a:pt x="1779142" y="494447"/>
                </a:cubicBezTo>
                <a:close/>
                <a:moveTo>
                  <a:pt x="1645508" y="494447"/>
                </a:moveTo>
                <a:cubicBezTo>
                  <a:pt x="1675988" y="494447"/>
                  <a:pt x="1700702" y="519157"/>
                  <a:pt x="1700702" y="549638"/>
                </a:cubicBezTo>
                <a:cubicBezTo>
                  <a:pt x="1700702" y="580119"/>
                  <a:pt x="1675988" y="604829"/>
                  <a:pt x="1645508" y="604829"/>
                </a:cubicBezTo>
                <a:cubicBezTo>
                  <a:pt x="1615024" y="604829"/>
                  <a:pt x="1590311" y="580119"/>
                  <a:pt x="1590311" y="549638"/>
                </a:cubicBezTo>
                <a:cubicBezTo>
                  <a:pt x="1590311" y="519157"/>
                  <a:pt x="1615024" y="494447"/>
                  <a:pt x="1645508" y="494447"/>
                </a:cubicBezTo>
                <a:close/>
                <a:moveTo>
                  <a:pt x="1515217" y="494447"/>
                </a:moveTo>
                <a:cubicBezTo>
                  <a:pt x="1545695" y="494447"/>
                  <a:pt x="1570402" y="519157"/>
                  <a:pt x="1570402" y="549638"/>
                </a:cubicBezTo>
                <a:cubicBezTo>
                  <a:pt x="1570402" y="580119"/>
                  <a:pt x="1545695" y="604829"/>
                  <a:pt x="1515217" y="604829"/>
                </a:cubicBezTo>
                <a:cubicBezTo>
                  <a:pt x="1484732" y="604829"/>
                  <a:pt x="1460020" y="580119"/>
                  <a:pt x="1460020" y="549638"/>
                </a:cubicBezTo>
                <a:cubicBezTo>
                  <a:pt x="1460020" y="519157"/>
                  <a:pt x="1484732" y="494447"/>
                  <a:pt x="1515217" y="494447"/>
                </a:cubicBezTo>
                <a:close/>
                <a:moveTo>
                  <a:pt x="1381573" y="494447"/>
                </a:moveTo>
                <a:cubicBezTo>
                  <a:pt x="1412057" y="494447"/>
                  <a:pt x="1436767" y="519157"/>
                  <a:pt x="1436767" y="549638"/>
                </a:cubicBezTo>
                <a:cubicBezTo>
                  <a:pt x="1436767" y="580119"/>
                  <a:pt x="1412057" y="604829"/>
                  <a:pt x="1381573" y="604829"/>
                </a:cubicBezTo>
                <a:cubicBezTo>
                  <a:pt x="1351097" y="604829"/>
                  <a:pt x="1326384" y="580119"/>
                  <a:pt x="1326384" y="549638"/>
                </a:cubicBezTo>
                <a:cubicBezTo>
                  <a:pt x="1326384" y="519157"/>
                  <a:pt x="1351097" y="494447"/>
                  <a:pt x="1381573" y="494447"/>
                </a:cubicBezTo>
                <a:close/>
                <a:moveTo>
                  <a:pt x="1251282" y="494447"/>
                </a:moveTo>
                <a:cubicBezTo>
                  <a:pt x="1281766" y="494447"/>
                  <a:pt x="1306476" y="519157"/>
                  <a:pt x="1306476" y="549638"/>
                </a:cubicBezTo>
                <a:cubicBezTo>
                  <a:pt x="1306476" y="580119"/>
                  <a:pt x="1281766" y="604829"/>
                  <a:pt x="1251282" y="604829"/>
                </a:cubicBezTo>
                <a:cubicBezTo>
                  <a:pt x="1220801" y="604829"/>
                  <a:pt x="1196089" y="580119"/>
                  <a:pt x="1196089" y="549638"/>
                </a:cubicBezTo>
                <a:cubicBezTo>
                  <a:pt x="1196089" y="519157"/>
                  <a:pt x="1220801" y="494447"/>
                  <a:pt x="1251282" y="494447"/>
                </a:cubicBezTo>
                <a:close/>
                <a:moveTo>
                  <a:pt x="8801538" y="364154"/>
                </a:moveTo>
                <a:cubicBezTo>
                  <a:pt x="8832020" y="364154"/>
                  <a:pt x="8856730" y="388864"/>
                  <a:pt x="8856730" y="419345"/>
                </a:cubicBezTo>
                <a:cubicBezTo>
                  <a:pt x="8856730" y="449826"/>
                  <a:pt x="8832020" y="474536"/>
                  <a:pt x="8801538" y="474536"/>
                </a:cubicBezTo>
                <a:cubicBezTo>
                  <a:pt x="8771056" y="474536"/>
                  <a:pt x="8746346" y="449826"/>
                  <a:pt x="8746346" y="419345"/>
                </a:cubicBezTo>
                <a:cubicBezTo>
                  <a:pt x="8746346" y="388864"/>
                  <a:pt x="8771056" y="364154"/>
                  <a:pt x="8801538" y="364154"/>
                </a:cubicBezTo>
                <a:close/>
                <a:moveTo>
                  <a:pt x="8671244" y="364154"/>
                </a:moveTo>
                <a:cubicBezTo>
                  <a:pt x="8701726" y="364154"/>
                  <a:pt x="8726436" y="388864"/>
                  <a:pt x="8726436" y="419345"/>
                </a:cubicBezTo>
                <a:cubicBezTo>
                  <a:pt x="8726436" y="449826"/>
                  <a:pt x="8701726" y="474536"/>
                  <a:pt x="8671244" y="474536"/>
                </a:cubicBezTo>
                <a:cubicBezTo>
                  <a:pt x="8640762" y="474536"/>
                  <a:pt x="8616052" y="449826"/>
                  <a:pt x="8616052" y="419345"/>
                </a:cubicBezTo>
                <a:cubicBezTo>
                  <a:pt x="8616052" y="388864"/>
                  <a:pt x="8640762" y="364154"/>
                  <a:pt x="8671244" y="364154"/>
                </a:cubicBezTo>
                <a:close/>
                <a:moveTo>
                  <a:pt x="8537609" y="364154"/>
                </a:moveTo>
                <a:cubicBezTo>
                  <a:pt x="8568091" y="364154"/>
                  <a:pt x="8592801" y="388864"/>
                  <a:pt x="8592801" y="419345"/>
                </a:cubicBezTo>
                <a:cubicBezTo>
                  <a:pt x="8592801" y="449826"/>
                  <a:pt x="8568091" y="474536"/>
                  <a:pt x="8537609" y="474536"/>
                </a:cubicBezTo>
                <a:cubicBezTo>
                  <a:pt x="8507127" y="474536"/>
                  <a:pt x="8482417" y="449826"/>
                  <a:pt x="8482417" y="419345"/>
                </a:cubicBezTo>
                <a:cubicBezTo>
                  <a:pt x="8482417" y="388864"/>
                  <a:pt x="8507127" y="364154"/>
                  <a:pt x="8537609" y="364154"/>
                </a:cubicBezTo>
                <a:close/>
                <a:moveTo>
                  <a:pt x="7745824" y="364154"/>
                </a:moveTo>
                <a:cubicBezTo>
                  <a:pt x="7776306" y="364154"/>
                  <a:pt x="7801016" y="388864"/>
                  <a:pt x="7801016" y="419345"/>
                </a:cubicBezTo>
                <a:cubicBezTo>
                  <a:pt x="7801016" y="449826"/>
                  <a:pt x="7776306" y="474536"/>
                  <a:pt x="7745824" y="474536"/>
                </a:cubicBezTo>
                <a:cubicBezTo>
                  <a:pt x="7715342" y="474536"/>
                  <a:pt x="7690632" y="449826"/>
                  <a:pt x="7690632" y="419345"/>
                </a:cubicBezTo>
                <a:cubicBezTo>
                  <a:pt x="7690632" y="388864"/>
                  <a:pt x="7715342" y="364154"/>
                  <a:pt x="7745824" y="364154"/>
                </a:cubicBezTo>
                <a:close/>
                <a:moveTo>
                  <a:pt x="7608850" y="364154"/>
                </a:moveTo>
                <a:cubicBezTo>
                  <a:pt x="7639332" y="364154"/>
                  <a:pt x="7664042" y="388864"/>
                  <a:pt x="7664042" y="419345"/>
                </a:cubicBezTo>
                <a:cubicBezTo>
                  <a:pt x="7664042" y="449826"/>
                  <a:pt x="7639332" y="474536"/>
                  <a:pt x="7608850" y="474536"/>
                </a:cubicBezTo>
                <a:cubicBezTo>
                  <a:pt x="7578368" y="474536"/>
                  <a:pt x="7553658" y="449826"/>
                  <a:pt x="7553658" y="419345"/>
                </a:cubicBezTo>
                <a:cubicBezTo>
                  <a:pt x="7553658" y="388864"/>
                  <a:pt x="7578368" y="364154"/>
                  <a:pt x="7608850" y="364154"/>
                </a:cubicBezTo>
                <a:close/>
                <a:moveTo>
                  <a:pt x="7481895" y="364154"/>
                </a:moveTo>
                <a:cubicBezTo>
                  <a:pt x="7512377" y="364154"/>
                  <a:pt x="7537087" y="388864"/>
                  <a:pt x="7537087" y="419345"/>
                </a:cubicBezTo>
                <a:cubicBezTo>
                  <a:pt x="7537087" y="449826"/>
                  <a:pt x="7512377" y="474536"/>
                  <a:pt x="7481895" y="474536"/>
                </a:cubicBezTo>
                <a:cubicBezTo>
                  <a:pt x="7451413" y="474536"/>
                  <a:pt x="7426703" y="449826"/>
                  <a:pt x="7426703" y="419345"/>
                </a:cubicBezTo>
                <a:cubicBezTo>
                  <a:pt x="7426703" y="388864"/>
                  <a:pt x="7451413" y="364154"/>
                  <a:pt x="7481895" y="364154"/>
                </a:cubicBezTo>
                <a:close/>
                <a:moveTo>
                  <a:pt x="7341580" y="364154"/>
                </a:moveTo>
                <a:cubicBezTo>
                  <a:pt x="7372062" y="364154"/>
                  <a:pt x="7396772" y="388864"/>
                  <a:pt x="7396772" y="419345"/>
                </a:cubicBezTo>
                <a:cubicBezTo>
                  <a:pt x="7396772" y="449826"/>
                  <a:pt x="7372062" y="474536"/>
                  <a:pt x="7341580" y="474536"/>
                </a:cubicBezTo>
                <a:cubicBezTo>
                  <a:pt x="7311098" y="474536"/>
                  <a:pt x="7286388" y="449826"/>
                  <a:pt x="7286388" y="419345"/>
                </a:cubicBezTo>
                <a:cubicBezTo>
                  <a:pt x="7286388" y="388864"/>
                  <a:pt x="7311098" y="364154"/>
                  <a:pt x="7341580" y="364154"/>
                </a:cubicBezTo>
                <a:close/>
                <a:moveTo>
                  <a:pt x="6553137" y="364154"/>
                </a:moveTo>
                <a:cubicBezTo>
                  <a:pt x="6583619" y="364154"/>
                  <a:pt x="6608329" y="388864"/>
                  <a:pt x="6608329" y="419345"/>
                </a:cubicBezTo>
                <a:cubicBezTo>
                  <a:pt x="6608329" y="449826"/>
                  <a:pt x="6583619" y="474536"/>
                  <a:pt x="6553137" y="474536"/>
                </a:cubicBezTo>
                <a:cubicBezTo>
                  <a:pt x="6522655" y="474536"/>
                  <a:pt x="6497945" y="449826"/>
                  <a:pt x="6497945" y="419345"/>
                </a:cubicBezTo>
                <a:cubicBezTo>
                  <a:pt x="6497945" y="388864"/>
                  <a:pt x="6522655" y="364154"/>
                  <a:pt x="6553137" y="364154"/>
                </a:cubicBezTo>
                <a:close/>
                <a:moveTo>
                  <a:pt x="6419503" y="364154"/>
                </a:moveTo>
                <a:cubicBezTo>
                  <a:pt x="6449985" y="364154"/>
                  <a:pt x="6474695" y="388864"/>
                  <a:pt x="6474695" y="419345"/>
                </a:cubicBezTo>
                <a:cubicBezTo>
                  <a:pt x="6474695" y="449826"/>
                  <a:pt x="6449985" y="474536"/>
                  <a:pt x="6419503" y="474536"/>
                </a:cubicBezTo>
                <a:cubicBezTo>
                  <a:pt x="6389021" y="474536"/>
                  <a:pt x="6364311" y="449826"/>
                  <a:pt x="6364311" y="419345"/>
                </a:cubicBezTo>
                <a:cubicBezTo>
                  <a:pt x="6364311" y="388864"/>
                  <a:pt x="6389021" y="364154"/>
                  <a:pt x="6419503" y="364154"/>
                </a:cubicBezTo>
                <a:close/>
                <a:moveTo>
                  <a:pt x="4030786" y="364154"/>
                </a:moveTo>
                <a:cubicBezTo>
                  <a:pt x="4061268" y="364154"/>
                  <a:pt x="4085978" y="388864"/>
                  <a:pt x="4085978" y="419345"/>
                </a:cubicBezTo>
                <a:cubicBezTo>
                  <a:pt x="4085978" y="449826"/>
                  <a:pt x="4061268" y="474536"/>
                  <a:pt x="4030786" y="474536"/>
                </a:cubicBezTo>
                <a:cubicBezTo>
                  <a:pt x="4000304" y="474536"/>
                  <a:pt x="3975594" y="449826"/>
                  <a:pt x="3975594" y="419345"/>
                </a:cubicBezTo>
                <a:cubicBezTo>
                  <a:pt x="3975594" y="388864"/>
                  <a:pt x="4000304" y="364154"/>
                  <a:pt x="4030786" y="364154"/>
                </a:cubicBezTo>
                <a:close/>
                <a:moveTo>
                  <a:pt x="3897148" y="364154"/>
                </a:moveTo>
                <a:cubicBezTo>
                  <a:pt x="3927630" y="364154"/>
                  <a:pt x="3952340" y="388864"/>
                  <a:pt x="3952340" y="419345"/>
                </a:cubicBezTo>
                <a:cubicBezTo>
                  <a:pt x="3952340" y="449826"/>
                  <a:pt x="3927630" y="474536"/>
                  <a:pt x="3897148" y="474536"/>
                </a:cubicBezTo>
                <a:cubicBezTo>
                  <a:pt x="3866666" y="474536"/>
                  <a:pt x="3841956" y="449826"/>
                  <a:pt x="3841956" y="419345"/>
                </a:cubicBezTo>
                <a:cubicBezTo>
                  <a:pt x="3841956" y="388864"/>
                  <a:pt x="3866666" y="364154"/>
                  <a:pt x="3897148" y="364154"/>
                </a:cubicBezTo>
                <a:close/>
                <a:moveTo>
                  <a:pt x="3763514" y="364154"/>
                </a:moveTo>
                <a:cubicBezTo>
                  <a:pt x="3793996" y="364154"/>
                  <a:pt x="3818706" y="388864"/>
                  <a:pt x="3818706" y="419345"/>
                </a:cubicBezTo>
                <a:cubicBezTo>
                  <a:pt x="3818706" y="449826"/>
                  <a:pt x="3793996" y="474536"/>
                  <a:pt x="3763514" y="474536"/>
                </a:cubicBezTo>
                <a:cubicBezTo>
                  <a:pt x="3733032" y="474536"/>
                  <a:pt x="3708322" y="449826"/>
                  <a:pt x="3708322" y="419345"/>
                </a:cubicBezTo>
                <a:cubicBezTo>
                  <a:pt x="3708322" y="388864"/>
                  <a:pt x="3733032" y="364154"/>
                  <a:pt x="3763514" y="364154"/>
                </a:cubicBezTo>
                <a:close/>
                <a:moveTo>
                  <a:pt x="3633221" y="364154"/>
                </a:moveTo>
                <a:cubicBezTo>
                  <a:pt x="3663703" y="364154"/>
                  <a:pt x="3688413" y="388864"/>
                  <a:pt x="3688413" y="419345"/>
                </a:cubicBezTo>
                <a:cubicBezTo>
                  <a:pt x="3688413" y="449826"/>
                  <a:pt x="3663703" y="474536"/>
                  <a:pt x="3633221" y="474536"/>
                </a:cubicBezTo>
                <a:cubicBezTo>
                  <a:pt x="3602739" y="474536"/>
                  <a:pt x="3578029" y="449826"/>
                  <a:pt x="3578029" y="419345"/>
                </a:cubicBezTo>
                <a:cubicBezTo>
                  <a:pt x="3578029" y="388864"/>
                  <a:pt x="3602739" y="364154"/>
                  <a:pt x="3633221" y="364154"/>
                </a:cubicBezTo>
                <a:close/>
                <a:moveTo>
                  <a:pt x="3499589" y="364154"/>
                </a:moveTo>
                <a:cubicBezTo>
                  <a:pt x="3530071" y="364154"/>
                  <a:pt x="3554781" y="388864"/>
                  <a:pt x="3554781" y="419345"/>
                </a:cubicBezTo>
                <a:cubicBezTo>
                  <a:pt x="3554781" y="449826"/>
                  <a:pt x="3530071" y="474536"/>
                  <a:pt x="3499589" y="474536"/>
                </a:cubicBezTo>
                <a:cubicBezTo>
                  <a:pt x="3469107" y="474536"/>
                  <a:pt x="3444397" y="449826"/>
                  <a:pt x="3444397" y="419345"/>
                </a:cubicBezTo>
                <a:cubicBezTo>
                  <a:pt x="3444397" y="388864"/>
                  <a:pt x="3469107" y="364154"/>
                  <a:pt x="3499589" y="364154"/>
                </a:cubicBezTo>
                <a:close/>
                <a:moveTo>
                  <a:pt x="3369292" y="364154"/>
                </a:moveTo>
                <a:cubicBezTo>
                  <a:pt x="3399774" y="364154"/>
                  <a:pt x="3424484" y="388864"/>
                  <a:pt x="3424484" y="419345"/>
                </a:cubicBezTo>
                <a:cubicBezTo>
                  <a:pt x="3424484" y="449826"/>
                  <a:pt x="3399774" y="474536"/>
                  <a:pt x="3369292" y="474536"/>
                </a:cubicBezTo>
                <a:cubicBezTo>
                  <a:pt x="3338810" y="474536"/>
                  <a:pt x="3314100" y="449826"/>
                  <a:pt x="3314100" y="419345"/>
                </a:cubicBezTo>
                <a:cubicBezTo>
                  <a:pt x="3314100" y="388864"/>
                  <a:pt x="3338810" y="364154"/>
                  <a:pt x="3369292" y="364154"/>
                </a:cubicBezTo>
                <a:close/>
                <a:moveTo>
                  <a:pt x="3235657" y="364154"/>
                </a:moveTo>
                <a:cubicBezTo>
                  <a:pt x="3266139" y="364154"/>
                  <a:pt x="3290849" y="388864"/>
                  <a:pt x="3290849" y="419345"/>
                </a:cubicBezTo>
                <a:cubicBezTo>
                  <a:pt x="3290849" y="449826"/>
                  <a:pt x="3266139" y="474536"/>
                  <a:pt x="3235657" y="474536"/>
                </a:cubicBezTo>
                <a:cubicBezTo>
                  <a:pt x="3205175" y="474536"/>
                  <a:pt x="3180465" y="449826"/>
                  <a:pt x="3180465" y="419345"/>
                </a:cubicBezTo>
                <a:cubicBezTo>
                  <a:pt x="3180465" y="388864"/>
                  <a:pt x="3205175" y="364154"/>
                  <a:pt x="3235657" y="364154"/>
                </a:cubicBezTo>
                <a:close/>
                <a:moveTo>
                  <a:pt x="3098681" y="364154"/>
                </a:moveTo>
                <a:cubicBezTo>
                  <a:pt x="3129163" y="364154"/>
                  <a:pt x="3153873" y="388864"/>
                  <a:pt x="3153873" y="419345"/>
                </a:cubicBezTo>
                <a:cubicBezTo>
                  <a:pt x="3153873" y="449826"/>
                  <a:pt x="3129163" y="474536"/>
                  <a:pt x="3098681" y="474536"/>
                </a:cubicBezTo>
                <a:cubicBezTo>
                  <a:pt x="3068199" y="474536"/>
                  <a:pt x="3043489" y="449826"/>
                  <a:pt x="3043489" y="419345"/>
                </a:cubicBezTo>
                <a:cubicBezTo>
                  <a:pt x="3043489" y="388864"/>
                  <a:pt x="3068199" y="364154"/>
                  <a:pt x="3098681" y="364154"/>
                </a:cubicBezTo>
                <a:close/>
                <a:moveTo>
                  <a:pt x="2971729" y="364154"/>
                </a:moveTo>
                <a:cubicBezTo>
                  <a:pt x="3002211" y="364154"/>
                  <a:pt x="3026921" y="388864"/>
                  <a:pt x="3026921" y="419345"/>
                </a:cubicBezTo>
                <a:cubicBezTo>
                  <a:pt x="3026921" y="449826"/>
                  <a:pt x="3002211" y="474536"/>
                  <a:pt x="2971729" y="474536"/>
                </a:cubicBezTo>
                <a:cubicBezTo>
                  <a:pt x="2941247" y="474536"/>
                  <a:pt x="2916537" y="449826"/>
                  <a:pt x="2916537" y="419345"/>
                </a:cubicBezTo>
                <a:cubicBezTo>
                  <a:pt x="2916537" y="388864"/>
                  <a:pt x="2941247" y="364154"/>
                  <a:pt x="2971729" y="364154"/>
                </a:cubicBezTo>
                <a:close/>
                <a:moveTo>
                  <a:pt x="2834862" y="364154"/>
                </a:moveTo>
                <a:cubicBezTo>
                  <a:pt x="2865342" y="364154"/>
                  <a:pt x="2890052" y="388864"/>
                  <a:pt x="2890052" y="419345"/>
                </a:cubicBezTo>
                <a:cubicBezTo>
                  <a:pt x="2890052" y="449826"/>
                  <a:pt x="2865342" y="474536"/>
                  <a:pt x="2834862" y="474536"/>
                </a:cubicBezTo>
                <a:cubicBezTo>
                  <a:pt x="2804379" y="474536"/>
                  <a:pt x="2779671" y="449826"/>
                  <a:pt x="2779671" y="419345"/>
                </a:cubicBezTo>
                <a:cubicBezTo>
                  <a:pt x="2779671" y="388864"/>
                  <a:pt x="2804379" y="364154"/>
                  <a:pt x="2834862" y="364154"/>
                </a:cubicBezTo>
                <a:close/>
                <a:moveTo>
                  <a:pt x="2437297" y="364154"/>
                </a:moveTo>
                <a:cubicBezTo>
                  <a:pt x="2467781" y="364154"/>
                  <a:pt x="2492487" y="388864"/>
                  <a:pt x="2492487" y="419345"/>
                </a:cubicBezTo>
                <a:cubicBezTo>
                  <a:pt x="2492487" y="449826"/>
                  <a:pt x="2467781" y="474536"/>
                  <a:pt x="2437297" y="474536"/>
                </a:cubicBezTo>
                <a:cubicBezTo>
                  <a:pt x="2406818" y="474536"/>
                  <a:pt x="2382108" y="449826"/>
                  <a:pt x="2382108" y="419345"/>
                </a:cubicBezTo>
                <a:cubicBezTo>
                  <a:pt x="2382108" y="388864"/>
                  <a:pt x="2406818" y="364154"/>
                  <a:pt x="2437297" y="364154"/>
                </a:cubicBezTo>
                <a:close/>
                <a:moveTo>
                  <a:pt x="2303664" y="364154"/>
                </a:moveTo>
                <a:cubicBezTo>
                  <a:pt x="2334146" y="364154"/>
                  <a:pt x="2358856" y="388864"/>
                  <a:pt x="2358856" y="419345"/>
                </a:cubicBezTo>
                <a:cubicBezTo>
                  <a:pt x="2358856" y="449826"/>
                  <a:pt x="2334146" y="474536"/>
                  <a:pt x="2303664" y="474536"/>
                </a:cubicBezTo>
                <a:cubicBezTo>
                  <a:pt x="2273184" y="474536"/>
                  <a:pt x="2248473" y="449826"/>
                  <a:pt x="2248473" y="419345"/>
                </a:cubicBezTo>
                <a:cubicBezTo>
                  <a:pt x="2248473" y="388864"/>
                  <a:pt x="2273184" y="364154"/>
                  <a:pt x="2303664" y="364154"/>
                </a:cubicBezTo>
                <a:close/>
                <a:moveTo>
                  <a:pt x="2173372" y="364154"/>
                </a:moveTo>
                <a:cubicBezTo>
                  <a:pt x="2203854" y="364154"/>
                  <a:pt x="2228565" y="388864"/>
                  <a:pt x="2228565" y="419345"/>
                </a:cubicBezTo>
                <a:cubicBezTo>
                  <a:pt x="2228565" y="449826"/>
                  <a:pt x="2203854" y="474536"/>
                  <a:pt x="2173372" y="474536"/>
                </a:cubicBezTo>
                <a:cubicBezTo>
                  <a:pt x="2142892" y="474536"/>
                  <a:pt x="2118180" y="449826"/>
                  <a:pt x="2118180" y="419345"/>
                </a:cubicBezTo>
                <a:cubicBezTo>
                  <a:pt x="2118180" y="388864"/>
                  <a:pt x="2142892" y="364154"/>
                  <a:pt x="2173372" y="364154"/>
                </a:cubicBezTo>
                <a:close/>
                <a:moveTo>
                  <a:pt x="2039736" y="364154"/>
                </a:moveTo>
                <a:cubicBezTo>
                  <a:pt x="2070218" y="364154"/>
                  <a:pt x="2094930" y="388864"/>
                  <a:pt x="2094930" y="419345"/>
                </a:cubicBezTo>
                <a:cubicBezTo>
                  <a:pt x="2094930" y="449826"/>
                  <a:pt x="2070218" y="474536"/>
                  <a:pt x="2039736" y="474536"/>
                </a:cubicBezTo>
                <a:cubicBezTo>
                  <a:pt x="2009254" y="474536"/>
                  <a:pt x="1984543" y="449826"/>
                  <a:pt x="1984543" y="419345"/>
                </a:cubicBezTo>
                <a:cubicBezTo>
                  <a:pt x="1984543" y="388864"/>
                  <a:pt x="2009254" y="364154"/>
                  <a:pt x="2039736" y="364154"/>
                </a:cubicBezTo>
                <a:close/>
                <a:moveTo>
                  <a:pt x="1909440" y="364154"/>
                </a:moveTo>
                <a:cubicBezTo>
                  <a:pt x="1939922" y="364154"/>
                  <a:pt x="1964634" y="388864"/>
                  <a:pt x="1964634" y="419345"/>
                </a:cubicBezTo>
                <a:cubicBezTo>
                  <a:pt x="1964634" y="449826"/>
                  <a:pt x="1939922" y="474536"/>
                  <a:pt x="1909440" y="474536"/>
                </a:cubicBezTo>
                <a:cubicBezTo>
                  <a:pt x="1878957" y="474536"/>
                  <a:pt x="1854246" y="449826"/>
                  <a:pt x="1854246" y="419345"/>
                </a:cubicBezTo>
                <a:cubicBezTo>
                  <a:pt x="1854246" y="388864"/>
                  <a:pt x="1878957" y="364154"/>
                  <a:pt x="1909440" y="364154"/>
                </a:cubicBezTo>
                <a:close/>
                <a:moveTo>
                  <a:pt x="1779142" y="364154"/>
                </a:moveTo>
                <a:cubicBezTo>
                  <a:pt x="1809626" y="364154"/>
                  <a:pt x="1834337" y="388864"/>
                  <a:pt x="1834337" y="419345"/>
                </a:cubicBezTo>
                <a:cubicBezTo>
                  <a:pt x="1834337" y="449826"/>
                  <a:pt x="1809626" y="474536"/>
                  <a:pt x="1779142" y="474536"/>
                </a:cubicBezTo>
                <a:cubicBezTo>
                  <a:pt x="1748663" y="474536"/>
                  <a:pt x="1723951" y="449826"/>
                  <a:pt x="1723951" y="419345"/>
                </a:cubicBezTo>
                <a:cubicBezTo>
                  <a:pt x="1723951" y="388864"/>
                  <a:pt x="1748663" y="364154"/>
                  <a:pt x="1779142" y="364154"/>
                </a:cubicBezTo>
                <a:close/>
                <a:moveTo>
                  <a:pt x="1645508" y="364154"/>
                </a:moveTo>
                <a:cubicBezTo>
                  <a:pt x="1675988" y="364154"/>
                  <a:pt x="1700702" y="388864"/>
                  <a:pt x="1700702" y="419345"/>
                </a:cubicBezTo>
                <a:cubicBezTo>
                  <a:pt x="1700702" y="449826"/>
                  <a:pt x="1675988" y="474536"/>
                  <a:pt x="1645508" y="474536"/>
                </a:cubicBezTo>
                <a:cubicBezTo>
                  <a:pt x="1615024" y="474536"/>
                  <a:pt x="1590313" y="449826"/>
                  <a:pt x="1590313" y="419345"/>
                </a:cubicBezTo>
                <a:cubicBezTo>
                  <a:pt x="1590313" y="388864"/>
                  <a:pt x="1615024" y="364154"/>
                  <a:pt x="1645508" y="364154"/>
                </a:cubicBezTo>
                <a:close/>
                <a:moveTo>
                  <a:pt x="1515217" y="364154"/>
                </a:moveTo>
                <a:cubicBezTo>
                  <a:pt x="1545695" y="364154"/>
                  <a:pt x="1570405" y="388864"/>
                  <a:pt x="1570405" y="419345"/>
                </a:cubicBezTo>
                <a:cubicBezTo>
                  <a:pt x="1570405" y="449826"/>
                  <a:pt x="1545695" y="474536"/>
                  <a:pt x="1515217" y="474536"/>
                </a:cubicBezTo>
                <a:cubicBezTo>
                  <a:pt x="1484732" y="474536"/>
                  <a:pt x="1460020" y="449826"/>
                  <a:pt x="1460020" y="419345"/>
                </a:cubicBezTo>
                <a:cubicBezTo>
                  <a:pt x="1460020" y="388864"/>
                  <a:pt x="1484732" y="364154"/>
                  <a:pt x="1515217" y="364154"/>
                </a:cubicBezTo>
                <a:close/>
                <a:moveTo>
                  <a:pt x="1381573" y="364154"/>
                </a:moveTo>
                <a:cubicBezTo>
                  <a:pt x="1412060" y="364154"/>
                  <a:pt x="1436767" y="388864"/>
                  <a:pt x="1436767" y="419345"/>
                </a:cubicBezTo>
                <a:cubicBezTo>
                  <a:pt x="1436767" y="449826"/>
                  <a:pt x="1412060" y="474536"/>
                  <a:pt x="1381573" y="474536"/>
                </a:cubicBezTo>
                <a:cubicBezTo>
                  <a:pt x="1351097" y="474536"/>
                  <a:pt x="1326384" y="449826"/>
                  <a:pt x="1326384" y="419345"/>
                </a:cubicBezTo>
                <a:cubicBezTo>
                  <a:pt x="1326384" y="388864"/>
                  <a:pt x="1351097" y="364154"/>
                  <a:pt x="1381573" y="364154"/>
                </a:cubicBezTo>
                <a:close/>
                <a:moveTo>
                  <a:pt x="1251283" y="364154"/>
                </a:moveTo>
                <a:cubicBezTo>
                  <a:pt x="1281766" y="364154"/>
                  <a:pt x="1306476" y="388864"/>
                  <a:pt x="1306476" y="419345"/>
                </a:cubicBezTo>
                <a:cubicBezTo>
                  <a:pt x="1306476" y="449826"/>
                  <a:pt x="1281766" y="474536"/>
                  <a:pt x="1251283" y="474536"/>
                </a:cubicBezTo>
                <a:cubicBezTo>
                  <a:pt x="1220801" y="474536"/>
                  <a:pt x="1196091" y="449826"/>
                  <a:pt x="1196091" y="419345"/>
                </a:cubicBezTo>
                <a:cubicBezTo>
                  <a:pt x="1196091" y="388864"/>
                  <a:pt x="1220801" y="364154"/>
                  <a:pt x="1251283" y="364154"/>
                </a:cubicBezTo>
                <a:close/>
                <a:moveTo>
                  <a:pt x="7608850" y="247225"/>
                </a:moveTo>
                <a:cubicBezTo>
                  <a:pt x="7639332" y="247225"/>
                  <a:pt x="7664042" y="271935"/>
                  <a:pt x="7664042" y="302416"/>
                </a:cubicBezTo>
                <a:cubicBezTo>
                  <a:pt x="7664042" y="332897"/>
                  <a:pt x="7639332" y="357607"/>
                  <a:pt x="7608850" y="357607"/>
                </a:cubicBezTo>
                <a:cubicBezTo>
                  <a:pt x="7578368" y="357607"/>
                  <a:pt x="7553658" y="332897"/>
                  <a:pt x="7553658" y="302416"/>
                </a:cubicBezTo>
                <a:cubicBezTo>
                  <a:pt x="7553658" y="271935"/>
                  <a:pt x="7578368" y="247225"/>
                  <a:pt x="7608850" y="247225"/>
                </a:cubicBezTo>
                <a:close/>
                <a:moveTo>
                  <a:pt x="7481898" y="247225"/>
                </a:moveTo>
                <a:cubicBezTo>
                  <a:pt x="7512380" y="247225"/>
                  <a:pt x="7537090" y="271935"/>
                  <a:pt x="7537090" y="302416"/>
                </a:cubicBezTo>
                <a:cubicBezTo>
                  <a:pt x="7537090" y="332897"/>
                  <a:pt x="7512380" y="357607"/>
                  <a:pt x="7481898" y="357607"/>
                </a:cubicBezTo>
                <a:cubicBezTo>
                  <a:pt x="7451416" y="357607"/>
                  <a:pt x="7426706" y="332897"/>
                  <a:pt x="7426706" y="302416"/>
                </a:cubicBezTo>
                <a:cubicBezTo>
                  <a:pt x="7426706" y="271935"/>
                  <a:pt x="7451416" y="247225"/>
                  <a:pt x="7481898" y="247225"/>
                </a:cubicBezTo>
                <a:close/>
                <a:moveTo>
                  <a:pt x="5093178" y="247225"/>
                </a:moveTo>
                <a:cubicBezTo>
                  <a:pt x="5123660" y="247225"/>
                  <a:pt x="5148370" y="271935"/>
                  <a:pt x="5148370" y="302416"/>
                </a:cubicBezTo>
                <a:cubicBezTo>
                  <a:pt x="5148370" y="332897"/>
                  <a:pt x="5123660" y="357607"/>
                  <a:pt x="5093178" y="357607"/>
                </a:cubicBezTo>
                <a:cubicBezTo>
                  <a:pt x="5062696" y="357607"/>
                  <a:pt x="5037986" y="332897"/>
                  <a:pt x="5037986" y="302416"/>
                </a:cubicBezTo>
                <a:cubicBezTo>
                  <a:pt x="5037986" y="271935"/>
                  <a:pt x="5062696" y="247225"/>
                  <a:pt x="5093178" y="247225"/>
                </a:cubicBezTo>
                <a:close/>
                <a:moveTo>
                  <a:pt x="4030786" y="247225"/>
                </a:moveTo>
                <a:cubicBezTo>
                  <a:pt x="4061268" y="247225"/>
                  <a:pt x="4085978" y="271935"/>
                  <a:pt x="4085978" y="302416"/>
                </a:cubicBezTo>
                <a:cubicBezTo>
                  <a:pt x="4085978" y="332897"/>
                  <a:pt x="4061268" y="357607"/>
                  <a:pt x="4030786" y="357607"/>
                </a:cubicBezTo>
                <a:cubicBezTo>
                  <a:pt x="4000304" y="357607"/>
                  <a:pt x="3975594" y="332897"/>
                  <a:pt x="3975594" y="302416"/>
                </a:cubicBezTo>
                <a:cubicBezTo>
                  <a:pt x="3975594" y="271935"/>
                  <a:pt x="4000304" y="247225"/>
                  <a:pt x="4030786" y="247225"/>
                </a:cubicBezTo>
                <a:close/>
                <a:moveTo>
                  <a:pt x="3897148" y="247225"/>
                </a:moveTo>
                <a:cubicBezTo>
                  <a:pt x="3927630" y="247225"/>
                  <a:pt x="3952340" y="271935"/>
                  <a:pt x="3952340" y="302416"/>
                </a:cubicBezTo>
                <a:cubicBezTo>
                  <a:pt x="3952340" y="332897"/>
                  <a:pt x="3927630" y="357607"/>
                  <a:pt x="3897148" y="357607"/>
                </a:cubicBezTo>
                <a:cubicBezTo>
                  <a:pt x="3866666" y="357607"/>
                  <a:pt x="3841956" y="332897"/>
                  <a:pt x="3841956" y="302416"/>
                </a:cubicBezTo>
                <a:cubicBezTo>
                  <a:pt x="3841956" y="271935"/>
                  <a:pt x="3866666" y="247225"/>
                  <a:pt x="3897148" y="247225"/>
                </a:cubicBezTo>
                <a:close/>
                <a:moveTo>
                  <a:pt x="3763514" y="247225"/>
                </a:moveTo>
                <a:cubicBezTo>
                  <a:pt x="3793996" y="247225"/>
                  <a:pt x="3818706" y="271935"/>
                  <a:pt x="3818706" y="302416"/>
                </a:cubicBezTo>
                <a:cubicBezTo>
                  <a:pt x="3818706" y="332897"/>
                  <a:pt x="3793996" y="357607"/>
                  <a:pt x="3763514" y="357607"/>
                </a:cubicBezTo>
                <a:cubicBezTo>
                  <a:pt x="3733032" y="357607"/>
                  <a:pt x="3708322" y="332897"/>
                  <a:pt x="3708322" y="302416"/>
                </a:cubicBezTo>
                <a:cubicBezTo>
                  <a:pt x="3708322" y="271935"/>
                  <a:pt x="3733032" y="247225"/>
                  <a:pt x="3763514" y="247225"/>
                </a:cubicBezTo>
                <a:close/>
                <a:moveTo>
                  <a:pt x="3633221" y="247225"/>
                </a:moveTo>
                <a:cubicBezTo>
                  <a:pt x="3663703" y="247225"/>
                  <a:pt x="3688413" y="271935"/>
                  <a:pt x="3688413" y="302416"/>
                </a:cubicBezTo>
                <a:cubicBezTo>
                  <a:pt x="3688413" y="332897"/>
                  <a:pt x="3663703" y="357607"/>
                  <a:pt x="3633221" y="357607"/>
                </a:cubicBezTo>
                <a:cubicBezTo>
                  <a:pt x="3602739" y="357607"/>
                  <a:pt x="3578029" y="332897"/>
                  <a:pt x="3578029" y="302416"/>
                </a:cubicBezTo>
                <a:cubicBezTo>
                  <a:pt x="3578029" y="271935"/>
                  <a:pt x="3602739" y="247225"/>
                  <a:pt x="3633221" y="247225"/>
                </a:cubicBezTo>
                <a:close/>
                <a:moveTo>
                  <a:pt x="3499589" y="247225"/>
                </a:moveTo>
                <a:cubicBezTo>
                  <a:pt x="3530071" y="247225"/>
                  <a:pt x="3554781" y="271935"/>
                  <a:pt x="3554781" y="302416"/>
                </a:cubicBezTo>
                <a:cubicBezTo>
                  <a:pt x="3554781" y="332897"/>
                  <a:pt x="3530071" y="357607"/>
                  <a:pt x="3499589" y="357607"/>
                </a:cubicBezTo>
                <a:cubicBezTo>
                  <a:pt x="3469107" y="357607"/>
                  <a:pt x="3444397" y="332897"/>
                  <a:pt x="3444397" y="302416"/>
                </a:cubicBezTo>
                <a:cubicBezTo>
                  <a:pt x="3444397" y="271935"/>
                  <a:pt x="3469107" y="247225"/>
                  <a:pt x="3499589" y="247225"/>
                </a:cubicBezTo>
                <a:close/>
                <a:moveTo>
                  <a:pt x="3369293" y="247225"/>
                </a:moveTo>
                <a:cubicBezTo>
                  <a:pt x="3399775" y="247225"/>
                  <a:pt x="3424485" y="271935"/>
                  <a:pt x="3424485" y="302416"/>
                </a:cubicBezTo>
                <a:cubicBezTo>
                  <a:pt x="3424485" y="332897"/>
                  <a:pt x="3399775" y="357607"/>
                  <a:pt x="3369293" y="357607"/>
                </a:cubicBezTo>
                <a:cubicBezTo>
                  <a:pt x="3338811" y="357607"/>
                  <a:pt x="3314101" y="332897"/>
                  <a:pt x="3314101" y="302416"/>
                </a:cubicBezTo>
                <a:cubicBezTo>
                  <a:pt x="3314101" y="271935"/>
                  <a:pt x="3338811" y="247225"/>
                  <a:pt x="3369293" y="247225"/>
                </a:cubicBezTo>
                <a:close/>
                <a:moveTo>
                  <a:pt x="3235657" y="247225"/>
                </a:moveTo>
                <a:cubicBezTo>
                  <a:pt x="3266139" y="247225"/>
                  <a:pt x="3290849" y="271935"/>
                  <a:pt x="3290849" y="302416"/>
                </a:cubicBezTo>
                <a:cubicBezTo>
                  <a:pt x="3290849" y="332897"/>
                  <a:pt x="3266139" y="357607"/>
                  <a:pt x="3235657" y="357607"/>
                </a:cubicBezTo>
                <a:cubicBezTo>
                  <a:pt x="3205175" y="357607"/>
                  <a:pt x="3180465" y="332897"/>
                  <a:pt x="3180465" y="302416"/>
                </a:cubicBezTo>
                <a:cubicBezTo>
                  <a:pt x="3180465" y="271935"/>
                  <a:pt x="3205175" y="247225"/>
                  <a:pt x="3235657" y="247225"/>
                </a:cubicBezTo>
                <a:close/>
                <a:moveTo>
                  <a:pt x="3098682" y="247225"/>
                </a:moveTo>
                <a:cubicBezTo>
                  <a:pt x="3129164" y="247225"/>
                  <a:pt x="3153874" y="271935"/>
                  <a:pt x="3153874" y="302416"/>
                </a:cubicBezTo>
                <a:cubicBezTo>
                  <a:pt x="3153874" y="332897"/>
                  <a:pt x="3129164" y="357607"/>
                  <a:pt x="3098682" y="357607"/>
                </a:cubicBezTo>
                <a:cubicBezTo>
                  <a:pt x="3068200" y="357607"/>
                  <a:pt x="3043490" y="332897"/>
                  <a:pt x="3043490" y="302416"/>
                </a:cubicBezTo>
                <a:cubicBezTo>
                  <a:pt x="3043490" y="271935"/>
                  <a:pt x="3068200" y="247225"/>
                  <a:pt x="3098682" y="247225"/>
                </a:cubicBezTo>
                <a:close/>
                <a:moveTo>
                  <a:pt x="2971729" y="247225"/>
                </a:moveTo>
                <a:cubicBezTo>
                  <a:pt x="3002211" y="247225"/>
                  <a:pt x="3026921" y="271935"/>
                  <a:pt x="3026921" y="302416"/>
                </a:cubicBezTo>
                <a:cubicBezTo>
                  <a:pt x="3026921" y="332897"/>
                  <a:pt x="3002211" y="357607"/>
                  <a:pt x="2971729" y="357607"/>
                </a:cubicBezTo>
                <a:cubicBezTo>
                  <a:pt x="2941247" y="357607"/>
                  <a:pt x="2916537" y="332897"/>
                  <a:pt x="2916537" y="302416"/>
                </a:cubicBezTo>
                <a:cubicBezTo>
                  <a:pt x="2916537" y="271935"/>
                  <a:pt x="2941247" y="247225"/>
                  <a:pt x="2971729" y="247225"/>
                </a:cubicBezTo>
                <a:close/>
                <a:moveTo>
                  <a:pt x="2834862" y="247225"/>
                </a:moveTo>
                <a:cubicBezTo>
                  <a:pt x="2865342" y="247225"/>
                  <a:pt x="2890052" y="271935"/>
                  <a:pt x="2890052" y="302416"/>
                </a:cubicBezTo>
                <a:cubicBezTo>
                  <a:pt x="2890052" y="332897"/>
                  <a:pt x="2865342" y="357607"/>
                  <a:pt x="2834862" y="357607"/>
                </a:cubicBezTo>
                <a:cubicBezTo>
                  <a:pt x="2804379" y="357607"/>
                  <a:pt x="2779671" y="332897"/>
                  <a:pt x="2779671" y="302416"/>
                </a:cubicBezTo>
                <a:cubicBezTo>
                  <a:pt x="2779671" y="271935"/>
                  <a:pt x="2804379" y="247225"/>
                  <a:pt x="2834862" y="247225"/>
                </a:cubicBezTo>
                <a:close/>
                <a:moveTo>
                  <a:pt x="2570933" y="247225"/>
                </a:moveTo>
                <a:cubicBezTo>
                  <a:pt x="2601414" y="247225"/>
                  <a:pt x="2626123" y="271935"/>
                  <a:pt x="2626123" y="302416"/>
                </a:cubicBezTo>
                <a:cubicBezTo>
                  <a:pt x="2626123" y="332897"/>
                  <a:pt x="2601414" y="357607"/>
                  <a:pt x="2570933" y="357607"/>
                </a:cubicBezTo>
                <a:cubicBezTo>
                  <a:pt x="2540449" y="357607"/>
                  <a:pt x="2515738" y="332897"/>
                  <a:pt x="2515738" y="302416"/>
                </a:cubicBezTo>
                <a:cubicBezTo>
                  <a:pt x="2515738" y="271935"/>
                  <a:pt x="2540449" y="247225"/>
                  <a:pt x="2570933" y="247225"/>
                </a:cubicBezTo>
                <a:close/>
                <a:moveTo>
                  <a:pt x="2437297" y="247225"/>
                </a:moveTo>
                <a:cubicBezTo>
                  <a:pt x="2467781" y="247225"/>
                  <a:pt x="2492487" y="271935"/>
                  <a:pt x="2492487" y="302416"/>
                </a:cubicBezTo>
                <a:cubicBezTo>
                  <a:pt x="2492487" y="332897"/>
                  <a:pt x="2467781" y="357607"/>
                  <a:pt x="2437297" y="357607"/>
                </a:cubicBezTo>
                <a:cubicBezTo>
                  <a:pt x="2406818" y="357607"/>
                  <a:pt x="2382108" y="332897"/>
                  <a:pt x="2382108" y="302416"/>
                </a:cubicBezTo>
                <a:cubicBezTo>
                  <a:pt x="2382108" y="271935"/>
                  <a:pt x="2406818" y="247225"/>
                  <a:pt x="2437297" y="247225"/>
                </a:cubicBezTo>
                <a:close/>
                <a:moveTo>
                  <a:pt x="2303666" y="247225"/>
                </a:moveTo>
                <a:cubicBezTo>
                  <a:pt x="2334146" y="247225"/>
                  <a:pt x="2358856" y="271935"/>
                  <a:pt x="2358856" y="302416"/>
                </a:cubicBezTo>
                <a:cubicBezTo>
                  <a:pt x="2358856" y="332897"/>
                  <a:pt x="2334146" y="357607"/>
                  <a:pt x="2303666" y="357607"/>
                </a:cubicBezTo>
                <a:cubicBezTo>
                  <a:pt x="2273184" y="357607"/>
                  <a:pt x="2248473" y="332897"/>
                  <a:pt x="2248473" y="302416"/>
                </a:cubicBezTo>
                <a:cubicBezTo>
                  <a:pt x="2248473" y="271935"/>
                  <a:pt x="2273184" y="247225"/>
                  <a:pt x="2303666" y="247225"/>
                </a:cubicBezTo>
                <a:close/>
                <a:moveTo>
                  <a:pt x="2173372" y="247225"/>
                </a:moveTo>
                <a:cubicBezTo>
                  <a:pt x="2203857" y="247225"/>
                  <a:pt x="2228566" y="271935"/>
                  <a:pt x="2228566" y="302416"/>
                </a:cubicBezTo>
                <a:cubicBezTo>
                  <a:pt x="2228566" y="332897"/>
                  <a:pt x="2203857" y="357607"/>
                  <a:pt x="2173372" y="357607"/>
                </a:cubicBezTo>
                <a:cubicBezTo>
                  <a:pt x="2142892" y="357607"/>
                  <a:pt x="2118180" y="332897"/>
                  <a:pt x="2118180" y="302416"/>
                </a:cubicBezTo>
                <a:cubicBezTo>
                  <a:pt x="2118180" y="271935"/>
                  <a:pt x="2142892" y="247225"/>
                  <a:pt x="2173372" y="247225"/>
                </a:cubicBezTo>
                <a:close/>
                <a:moveTo>
                  <a:pt x="1909440" y="247225"/>
                </a:moveTo>
                <a:cubicBezTo>
                  <a:pt x="1939922" y="247225"/>
                  <a:pt x="1964634" y="271935"/>
                  <a:pt x="1964634" y="302416"/>
                </a:cubicBezTo>
                <a:cubicBezTo>
                  <a:pt x="1964634" y="332897"/>
                  <a:pt x="1939922" y="357607"/>
                  <a:pt x="1909440" y="357607"/>
                </a:cubicBezTo>
                <a:cubicBezTo>
                  <a:pt x="1878957" y="357607"/>
                  <a:pt x="1854246" y="332897"/>
                  <a:pt x="1854246" y="302416"/>
                </a:cubicBezTo>
                <a:cubicBezTo>
                  <a:pt x="1854246" y="271935"/>
                  <a:pt x="1878957" y="247225"/>
                  <a:pt x="1909440" y="247225"/>
                </a:cubicBezTo>
                <a:close/>
                <a:moveTo>
                  <a:pt x="1779142" y="247225"/>
                </a:moveTo>
                <a:cubicBezTo>
                  <a:pt x="1809626" y="247225"/>
                  <a:pt x="1834337" y="271935"/>
                  <a:pt x="1834337" y="302416"/>
                </a:cubicBezTo>
                <a:cubicBezTo>
                  <a:pt x="1834337" y="332897"/>
                  <a:pt x="1809626" y="357607"/>
                  <a:pt x="1779142" y="357607"/>
                </a:cubicBezTo>
                <a:cubicBezTo>
                  <a:pt x="1748663" y="357607"/>
                  <a:pt x="1723951" y="332897"/>
                  <a:pt x="1723951" y="302416"/>
                </a:cubicBezTo>
                <a:cubicBezTo>
                  <a:pt x="1723951" y="271935"/>
                  <a:pt x="1748663" y="247225"/>
                  <a:pt x="1779142" y="247225"/>
                </a:cubicBezTo>
                <a:close/>
                <a:moveTo>
                  <a:pt x="1645508" y="247225"/>
                </a:moveTo>
                <a:cubicBezTo>
                  <a:pt x="1675988" y="247225"/>
                  <a:pt x="1700702" y="271935"/>
                  <a:pt x="1700702" y="302416"/>
                </a:cubicBezTo>
                <a:cubicBezTo>
                  <a:pt x="1700702" y="332897"/>
                  <a:pt x="1675988" y="357607"/>
                  <a:pt x="1645508" y="357607"/>
                </a:cubicBezTo>
                <a:cubicBezTo>
                  <a:pt x="1615027" y="357607"/>
                  <a:pt x="1590313" y="332897"/>
                  <a:pt x="1590313" y="302416"/>
                </a:cubicBezTo>
                <a:cubicBezTo>
                  <a:pt x="1590313" y="271935"/>
                  <a:pt x="1615027" y="247225"/>
                  <a:pt x="1645508" y="247225"/>
                </a:cubicBezTo>
                <a:close/>
                <a:moveTo>
                  <a:pt x="1515217" y="247225"/>
                </a:moveTo>
                <a:cubicBezTo>
                  <a:pt x="1545695" y="247225"/>
                  <a:pt x="1570405" y="271935"/>
                  <a:pt x="1570405" y="302416"/>
                </a:cubicBezTo>
                <a:cubicBezTo>
                  <a:pt x="1570405" y="332897"/>
                  <a:pt x="1545695" y="357607"/>
                  <a:pt x="1515217" y="357607"/>
                </a:cubicBezTo>
                <a:cubicBezTo>
                  <a:pt x="1484732" y="357607"/>
                  <a:pt x="1460020" y="332897"/>
                  <a:pt x="1460020" y="302416"/>
                </a:cubicBezTo>
                <a:cubicBezTo>
                  <a:pt x="1460020" y="271935"/>
                  <a:pt x="1484732" y="247225"/>
                  <a:pt x="1515217" y="247225"/>
                </a:cubicBezTo>
                <a:close/>
                <a:moveTo>
                  <a:pt x="1381573" y="247225"/>
                </a:moveTo>
                <a:cubicBezTo>
                  <a:pt x="1412060" y="247225"/>
                  <a:pt x="1436767" y="271935"/>
                  <a:pt x="1436767" y="302416"/>
                </a:cubicBezTo>
                <a:cubicBezTo>
                  <a:pt x="1436767" y="332897"/>
                  <a:pt x="1412060" y="357607"/>
                  <a:pt x="1381573" y="357607"/>
                </a:cubicBezTo>
                <a:cubicBezTo>
                  <a:pt x="1351097" y="357607"/>
                  <a:pt x="1326384" y="332897"/>
                  <a:pt x="1326384" y="302416"/>
                </a:cubicBezTo>
                <a:cubicBezTo>
                  <a:pt x="1326384" y="271935"/>
                  <a:pt x="1351097" y="247225"/>
                  <a:pt x="1381573" y="247225"/>
                </a:cubicBezTo>
                <a:close/>
                <a:moveTo>
                  <a:pt x="7481898" y="120271"/>
                </a:moveTo>
                <a:cubicBezTo>
                  <a:pt x="7512380" y="120271"/>
                  <a:pt x="7537090" y="144981"/>
                  <a:pt x="7537090" y="175462"/>
                </a:cubicBezTo>
                <a:cubicBezTo>
                  <a:pt x="7537090" y="205943"/>
                  <a:pt x="7512380" y="230653"/>
                  <a:pt x="7481898" y="230653"/>
                </a:cubicBezTo>
                <a:cubicBezTo>
                  <a:pt x="7451416" y="230653"/>
                  <a:pt x="7426706" y="205943"/>
                  <a:pt x="7426706" y="175462"/>
                </a:cubicBezTo>
                <a:cubicBezTo>
                  <a:pt x="7426706" y="144981"/>
                  <a:pt x="7451416" y="120271"/>
                  <a:pt x="7481898" y="120271"/>
                </a:cubicBezTo>
                <a:close/>
                <a:moveTo>
                  <a:pt x="7341580" y="120271"/>
                </a:moveTo>
                <a:cubicBezTo>
                  <a:pt x="7372062" y="120271"/>
                  <a:pt x="7396772" y="144981"/>
                  <a:pt x="7396772" y="175462"/>
                </a:cubicBezTo>
                <a:cubicBezTo>
                  <a:pt x="7396772" y="205943"/>
                  <a:pt x="7372062" y="230653"/>
                  <a:pt x="7341580" y="230653"/>
                </a:cubicBezTo>
                <a:cubicBezTo>
                  <a:pt x="7311098" y="230653"/>
                  <a:pt x="7286388" y="205943"/>
                  <a:pt x="7286388" y="175462"/>
                </a:cubicBezTo>
                <a:cubicBezTo>
                  <a:pt x="7286388" y="144981"/>
                  <a:pt x="7311098" y="120271"/>
                  <a:pt x="7341580" y="120271"/>
                </a:cubicBezTo>
                <a:close/>
                <a:moveTo>
                  <a:pt x="7211288" y="120271"/>
                </a:moveTo>
                <a:cubicBezTo>
                  <a:pt x="7241770" y="120271"/>
                  <a:pt x="7266480" y="144981"/>
                  <a:pt x="7266480" y="175462"/>
                </a:cubicBezTo>
                <a:cubicBezTo>
                  <a:pt x="7266480" y="205943"/>
                  <a:pt x="7241770" y="230653"/>
                  <a:pt x="7211288" y="230653"/>
                </a:cubicBezTo>
                <a:cubicBezTo>
                  <a:pt x="7180806" y="230653"/>
                  <a:pt x="7156096" y="205943"/>
                  <a:pt x="7156096" y="175462"/>
                </a:cubicBezTo>
                <a:cubicBezTo>
                  <a:pt x="7156096" y="144981"/>
                  <a:pt x="7180806" y="120271"/>
                  <a:pt x="7211288" y="120271"/>
                </a:cubicBezTo>
                <a:close/>
                <a:moveTo>
                  <a:pt x="5223474" y="120271"/>
                </a:moveTo>
                <a:cubicBezTo>
                  <a:pt x="5253956" y="120271"/>
                  <a:pt x="5278666" y="144981"/>
                  <a:pt x="5278666" y="175462"/>
                </a:cubicBezTo>
                <a:cubicBezTo>
                  <a:pt x="5278666" y="205943"/>
                  <a:pt x="5253956" y="230653"/>
                  <a:pt x="5223474" y="230653"/>
                </a:cubicBezTo>
                <a:cubicBezTo>
                  <a:pt x="5192992" y="230653"/>
                  <a:pt x="5168282" y="205943"/>
                  <a:pt x="5168282" y="175462"/>
                </a:cubicBezTo>
                <a:cubicBezTo>
                  <a:pt x="5168282" y="144981"/>
                  <a:pt x="5192992" y="120271"/>
                  <a:pt x="5223474" y="120271"/>
                </a:cubicBezTo>
                <a:close/>
                <a:moveTo>
                  <a:pt x="5093178" y="120271"/>
                </a:moveTo>
                <a:cubicBezTo>
                  <a:pt x="5123660" y="120271"/>
                  <a:pt x="5148370" y="144981"/>
                  <a:pt x="5148370" y="175462"/>
                </a:cubicBezTo>
                <a:cubicBezTo>
                  <a:pt x="5148370" y="205943"/>
                  <a:pt x="5123660" y="230653"/>
                  <a:pt x="5093178" y="230653"/>
                </a:cubicBezTo>
                <a:cubicBezTo>
                  <a:pt x="5062696" y="230653"/>
                  <a:pt x="5037986" y="205943"/>
                  <a:pt x="5037986" y="175462"/>
                </a:cubicBezTo>
                <a:cubicBezTo>
                  <a:pt x="5037986" y="144981"/>
                  <a:pt x="5062696" y="120271"/>
                  <a:pt x="5093178" y="120271"/>
                </a:cubicBezTo>
                <a:close/>
                <a:moveTo>
                  <a:pt x="4161077" y="120271"/>
                </a:moveTo>
                <a:cubicBezTo>
                  <a:pt x="4191559" y="120271"/>
                  <a:pt x="4216269" y="144981"/>
                  <a:pt x="4216269" y="175462"/>
                </a:cubicBezTo>
                <a:cubicBezTo>
                  <a:pt x="4216269" y="205943"/>
                  <a:pt x="4191559" y="230653"/>
                  <a:pt x="4161077" y="230653"/>
                </a:cubicBezTo>
                <a:cubicBezTo>
                  <a:pt x="4130595" y="230653"/>
                  <a:pt x="4105885" y="205943"/>
                  <a:pt x="4105885" y="175462"/>
                </a:cubicBezTo>
                <a:cubicBezTo>
                  <a:pt x="4105885" y="144981"/>
                  <a:pt x="4130595" y="120271"/>
                  <a:pt x="4161077" y="120271"/>
                </a:cubicBezTo>
                <a:close/>
                <a:moveTo>
                  <a:pt x="4030786" y="120271"/>
                </a:moveTo>
                <a:cubicBezTo>
                  <a:pt x="4061268" y="120271"/>
                  <a:pt x="4085978" y="144981"/>
                  <a:pt x="4085978" y="175462"/>
                </a:cubicBezTo>
                <a:cubicBezTo>
                  <a:pt x="4085978" y="205943"/>
                  <a:pt x="4061268" y="230653"/>
                  <a:pt x="4030786" y="230653"/>
                </a:cubicBezTo>
                <a:cubicBezTo>
                  <a:pt x="4000304" y="230653"/>
                  <a:pt x="3975594" y="205943"/>
                  <a:pt x="3975594" y="175462"/>
                </a:cubicBezTo>
                <a:cubicBezTo>
                  <a:pt x="3975594" y="144981"/>
                  <a:pt x="4000304" y="120271"/>
                  <a:pt x="4030786" y="120271"/>
                </a:cubicBezTo>
                <a:close/>
                <a:moveTo>
                  <a:pt x="3897148" y="120271"/>
                </a:moveTo>
                <a:cubicBezTo>
                  <a:pt x="3927630" y="120271"/>
                  <a:pt x="3952340" y="144981"/>
                  <a:pt x="3952340" y="175462"/>
                </a:cubicBezTo>
                <a:cubicBezTo>
                  <a:pt x="3952340" y="205943"/>
                  <a:pt x="3927630" y="230653"/>
                  <a:pt x="3897148" y="230653"/>
                </a:cubicBezTo>
                <a:cubicBezTo>
                  <a:pt x="3866666" y="230653"/>
                  <a:pt x="3841956" y="205943"/>
                  <a:pt x="3841956" y="175462"/>
                </a:cubicBezTo>
                <a:cubicBezTo>
                  <a:pt x="3841956" y="144981"/>
                  <a:pt x="3866666" y="120271"/>
                  <a:pt x="3897148" y="120271"/>
                </a:cubicBezTo>
                <a:close/>
                <a:moveTo>
                  <a:pt x="3763514" y="120271"/>
                </a:moveTo>
                <a:cubicBezTo>
                  <a:pt x="3793996" y="120271"/>
                  <a:pt x="3818706" y="144981"/>
                  <a:pt x="3818706" y="175462"/>
                </a:cubicBezTo>
                <a:cubicBezTo>
                  <a:pt x="3818706" y="205943"/>
                  <a:pt x="3793996" y="230653"/>
                  <a:pt x="3763514" y="230653"/>
                </a:cubicBezTo>
                <a:cubicBezTo>
                  <a:pt x="3733032" y="230653"/>
                  <a:pt x="3708322" y="205943"/>
                  <a:pt x="3708322" y="175462"/>
                </a:cubicBezTo>
                <a:cubicBezTo>
                  <a:pt x="3708322" y="144981"/>
                  <a:pt x="3733032" y="120271"/>
                  <a:pt x="3763514" y="120271"/>
                </a:cubicBezTo>
                <a:close/>
                <a:moveTo>
                  <a:pt x="3633221" y="120271"/>
                </a:moveTo>
                <a:cubicBezTo>
                  <a:pt x="3663703" y="120271"/>
                  <a:pt x="3688413" y="144981"/>
                  <a:pt x="3688413" y="175462"/>
                </a:cubicBezTo>
                <a:cubicBezTo>
                  <a:pt x="3688413" y="205943"/>
                  <a:pt x="3663703" y="230653"/>
                  <a:pt x="3633221" y="230653"/>
                </a:cubicBezTo>
                <a:cubicBezTo>
                  <a:pt x="3602739" y="230653"/>
                  <a:pt x="3578029" y="205943"/>
                  <a:pt x="3578029" y="175462"/>
                </a:cubicBezTo>
                <a:cubicBezTo>
                  <a:pt x="3578029" y="144981"/>
                  <a:pt x="3602739" y="120271"/>
                  <a:pt x="3633221" y="120271"/>
                </a:cubicBezTo>
                <a:close/>
                <a:moveTo>
                  <a:pt x="3499589" y="120271"/>
                </a:moveTo>
                <a:cubicBezTo>
                  <a:pt x="3530071" y="120271"/>
                  <a:pt x="3554781" y="144981"/>
                  <a:pt x="3554781" y="175462"/>
                </a:cubicBezTo>
                <a:cubicBezTo>
                  <a:pt x="3554781" y="205943"/>
                  <a:pt x="3530071" y="230653"/>
                  <a:pt x="3499589" y="230653"/>
                </a:cubicBezTo>
                <a:cubicBezTo>
                  <a:pt x="3469107" y="230653"/>
                  <a:pt x="3444397" y="205943"/>
                  <a:pt x="3444397" y="175462"/>
                </a:cubicBezTo>
                <a:cubicBezTo>
                  <a:pt x="3444397" y="144981"/>
                  <a:pt x="3469107" y="120271"/>
                  <a:pt x="3499589" y="120271"/>
                </a:cubicBezTo>
                <a:close/>
                <a:moveTo>
                  <a:pt x="3369293" y="120271"/>
                </a:moveTo>
                <a:cubicBezTo>
                  <a:pt x="3399775" y="120271"/>
                  <a:pt x="3424485" y="144981"/>
                  <a:pt x="3424485" y="175462"/>
                </a:cubicBezTo>
                <a:cubicBezTo>
                  <a:pt x="3424485" y="205943"/>
                  <a:pt x="3399775" y="230653"/>
                  <a:pt x="3369293" y="230653"/>
                </a:cubicBezTo>
                <a:cubicBezTo>
                  <a:pt x="3338811" y="230653"/>
                  <a:pt x="3314101" y="205943"/>
                  <a:pt x="3314101" y="175462"/>
                </a:cubicBezTo>
                <a:cubicBezTo>
                  <a:pt x="3314101" y="144981"/>
                  <a:pt x="3338811" y="120271"/>
                  <a:pt x="3369293" y="120271"/>
                </a:cubicBezTo>
                <a:close/>
                <a:moveTo>
                  <a:pt x="3235657" y="120271"/>
                </a:moveTo>
                <a:cubicBezTo>
                  <a:pt x="3266139" y="120271"/>
                  <a:pt x="3290849" y="144981"/>
                  <a:pt x="3290849" y="175462"/>
                </a:cubicBezTo>
                <a:cubicBezTo>
                  <a:pt x="3290849" y="205943"/>
                  <a:pt x="3266139" y="230653"/>
                  <a:pt x="3235657" y="230653"/>
                </a:cubicBezTo>
                <a:cubicBezTo>
                  <a:pt x="3205175" y="230653"/>
                  <a:pt x="3180465" y="205943"/>
                  <a:pt x="3180465" y="175462"/>
                </a:cubicBezTo>
                <a:cubicBezTo>
                  <a:pt x="3180465" y="144981"/>
                  <a:pt x="3205175" y="120271"/>
                  <a:pt x="3235657" y="120271"/>
                </a:cubicBezTo>
                <a:close/>
                <a:moveTo>
                  <a:pt x="3098682" y="120271"/>
                </a:moveTo>
                <a:cubicBezTo>
                  <a:pt x="3129164" y="120271"/>
                  <a:pt x="3153874" y="144981"/>
                  <a:pt x="3153874" y="175462"/>
                </a:cubicBezTo>
                <a:cubicBezTo>
                  <a:pt x="3153874" y="205943"/>
                  <a:pt x="3129164" y="230653"/>
                  <a:pt x="3098682" y="230653"/>
                </a:cubicBezTo>
                <a:cubicBezTo>
                  <a:pt x="3068200" y="230653"/>
                  <a:pt x="3043490" y="205943"/>
                  <a:pt x="3043490" y="175462"/>
                </a:cubicBezTo>
                <a:cubicBezTo>
                  <a:pt x="3043490" y="144981"/>
                  <a:pt x="3068200" y="120271"/>
                  <a:pt x="3098682" y="120271"/>
                </a:cubicBezTo>
                <a:close/>
                <a:moveTo>
                  <a:pt x="2971729" y="120271"/>
                </a:moveTo>
                <a:cubicBezTo>
                  <a:pt x="3002211" y="120271"/>
                  <a:pt x="3026921" y="144981"/>
                  <a:pt x="3026921" y="175462"/>
                </a:cubicBezTo>
                <a:cubicBezTo>
                  <a:pt x="3026921" y="205943"/>
                  <a:pt x="3002211" y="230653"/>
                  <a:pt x="2971729" y="230653"/>
                </a:cubicBezTo>
                <a:cubicBezTo>
                  <a:pt x="2941247" y="230653"/>
                  <a:pt x="2916537" y="205943"/>
                  <a:pt x="2916537" y="175462"/>
                </a:cubicBezTo>
                <a:cubicBezTo>
                  <a:pt x="2916537" y="144981"/>
                  <a:pt x="2941247" y="120271"/>
                  <a:pt x="2971729" y="120271"/>
                </a:cubicBezTo>
                <a:close/>
                <a:moveTo>
                  <a:pt x="2707903" y="120271"/>
                </a:moveTo>
                <a:cubicBezTo>
                  <a:pt x="2738390" y="120271"/>
                  <a:pt x="2763100" y="144981"/>
                  <a:pt x="2763100" y="175462"/>
                </a:cubicBezTo>
                <a:cubicBezTo>
                  <a:pt x="2763100" y="205943"/>
                  <a:pt x="2738390" y="230653"/>
                  <a:pt x="2707903" y="230653"/>
                </a:cubicBezTo>
                <a:cubicBezTo>
                  <a:pt x="2677427" y="230653"/>
                  <a:pt x="2652715" y="205943"/>
                  <a:pt x="2652715" y="175462"/>
                </a:cubicBezTo>
                <a:cubicBezTo>
                  <a:pt x="2652715" y="144981"/>
                  <a:pt x="2677427" y="120271"/>
                  <a:pt x="2707903" y="120271"/>
                </a:cubicBezTo>
                <a:close/>
                <a:moveTo>
                  <a:pt x="2570933" y="120271"/>
                </a:moveTo>
                <a:cubicBezTo>
                  <a:pt x="2601414" y="120271"/>
                  <a:pt x="2626123" y="144981"/>
                  <a:pt x="2626123" y="175462"/>
                </a:cubicBezTo>
                <a:cubicBezTo>
                  <a:pt x="2626123" y="205943"/>
                  <a:pt x="2601414" y="230653"/>
                  <a:pt x="2570933" y="230653"/>
                </a:cubicBezTo>
                <a:cubicBezTo>
                  <a:pt x="2540449" y="230653"/>
                  <a:pt x="2515738" y="205943"/>
                  <a:pt x="2515738" y="175462"/>
                </a:cubicBezTo>
                <a:cubicBezTo>
                  <a:pt x="2515738" y="144981"/>
                  <a:pt x="2540449" y="120271"/>
                  <a:pt x="2570933" y="120271"/>
                </a:cubicBezTo>
                <a:close/>
                <a:moveTo>
                  <a:pt x="2437297" y="120271"/>
                </a:moveTo>
                <a:cubicBezTo>
                  <a:pt x="2467781" y="120271"/>
                  <a:pt x="2492487" y="144981"/>
                  <a:pt x="2492487" y="175462"/>
                </a:cubicBezTo>
                <a:cubicBezTo>
                  <a:pt x="2492487" y="205943"/>
                  <a:pt x="2467781" y="230653"/>
                  <a:pt x="2437297" y="230653"/>
                </a:cubicBezTo>
                <a:cubicBezTo>
                  <a:pt x="2406818" y="230653"/>
                  <a:pt x="2382108" y="205943"/>
                  <a:pt x="2382108" y="175462"/>
                </a:cubicBezTo>
                <a:cubicBezTo>
                  <a:pt x="2382108" y="144981"/>
                  <a:pt x="2406818" y="120271"/>
                  <a:pt x="2437297" y="120271"/>
                </a:cubicBezTo>
                <a:close/>
                <a:moveTo>
                  <a:pt x="2303666" y="120271"/>
                </a:moveTo>
                <a:cubicBezTo>
                  <a:pt x="2334146" y="120271"/>
                  <a:pt x="2358856" y="144981"/>
                  <a:pt x="2358856" y="175462"/>
                </a:cubicBezTo>
                <a:cubicBezTo>
                  <a:pt x="2358856" y="205943"/>
                  <a:pt x="2334146" y="230653"/>
                  <a:pt x="2303666" y="230653"/>
                </a:cubicBezTo>
                <a:cubicBezTo>
                  <a:pt x="2273184" y="230653"/>
                  <a:pt x="2248473" y="205943"/>
                  <a:pt x="2248473" y="175462"/>
                </a:cubicBezTo>
                <a:cubicBezTo>
                  <a:pt x="2248473" y="144981"/>
                  <a:pt x="2273184" y="120271"/>
                  <a:pt x="2303666" y="120271"/>
                </a:cubicBezTo>
                <a:close/>
                <a:moveTo>
                  <a:pt x="2173372" y="120271"/>
                </a:moveTo>
                <a:cubicBezTo>
                  <a:pt x="2203857" y="120271"/>
                  <a:pt x="2228566" y="144981"/>
                  <a:pt x="2228566" y="175462"/>
                </a:cubicBezTo>
                <a:cubicBezTo>
                  <a:pt x="2228566" y="205943"/>
                  <a:pt x="2203857" y="230653"/>
                  <a:pt x="2173372" y="230653"/>
                </a:cubicBezTo>
                <a:cubicBezTo>
                  <a:pt x="2142892" y="230653"/>
                  <a:pt x="2118180" y="205943"/>
                  <a:pt x="2118180" y="175462"/>
                </a:cubicBezTo>
                <a:cubicBezTo>
                  <a:pt x="2118180" y="144981"/>
                  <a:pt x="2142892" y="120271"/>
                  <a:pt x="2173372" y="120271"/>
                </a:cubicBezTo>
                <a:close/>
                <a:moveTo>
                  <a:pt x="7341580" y="0"/>
                </a:moveTo>
                <a:cubicBezTo>
                  <a:pt x="7372062" y="0"/>
                  <a:pt x="7396772" y="24710"/>
                  <a:pt x="7396772" y="55191"/>
                </a:cubicBezTo>
                <a:cubicBezTo>
                  <a:pt x="7396772" y="85672"/>
                  <a:pt x="7372062" y="110382"/>
                  <a:pt x="7341580" y="110382"/>
                </a:cubicBezTo>
                <a:cubicBezTo>
                  <a:pt x="7311098" y="110382"/>
                  <a:pt x="7286388" y="85672"/>
                  <a:pt x="7286388" y="55191"/>
                </a:cubicBezTo>
                <a:cubicBezTo>
                  <a:pt x="7286388" y="24710"/>
                  <a:pt x="7311098" y="0"/>
                  <a:pt x="7341580" y="0"/>
                </a:cubicBezTo>
                <a:close/>
                <a:moveTo>
                  <a:pt x="4294713" y="0"/>
                </a:moveTo>
                <a:cubicBezTo>
                  <a:pt x="4325195" y="0"/>
                  <a:pt x="4349905" y="24710"/>
                  <a:pt x="4349905" y="55191"/>
                </a:cubicBezTo>
                <a:cubicBezTo>
                  <a:pt x="4349905" y="85672"/>
                  <a:pt x="4325195" y="110382"/>
                  <a:pt x="4294713" y="110382"/>
                </a:cubicBezTo>
                <a:cubicBezTo>
                  <a:pt x="4264231" y="110382"/>
                  <a:pt x="4239521" y="85672"/>
                  <a:pt x="4239521" y="55191"/>
                </a:cubicBezTo>
                <a:cubicBezTo>
                  <a:pt x="4239521" y="24710"/>
                  <a:pt x="4264231" y="0"/>
                  <a:pt x="4294713" y="0"/>
                </a:cubicBezTo>
                <a:close/>
                <a:moveTo>
                  <a:pt x="4161077" y="0"/>
                </a:moveTo>
                <a:cubicBezTo>
                  <a:pt x="4191559" y="0"/>
                  <a:pt x="4216269" y="24710"/>
                  <a:pt x="4216269" y="55191"/>
                </a:cubicBezTo>
                <a:cubicBezTo>
                  <a:pt x="4216269" y="85672"/>
                  <a:pt x="4191559" y="110382"/>
                  <a:pt x="4161077" y="110382"/>
                </a:cubicBezTo>
                <a:cubicBezTo>
                  <a:pt x="4130595" y="110382"/>
                  <a:pt x="4105885" y="85672"/>
                  <a:pt x="4105885" y="55191"/>
                </a:cubicBezTo>
                <a:cubicBezTo>
                  <a:pt x="4105885" y="24710"/>
                  <a:pt x="4130595" y="0"/>
                  <a:pt x="4161077" y="0"/>
                </a:cubicBezTo>
                <a:close/>
                <a:moveTo>
                  <a:pt x="4030786" y="0"/>
                </a:moveTo>
                <a:cubicBezTo>
                  <a:pt x="4061268" y="0"/>
                  <a:pt x="4085978" y="24710"/>
                  <a:pt x="4085978" y="55191"/>
                </a:cubicBezTo>
                <a:cubicBezTo>
                  <a:pt x="4085978" y="85672"/>
                  <a:pt x="4061268" y="110382"/>
                  <a:pt x="4030786" y="110382"/>
                </a:cubicBezTo>
                <a:cubicBezTo>
                  <a:pt x="4000304" y="110382"/>
                  <a:pt x="3975594" y="85672"/>
                  <a:pt x="3975594" y="55191"/>
                </a:cubicBezTo>
                <a:cubicBezTo>
                  <a:pt x="3975594" y="24710"/>
                  <a:pt x="4000304" y="0"/>
                  <a:pt x="4030786" y="0"/>
                </a:cubicBezTo>
                <a:close/>
                <a:moveTo>
                  <a:pt x="3897148" y="0"/>
                </a:moveTo>
                <a:cubicBezTo>
                  <a:pt x="3927630" y="0"/>
                  <a:pt x="3952340" y="24710"/>
                  <a:pt x="3952340" y="55191"/>
                </a:cubicBezTo>
                <a:cubicBezTo>
                  <a:pt x="3952340" y="85672"/>
                  <a:pt x="3927630" y="110382"/>
                  <a:pt x="3897148" y="110382"/>
                </a:cubicBezTo>
                <a:cubicBezTo>
                  <a:pt x="3866666" y="110382"/>
                  <a:pt x="3841956" y="85672"/>
                  <a:pt x="3841956" y="55191"/>
                </a:cubicBezTo>
                <a:cubicBezTo>
                  <a:pt x="3841956" y="24710"/>
                  <a:pt x="3866666" y="0"/>
                  <a:pt x="3897148" y="0"/>
                </a:cubicBezTo>
                <a:close/>
                <a:moveTo>
                  <a:pt x="3763514" y="0"/>
                </a:moveTo>
                <a:cubicBezTo>
                  <a:pt x="3793996" y="0"/>
                  <a:pt x="3818706" y="24710"/>
                  <a:pt x="3818706" y="55191"/>
                </a:cubicBezTo>
                <a:cubicBezTo>
                  <a:pt x="3818706" y="85672"/>
                  <a:pt x="3793996" y="110382"/>
                  <a:pt x="3763514" y="110382"/>
                </a:cubicBezTo>
                <a:cubicBezTo>
                  <a:pt x="3733032" y="110382"/>
                  <a:pt x="3708322" y="85672"/>
                  <a:pt x="3708322" y="55191"/>
                </a:cubicBezTo>
                <a:cubicBezTo>
                  <a:pt x="3708322" y="24710"/>
                  <a:pt x="3733032" y="0"/>
                  <a:pt x="3763514" y="0"/>
                </a:cubicBezTo>
                <a:close/>
                <a:moveTo>
                  <a:pt x="3633221" y="0"/>
                </a:moveTo>
                <a:cubicBezTo>
                  <a:pt x="3663703" y="0"/>
                  <a:pt x="3688413" y="24710"/>
                  <a:pt x="3688413" y="55191"/>
                </a:cubicBezTo>
                <a:cubicBezTo>
                  <a:pt x="3688413" y="85672"/>
                  <a:pt x="3663703" y="110382"/>
                  <a:pt x="3633221" y="110382"/>
                </a:cubicBezTo>
                <a:cubicBezTo>
                  <a:pt x="3602739" y="110382"/>
                  <a:pt x="3578029" y="85672"/>
                  <a:pt x="3578029" y="55191"/>
                </a:cubicBezTo>
                <a:cubicBezTo>
                  <a:pt x="3578029" y="24710"/>
                  <a:pt x="3602739" y="0"/>
                  <a:pt x="3633221" y="0"/>
                </a:cubicBezTo>
                <a:close/>
                <a:moveTo>
                  <a:pt x="3499589" y="0"/>
                </a:moveTo>
                <a:cubicBezTo>
                  <a:pt x="3530071" y="0"/>
                  <a:pt x="3554781" y="24710"/>
                  <a:pt x="3554781" y="55191"/>
                </a:cubicBezTo>
                <a:cubicBezTo>
                  <a:pt x="3554781" y="85672"/>
                  <a:pt x="3530071" y="110382"/>
                  <a:pt x="3499589" y="110382"/>
                </a:cubicBezTo>
                <a:cubicBezTo>
                  <a:pt x="3469107" y="110382"/>
                  <a:pt x="3444397" y="85672"/>
                  <a:pt x="3444397" y="55191"/>
                </a:cubicBezTo>
                <a:cubicBezTo>
                  <a:pt x="3444397" y="24710"/>
                  <a:pt x="3469107" y="0"/>
                  <a:pt x="3499589" y="0"/>
                </a:cubicBezTo>
                <a:close/>
                <a:moveTo>
                  <a:pt x="3369293" y="0"/>
                </a:moveTo>
                <a:cubicBezTo>
                  <a:pt x="3399775" y="0"/>
                  <a:pt x="3424485" y="24710"/>
                  <a:pt x="3424485" y="55191"/>
                </a:cubicBezTo>
                <a:cubicBezTo>
                  <a:pt x="3424485" y="85672"/>
                  <a:pt x="3399775" y="110382"/>
                  <a:pt x="3369293" y="110382"/>
                </a:cubicBezTo>
                <a:cubicBezTo>
                  <a:pt x="3338811" y="110382"/>
                  <a:pt x="3314101" y="85672"/>
                  <a:pt x="3314101" y="55191"/>
                </a:cubicBezTo>
                <a:cubicBezTo>
                  <a:pt x="3314101" y="24710"/>
                  <a:pt x="3338811" y="0"/>
                  <a:pt x="3369293" y="0"/>
                </a:cubicBezTo>
                <a:close/>
                <a:moveTo>
                  <a:pt x="3235657" y="0"/>
                </a:moveTo>
                <a:cubicBezTo>
                  <a:pt x="3266139" y="0"/>
                  <a:pt x="3290849" y="24710"/>
                  <a:pt x="3290849" y="55191"/>
                </a:cubicBezTo>
                <a:cubicBezTo>
                  <a:pt x="3290849" y="85672"/>
                  <a:pt x="3266139" y="110382"/>
                  <a:pt x="3235657" y="110382"/>
                </a:cubicBezTo>
                <a:cubicBezTo>
                  <a:pt x="3205175" y="110382"/>
                  <a:pt x="3180465" y="85672"/>
                  <a:pt x="3180465" y="55191"/>
                </a:cubicBezTo>
                <a:cubicBezTo>
                  <a:pt x="3180465" y="24710"/>
                  <a:pt x="3205175" y="0"/>
                  <a:pt x="3235657" y="0"/>
                </a:cubicBezTo>
                <a:close/>
                <a:moveTo>
                  <a:pt x="2834862" y="0"/>
                </a:moveTo>
                <a:cubicBezTo>
                  <a:pt x="2865342" y="0"/>
                  <a:pt x="2890052" y="24710"/>
                  <a:pt x="2890052" y="55191"/>
                </a:cubicBezTo>
                <a:cubicBezTo>
                  <a:pt x="2890052" y="85672"/>
                  <a:pt x="2865342" y="110382"/>
                  <a:pt x="2834862" y="110382"/>
                </a:cubicBezTo>
                <a:cubicBezTo>
                  <a:pt x="2804379" y="110382"/>
                  <a:pt x="2779671" y="85672"/>
                  <a:pt x="2779671" y="55191"/>
                </a:cubicBezTo>
                <a:cubicBezTo>
                  <a:pt x="2779671" y="24710"/>
                  <a:pt x="2804379" y="0"/>
                  <a:pt x="2834862" y="0"/>
                </a:cubicBezTo>
                <a:close/>
                <a:moveTo>
                  <a:pt x="2707903" y="0"/>
                </a:moveTo>
                <a:cubicBezTo>
                  <a:pt x="2738390" y="0"/>
                  <a:pt x="2763100" y="24710"/>
                  <a:pt x="2763100" y="55191"/>
                </a:cubicBezTo>
                <a:cubicBezTo>
                  <a:pt x="2763100" y="85672"/>
                  <a:pt x="2738390" y="110382"/>
                  <a:pt x="2707903" y="110382"/>
                </a:cubicBezTo>
                <a:cubicBezTo>
                  <a:pt x="2677427" y="110382"/>
                  <a:pt x="2652715" y="85672"/>
                  <a:pt x="2652715" y="55191"/>
                </a:cubicBezTo>
                <a:cubicBezTo>
                  <a:pt x="2652715" y="24710"/>
                  <a:pt x="2677427" y="0"/>
                  <a:pt x="2707903" y="0"/>
                </a:cubicBezTo>
                <a:close/>
                <a:moveTo>
                  <a:pt x="2570933" y="0"/>
                </a:moveTo>
                <a:cubicBezTo>
                  <a:pt x="2601414" y="0"/>
                  <a:pt x="2626123" y="24710"/>
                  <a:pt x="2626123" y="55191"/>
                </a:cubicBezTo>
                <a:cubicBezTo>
                  <a:pt x="2626123" y="85672"/>
                  <a:pt x="2601414" y="110382"/>
                  <a:pt x="2570933" y="110382"/>
                </a:cubicBezTo>
                <a:cubicBezTo>
                  <a:pt x="2540449" y="110382"/>
                  <a:pt x="2515738" y="85672"/>
                  <a:pt x="2515738" y="55191"/>
                </a:cubicBezTo>
                <a:cubicBezTo>
                  <a:pt x="2515738" y="24710"/>
                  <a:pt x="2540449" y="0"/>
                  <a:pt x="2570933" y="0"/>
                </a:cubicBezTo>
                <a:close/>
                <a:moveTo>
                  <a:pt x="2437297" y="0"/>
                </a:moveTo>
                <a:cubicBezTo>
                  <a:pt x="2467781" y="0"/>
                  <a:pt x="2492487" y="24710"/>
                  <a:pt x="2492487" y="55191"/>
                </a:cubicBezTo>
                <a:cubicBezTo>
                  <a:pt x="2492487" y="85672"/>
                  <a:pt x="2467781" y="110382"/>
                  <a:pt x="2437297" y="110382"/>
                </a:cubicBezTo>
                <a:cubicBezTo>
                  <a:pt x="2406818" y="110382"/>
                  <a:pt x="2382108" y="85672"/>
                  <a:pt x="2382108" y="55191"/>
                </a:cubicBezTo>
                <a:cubicBezTo>
                  <a:pt x="2382108" y="24710"/>
                  <a:pt x="2406818" y="0"/>
                  <a:pt x="2437297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defTabSz="914377">
              <a:defRPr/>
            </a:pPr>
            <a:endParaRPr lang="en-US" dirty="0">
              <a:solidFill>
                <a:srgbClr val="505050"/>
              </a:solidFill>
              <a:latin typeface="Arial" panose="020B0604020202020204" pitchFamily="34" charset="0"/>
            </a:endParaRPr>
          </a:p>
        </p:txBody>
      </p:sp>
      <p:sp>
        <p:nvSpPr>
          <p:cNvPr id="273" name="Freeform: Shape 99"/>
          <p:cNvSpPr/>
          <p:nvPr/>
        </p:nvSpPr>
        <p:spPr>
          <a:xfrm>
            <a:off x="66978" y="5084563"/>
            <a:ext cx="12189303" cy="1745575"/>
          </a:xfrm>
          <a:custGeom>
            <a:avLst/>
            <a:gdLst>
              <a:gd name="connsiteX0" fmla="*/ 5907680 w 11815361"/>
              <a:gd name="connsiteY0" fmla="*/ 0 h 1745574"/>
              <a:gd name="connsiteX1" fmla="*/ 11747164 w 11815361"/>
              <a:gd name="connsiteY1" fmla="*/ 1675322 h 1745574"/>
              <a:gd name="connsiteX2" fmla="*/ 11815361 w 11815361"/>
              <a:gd name="connsiteY2" fmla="*/ 1745574 h 1745574"/>
              <a:gd name="connsiteX3" fmla="*/ 0 w 11815361"/>
              <a:gd name="connsiteY3" fmla="*/ 1745574 h 1745574"/>
              <a:gd name="connsiteX4" fmla="*/ 68197 w 11815361"/>
              <a:gd name="connsiteY4" fmla="*/ 1675322 h 1745574"/>
              <a:gd name="connsiteX5" fmla="*/ 5907680 w 11815361"/>
              <a:gd name="connsiteY5" fmla="*/ 0 h 1745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15361" h="1745574">
                <a:moveTo>
                  <a:pt x="5907680" y="0"/>
                </a:moveTo>
                <a:cubicBezTo>
                  <a:pt x="8502236" y="0"/>
                  <a:pt x="10736988" y="686989"/>
                  <a:pt x="11747164" y="1675322"/>
                </a:cubicBezTo>
                <a:lnTo>
                  <a:pt x="11815361" y="1745574"/>
                </a:lnTo>
                <a:lnTo>
                  <a:pt x="0" y="1745574"/>
                </a:lnTo>
                <a:lnTo>
                  <a:pt x="68197" y="1675322"/>
                </a:lnTo>
                <a:cubicBezTo>
                  <a:pt x="1078372" y="686989"/>
                  <a:pt x="3313125" y="0"/>
                  <a:pt x="5907680" y="0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75" name="Freeform: Shape 827"/>
          <p:cNvSpPr/>
          <p:nvPr/>
        </p:nvSpPr>
        <p:spPr>
          <a:xfrm>
            <a:off x="5491752" y="2339971"/>
            <a:ext cx="669864" cy="309672"/>
          </a:xfrm>
          <a:custGeom>
            <a:avLst/>
            <a:gdLst>
              <a:gd name="connsiteX0" fmla="*/ 333618 w 531187"/>
              <a:gd name="connsiteY0" fmla="*/ 682320 h 835576"/>
              <a:gd name="connsiteX1" fmla="*/ 303480 w 531187"/>
              <a:gd name="connsiteY1" fmla="*/ 696608 h 835576"/>
              <a:gd name="connsiteX2" fmla="*/ 292318 w 531187"/>
              <a:gd name="connsiteY2" fmla="*/ 734224 h 835576"/>
              <a:gd name="connsiteX3" fmla="*/ 303480 w 531187"/>
              <a:gd name="connsiteY3" fmla="*/ 771840 h 835576"/>
              <a:gd name="connsiteX4" fmla="*/ 332725 w 531187"/>
              <a:gd name="connsiteY4" fmla="*/ 785681 h 835576"/>
              <a:gd name="connsiteX5" fmla="*/ 362305 w 531187"/>
              <a:gd name="connsiteY5" fmla="*/ 772287 h 835576"/>
              <a:gd name="connsiteX6" fmla="*/ 373243 w 531187"/>
              <a:gd name="connsiteY6" fmla="*/ 734894 h 835576"/>
              <a:gd name="connsiteX7" fmla="*/ 362639 w 531187"/>
              <a:gd name="connsiteY7" fmla="*/ 696161 h 835576"/>
              <a:gd name="connsiteX8" fmla="*/ 333618 w 531187"/>
              <a:gd name="connsiteY8" fmla="*/ 682320 h 835576"/>
              <a:gd name="connsiteX9" fmla="*/ 435863 w 531187"/>
              <a:gd name="connsiteY9" fmla="*/ 653968 h 835576"/>
              <a:gd name="connsiteX10" fmla="*/ 471917 w 531187"/>
              <a:gd name="connsiteY10" fmla="*/ 653968 h 835576"/>
              <a:gd name="connsiteX11" fmla="*/ 471917 w 531187"/>
              <a:gd name="connsiteY11" fmla="*/ 784788 h 835576"/>
              <a:gd name="connsiteX12" fmla="*/ 531187 w 531187"/>
              <a:gd name="connsiteY12" fmla="*/ 784788 h 835576"/>
              <a:gd name="connsiteX13" fmla="*/ 531187 w 531187"/>
              <a:gd name="connsiteY13" fmla="*/ 814033 h 835576"/>
              <a:gd name="connsiteX14" fmla="*/ 435863 w 531187"/>
              <a:gd name="connsiteY14" fmla="*/ 814033 h 835576"/>
              <a:gd name="connsiteX15" fmla="*/ 435863 w 531187"/>
              <a:gd name="connsiteY15" fmla="*/ 653968 h 835576"/>
              <a:gd name="connsiteX16" fmla="*/ 334623 w 531187"/>
              <a:gd name="connsiteY16" fmla="*/ 651290 h 835576"/>
              <a:gd name="connsiteX17" fmla="*/ 389987 w 531187"/>
              <a:gd name="connsiteY17" fmla="*/ 673725 h 835576"/>
              <a:gd name="connsiteX18" fmla="*/ 411195 w 531187"/>
              <a:gd name="connsiteY18" fmla="*/ 732885 h 835576"/>
              <a:gd name="connsiteX19" fmla="*/ 389205 w 531187"/>
              <a:gd name="connsiteY19" fmla="*/ 793718 h 835576"/>
              <a:gd name="connsiteX20" fmla="*/ 387754 w 531187"/>
              <a:gd name="connsiteY20" fmla="*/ 795225 h 835576"/>
              <a:gd name="connsiteX21" fmla="*/ 386303 w 531187"/>
              <a:gd name="connsiteY21" fmla="*/ 796620 h 835576"/>
              <a:gd name="connsiteX22" fmla="*/ 426822 w 531187"/>
              <a:gd name="connsiteY22" fmla="*/ 835576 h 835576"/>
              <a:gd name="connsiteX23" fmla="*/ 376369 w 531187"/>
              <a:gd name="connsiteY23" fmla="*/ 835576 h 835576"/>
              <a:gd name="connsiteX24" fmla="*/ 355161 w 531187"/>
              <a:gd name="connsiteY24" fmla="*/ 814033 h 835576"/>
              <a:gd name="connsiteX25" fmla="*/ 332055 w 531187"/>
              <a:gd name="connsiteY25" fmla="*/ 816824 h 835576"/>
              <a:gd name="connsiteX26" fmla="*/ 276021 w 531187"/>
              <a:gd name="connsiteY26" fmla="*/ 794499 h 835576"/>
              <a:gd name="connsiteX27" fmla="*/ 254367 w 531187"/>
              <a:gd name="connsiteY27" fmla="*/ 736122 h 835576"/>
              <a:gd name="connsiteX28" fmla="*/ 276356 w 531187"/>
              <a:gd name="connsiteY28" fmla="*/ 674730 h 835576"/>
              <a:gd name="connsiteX29" fmla="*/ 334623 w 531187"/>
              <a:gd name="connsiteY29" fmla="*/ 651290 h 835576"/>
              <a:gd name="connsiteX30" fmla="*/ 195394 w 531187"/>
              <a:gd name="connsiteY30" fmla="*/ 651290 h 835576"/>
              <a:gd name="connsiteX31" fmla="*/ 217551 w 531187"/>
              <a:gd name="connsiteY31" fmla="*/ 652796 h 835576"/>
              <a:gd name="connsiteX32" fmla="*/ 235354 w 531187"/>
              <a:gd name="connsiteY32" fmla="*/ 657429 h 835576"/>
              <a:gd name="connsiteX33" fmla="*/ 235354 w 531187"/>
              <a:gd name="connsiteY33" fmla="*/ 690803 h 835576"/>
              <a:gd name="connsiteX34" fmla="*/ 226592 w 531187"/>
              <a:gd name="connsiteY34" fmla="*/ 685892 h 835576"/>
              <a:gd name="connsiteX35" fmla="*/ 216825 w 531187"/>
              <a:gd name="connsiteY35" fmla="*/ 682376 h 835576"/>
              <a:gd name="connsiteX36" fmla="*/ 206835 w 531187"/>
              <a:gd name="connsiteY36" fmla="*/ 680311 h 835576"/>
              <a:gd name="connsiteX37" fmla="*/ 197403 w 531187"/>
              <a:gd name="connsiteY37" fmla="*/ 679641 h 835576"/>
              <a:gd name="connsiteX38" fmla="*/ 186241 w 531187"/>
              <a:gd name="connsiteY38" fmla="*/ 680813 h 835576"/>
              <a:gd name="connsiteX39" fmla="*/ 177758 w 531187"/>
              <a:gd name="connsiteY39" fmla="*/ 684106 h 835576"/>
              <a:gd name="connsiteX40" fmla="*/ 172400 w 531187"/>
              <a:gd name="connsiteY40" fmla="*/ 689185 h 835576"/>
              <a:gd name="connsiteX41" fmla="*/ 170502 w 531187"/>
              <a:gd name="connsiteY41" fmla="*/ 695826 h 835576"/>
              <a:gd name="connsiteX42" fmla="*/ 172623 w 531187"/>
              <a:gd name="connsiteY42" fmla="*/ 703026 h 835576"/>
              <a:gd name="connsiteX43" fmla="*/ 178651 w 531187"/>
              <a:gd name="connsiteY43" fmla="*/ 709053 h 835576"/>
              <a:gd name="connsiteX44" fmla="*/ 188138 w 531187"/>
              <a:gd name="connsiteY44" fmla="*/ 714635 h 835576"/>
              <a:gd name="connsiteX45" fmla="*/ 200752 w 531187"/>
              <a:gd name="connsiteY45" fmla="*/ 720271 h 835576"/>
              <a:gd name="connsiteX46" fmla="*/ 217997 w 531187"/>
              <a:gd name="connsiteY46" fmla="*/ 728810 h 835576"/>
              <a:gd name="connsiteX47" fmla="*/ 231113 w 531187"/>
              <a:gd name="connsiteY47" fmla="*/ 739024 h 835576"/>
              <a:gd name="connsiteX48" fmla="*/ 239484 w 531187"/>
              <a:gd name="connsiteY48" fmla="*/ 752028 h 835576"/>
              <a:gd name="connsiteX49" fmla="*/ 242386 w 531187"/>
              <a:gd name="connsiteY49" fmla="*/ 769050 h 835576"/>
              <a:gd name="connsiteX50" fmla="*/ 237308 w 531187"/>
              <a:gd name="connsiteY50" fmla="*/ 791541 h 835576"/>
              <a:gd name="connsiteX51" fmla="*/ 223522 w 531187"/>
              <a:gd name="connsiteY51" fmla="*/ 806275 h 835576"/>
              <a:gd name="connsiteX52" fmla="*/ 203263 w 531187"/>
              <a:gd name="connsiteY52" fmla="*/ 814368 h 835576"/>
              <a:gd name="connsiteX53" fmla="*/ 178874 w 531187"/>
              <a:gd name="connsiteY53" fmla="*/ 816824 h 835576"/>
              <a:gd name="connsiteX54" fmla="*/ 153815 w 531187"/>
              <a:gd name="connsiteY54" fmla="*/ 814591 h 835576"/>
              <a:gd name="connsiteX55" fmla="*/ 133221 w 531187"/>
              <a:gd name="connsiteY55" fmla="*/ 807894 h 835576"/>
              <a:gd name="connsiteX56" fmla="*/ 133221 w 531187"/>
              <a:gd name="connsiteY56" fmla="*/ 772175 h 835576"/>
              <a:gd name="connsiteX57" fmla="*/ 154317 w 531187"/>
              <a:gd name="connsiteY57" fmla="*/ 784398 h 835576"/>
              <a:gd name="connsiteX58" fmla="*/ 177311 w 531187"/>
              <a:gd name="connsiteY58" fmla="*/ 788472 h 835576"/>
              <a:gd name="connsiteX59" fmla="*/ 189199 w 531187"/>
              <a:gd name="connsiteY59" fmla="*/ 787244 h 835576"/>
              <a:gd name="connsiteX60" fmla="*/ 197682 w 531187"/>
              <a:gd name="connsiteY60" fmla="*/ 783840 h 835576"/>
              <a:gd name="connsiteX61" fmla="*/ 202761 w 531187"/>
              <a:gd name="connsiteY61" fmla="*/ 778705 h 835576"/>
              <a:gd name="connsiteX62" fmla="*/ 204435 w 531187"/>
              <a:gd name="connsiteY62" fmla="*/ 772287 h 835576"/>
              <a:gd name="connsiteX63" fmla="*/ 201756 w 531187"/>
              <a:gd name="connsiteY63" fmla="*/ 763915 h 835576"/>
              <a:gd name="connsiteX64" fmla="*/ 194445 w 531187"/>
              <a:gd name="connsiteY64" fmla="*/ 757106 h 835576"/>
              <a:gd name="connsiteX65" fmla="*/ 183450 w 531187"/>
              <a:gd name="connsiteY65" fmla="*/ 751079 h 835576"/>
              <a:gd name="connsiteX66" fmla="*/ 169721 w 531187"/>
              <a:gd name="connsiteY66" fmla="*/ 745163 h 835576"/>
              <a:gd name="connsiteX67" fmla="*/ 141760 w 531187"/>
              <a:gd name="connsiteY67" fmla="*/ 726076 h 835576"/>
              <a:gd name="connsiteX68" fmla="*/ 132551 w 531187"/>
              <a:gd name="connsiteY68" fmla="*/ 698840 h 835576"/>
              <a:gd name="connsiteX69" fmla="*/ 137574 w 531187"/>
              <a:gd name="connsiteY69" fmla="*/ 677353 h 835576"/>
              <a:gd name="connsiteX70" fmla="*/ 151248 w 531187"/>
              <a:gd name="connsiteY70" fmla="*/ 662563 h 835576"/>
              <a:gd name="connsiteX71" fmla="*/ 171284 w 531187"/>
              <a:gd name="connsiteY71" fmla="*/ 654024 h 835576"/>
              <a:gd name="connsiteX72" fmla="*/ 195394 w 531187"/>
              <a:gd name="connsiteY72" fmla="*/ 651290 h 835576"/>
              <a:gd name="connsiteX73" fmla="*/ 0 w 531187"/>
              <a:gd name="connsiteY73" fmla="*/ 0 h 835576"/>
              <a:gd name="connsiteX74" fmla="*/ 248557 w 531187"/>
              <a:gd name="connsiteY74" fmla="*/ 591457 h 835576"/>
              <a:gd name="connsiteX75" fmla="*/ 0 w 531187"/>
              <a:gd name="connsiteY75" fmla="*/ 0 h 835576"/>
              <a:gd name="connsiteX0" fmla="*/ 201067 w 398636"/>
              <a:gd name="connsiteY0" fmla="*/ 31030 h 184286"/>
              <a:gd name="connsiteX1" fmla="*/ 170929 w 398636"/>
              <a:gd name="connsiteY1" fmla="*/ 45318 h 184286"/>
              <a:gd name="connsiteX2" fmla="*/ 159767 w 398636"/>
              <a:gd name="connsiteY2" fmla="*/ 82934 h 184286"/>
              <a:gd name="connsiteX3" fmla="*/ 170929 w 398636"/>
              <a:gd name="connsiteY3" fmla="*/ 120550 h 184286"/>
              <a:gd name="connsiteX4" fmla="*/ 200174 w 398636"/>
              <a:gd name="connsiteY4" fmla="*/ 134391 h 184286"/>
              <a:gd name="connsiteX5" fmla="*/ 229754 w 398636"/>
              <a:gd name="connsiteY5" fmla="*/ 120997 h 184286"/>
              <a:gd name="connsiteX6" fmla="*/ 240692 w 398636"/>
              <a:gd name="connsiteY6" fmla="*/ 83604 h 184286"/>
              <a:gd name="connsiteX7" fmla="*/ 230088 w 398636"/>
              <a:gd name="connsiteY7" fmla="*/ 44871 h 184286"/>
              <a:gd name="connsiteX8" fmla="*/ 201067 w 398636"/>
              <a:gd name="connsiteY8" fmla="*/ 31030 h 184286"/>
              <a:gd name="connsiteX9" fmla="*/ 303312 w 398636"/>
              <a:gd name="connsiteY9" fmla="*/ 2678 h 184286"/>
              <a:gd name="connsiteX10" fmla="*/ 339366 w 398636"/>
              <a:gd name="connsiteY10" fmla="*/ 2678 h 184286"/>
              <a:gd name="connsiteX11" fmla="*/ 339366 w 398636"/>
              <a:gd name="connsiteY11" fmla="*/ 133498 h 184286"/>
              <a:gd name="connsiteX12" fmla="*/ 398636 w 398636"/>
              <a:gd name="connsiteY12" fmla="*/ 133498 h 184286"/>
              <a:gd name="connsiteX13" fmla="*/ 398636 w 398636"/>
              <a:gd name="connsiteY13" fmla="*/ 162743 h 184286"/>
              <a:gd name="connsiteX14" fmla="*/ 303312 w 398636"/>
              <a:gd name="connsiteY14" fmla="*/ 162743 h 184286"/>
              <a:gd name="connsiteX15" fmla="*/ 303312 w 398636"/>
              <a:gd name="connsiteY15" fmla="*/ 2678 h 184286"/>
              <a:gd name="connsiteX16" fmla="*/ 202072 w 398636"/>
              <a:gd name="connsiteY16" fmla="*/ 0 h 184286"/>
              <a:gd name="connsiteX17" fmla="*/ 257436 w 398636"/>
              <a:gd name="connsiteY17" fmla="*/ 22435 h 184286"/>
              <a:gd name="connsiteX18" fmla="*/ 278644 w 398636"/>
              <a:gd name="connsiteY18" fmla="*/ 81595 h 184286"/>
              <a:gd name="connsiteX19" fmla="*/ 256654 w 398636"/>
              <a:gd name="connsiteY19" fmla="*/ 142428 h 184286"/>
              <a:gd name="connsiteX20" fmla="*/ 255203 w 398636"/>
              <a:gd name="connsiteY20" fmla="*/ 143935 h 184286"/>
              <a:gd name="connsiteX21" fmla="*/ 253752 w 398636"/>
              <a:gd name="connsiteY21" fmla="*/ 145330 h 184286"/>
              <a:gd name="connsiteX22" fmla="*/ 294271 w 398636"/>
              <a:gd name="connsiteY22" fmla="*/ 184286 h 184286"/>
              <a:gd name="connsiteX23" fmla="*/ 243818 w 398636"/>
              <a:gd name="connsiteY23" fmla="*/ 184286 h 184286"/>
              <a:gd name="connsiteX24" fmla="*/ 222610 w 398636"/>
              <a:gd name="connsiteY24" fmla="*/ 162743 h 184286"/>
              <a:gd name="connsiteX25" fmla="*/ 199504 w 398636"/>
              <a:gd name="connsiteY25" fmla="*/ 165534 h 184286"/>
              <a:gd name="connsiteX26" fmla="*/ 143470 w 398636"/>
              <a:gd name="connsiteY26" fmla="*/ 143209 h 184286"/>
              <a:gd name="connsiteX27" fmla="*/ 121816 w 398636"/>
              <a:gd name="connsiteY27" fmla="*/ 84832 h 184286"/>
              <a:gd name="connsiteX28" fmla="*/ 143805 w 398636"/>
              <a:gd name="connsiteY28" fmla="*/ 23440 h 184286"/>
              <a:gd name="connsiteX29" fmla="*/ 202072 w 398636"/>
              <a:gd name="connsiteY29" fmla="*/ 0 h 184286"/>
              <a:gd name="connsiteX30" fmla="*/ 62843 w 398636"/>
              <a:gd name="connsiteY30" fmla="*/ 0 h 184286"/>
              <a:gd name="connsiteX31" fmla="*/ 85000 w 398636"/>
              <a:gd name="connsiteY31" fmla="*/ 1506 h 184286"/>
              <a:gd name="connsiteX32" fmla="*/ 102803 w 398636"/>
              <a:gd name="connsiteY32" fmla="*/ 6139 h 184286"/>
              <a:gd name="connsiteX33" fmla="*/ 102803 w 398636"/>
              <a:gd name="connsiteY33" fmla="*/ 39513 h 184286"/>
              <a:gd name="connsiteX34" fmla="*/ 94041 w 398636"/>
              <a:gd name="connsiteY34" fmla="*/ 34602 h 184286"/>
              <a:gd name="connsiteX35" fmla="*/ 84274 w 398636"/>
              <a:gd name="connsiteY35" fmla="*/ 31086 h 184286"/>
              <a:gd name="connsiteX36" fmla="*/ 74284 w 398636"/>
              <a:gd name="connsiteY36" fmla="*/ 29021 h 184286"/>
              <a:gd name="connsiteX37" fmla="*/ 64852 w 398636"/>
              <a:gd name="connsiteY37" fmla="*/ 28351 h 184286"/>
              <a:gd name="connsiteX38" fmla="*/ 53690 w 398636"/>
              <a:gd name="connsiteY38" fmla="*/ 29523 h 184286"/>
              <a:gd name="connsiteX39" fmla="*/ 45207 w 398636"/>
              <a:gd name="connsiteY39" fmla="*/ 32816 h 184286"/>
              <a:gd name="connsiteX40" fmla="*/ 39849 w 398636"/>
              <a:gd name="connsiteY40" fmla="*/ 37895 h 184286"/>
              <a:gd name="connsiteX41" fmla="*/ 37951 w 398636"/>
              <a:gd name="connsiteY41" fmla="*/ 44536 h 184286"/>
              <a:gd name="connsiteX42" fmla="*/ 40072 w 398636"/>
              <a:gd name="connsiteY42" fmla="*/ 51736 h 184286"/>
              <a:gd name="connsiteX43" fmla="*/ 46100 w 398636"/>
              <a:gd name="connsiteY43" fmla="*/ 57763 h 184286"/>
              <a:gd name="connsiteX44" fmla="*/ 55587 w 398636"/>
              <a:gd name="connsiteY44" fmla="*/ 63345 h 184286"/>
              <a:gd name="connsiteX45" fmla="*/ 68201 w 398636"/>
              <a:gd name="connsiteY45" fmla="*/ 68981 h 184286"/>
              <a:gd name="connsiteX46" fmla="*/ 85446 w 398636"/>
              <a:gd name="connsiteY46" fmla="*/ 77520 h 184286"/>
              <a:gd name="connsiteX47" fmla="*/ 98562 w 398636"/>
              <a:gd name="connsiteY47" fmla="*/ 87734 h 184286"/>
              <a:gd name="connsiteX48" fmla="*/ 106933 w 398636"/>
              <a:gd name="connsiteY48" fmla="*/ 100738 h 184286"/>
              <a:gd name="connsiteX49" fmla="*/ 109835 w 398636"/>
              <a:gd name="connsiteY49" fmla="*/ 117760 h 184286"/>
              <a:gd name="connsiteX50" fmla="*/ 104757 w 398636"/>
              <a:gd name="connsiteY50" fmla="*/ 140251 h 184286"/>
              <a:gd name="connsiteX51" fmla="*/ 90971 w 398636"/>
              <a:gd name="connsiteY51" fmla="*/ 154985 h 184286"/>
              <a:gd name="connsiteX52" fmla="*/ 70712 w 398636"/>
              <a:gd name="connsiteY52" fmla="*/ 163078 h 184286"/>
              <a:gd name="connsiteX53" fmla="*/ 46323 w 398636"/>
              <a:gd name="connsiteY53" fmla="*/ 165534 h 184286"/>
              <a:gd name="connsiteX54" fmla="*/ 21264 w 398636"/>
              <a:gd name="connsiteY54" fmla="*/ 163301 h 184286"/>
              <a:gd name="connsiteX55" fmla="*/ 670 w 398636"/>
              <a:gd name="connsiteY55" fmla="*/ 156604 h 184286"/>
              <a:gd name="connsiteX56" fmla="*/ 670 w 398636"/>
              <a:gd name="connsiteY56" fmla="*/ 120885 h 184286"/>
              <a:gd name="connsiteX57" fmla="*/ 21766 w 398636"/>
              <a:gd name="connsiteY57" fmla="*/ 133108 h 184286"/>
              <a:gd name="connsiteX58" fmla="*/ 44760 w 398636"/>
              <a:gd name="connsiteY58" fmla="*/ 137182 h 184286"/>
              <a:gd name="connsiteX59" fmla="*/ 56648 w 398636"/>
              <a:gd name="connsiteY59" fmla="*/ 135954 h 184286"/>
              <a:gd name="connsiteX60" fmla="*/ 65131 w 398636"/>
              <a:gd name="connsiteY60" fmla="*/ 132550 h 184286"/>
              <a:gd name="connsiteX61" fmla="*/ 70210 w 398636"/>
              <a:gd name="connsiteY61" fmla="*/ 127415 h 184286"/>
              <a:gd name="connsiteX62" fmla="*/ 71884 w 398636"/>
              <a:gd name="connsiteY62" fmla="*/ 120997 h 184286"/>
              <a:gd name="connsiteX63" fmla="*/ 69205 w 398636"/>
              <a:gd name="connsiteY63" fmla="*/ 112625 h 184286"/>
              <a:gd name="connsiteX64" fmla="*/ 61894 w 398636"/>
              <a:gd name="connsiteY64" fmla="*/ 105816 h 184286"/>
              <a:gd name="connsiteX65" fmla="*/ 50899 w 398636"/>
              <a:gd name="connsiteY65" fmla="*/ 99789 h 184286"/>
              <a:gd name="connsiteX66" fmla="*/ 37170 w 398636"/>
              <a:gd name="connsiteY66" fmla="*/ 93873 h 184286"/>
              <a:gd name="connsiteX67" fmla="*/ 9209 w 398636"/>
              <a:gd name="connsiteY67" fmla="*/ 74786 h 184286"/>
              <a:gd name="connsiteX68" fmla="*/ 0 w 398636"/>
              <a:gd name="connsiteY68" fmla="*/ 47550 h 184286"/>
              <a:gd name="connsiteX69" fmla="*/ 5023 w 398636"/>
              <a:gd name="connsiteY69" fmla="*/ 26063 h 184286"/>
              <a:gd name="connsiteX70" fmla="*/ 18697 w 398636"/>
              <a:gd name="connsiteY70" fmla="*/ 11273 h 184286"/>
              <a:gd name="connsiteX71" fmla="*/ 38733 w 398636"/>
              <a:gd name="connsiteY71" fmla="*/ 2734 h 184286"/>
              <a:gd name="connsiteX72" fmla="*/ 62843 w 398636"/>
              <a:gd name="connsiteY72" fmla="*/ 0 h 18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98636" h="184286">
                <a:moveTo>
                  <a:pt x="201067" y="31030"/>
                </a:moveTo>
                <a:cubicBezTo>
                  <a:pt x="188491" y="31030"/>
                  <a:pt x="178445" y="35793"/>
                  <a:pt x="170929" y="45318"/>
                </a:cubicBezTo>
                <a:cubicBezTo>
                  <a:pt x="163488" y="54768"/>
                  <a:pt x="159767" y="67307"/>
                  <a:pt x="159767" y="82934"/>
                </a:cubicBezTo>
                <a:cubicBezTo>
                  <a:pt x="159767" y="98784"/>
                  <a:pt x="163488" y="111323"/>
                  <a:pt x="170929" y="120550"/>
                </a:cubicBezTo>
                <a:cubicBezTo>
                  <a:pt x="178371" y="129778"/>
                  <a:pt x="188119" y="134391"/>
                  <a:pt x="200174" y="134391"/>
                </a:cubicBezTo>
                <a:cubicBezTo>
                  <a:pt x="212601" y="134391"/>
                  <a:pt x="222461" y="129927"/>
                  <a:pt x="229754" y="120997"/>
                </a:cubicBezTo>
                <a:cubicBezTo>
                  <a:pt x="237046" y="111918"/>
                  <a:pt x="240692" y="99454"/>
                  <a:pt x="240692" y="83604"/>
                </a:cubicBezTo>
                <a:cubicBezTo>
                  <a:pt x="240692" y="67084"/>
                  <a:pt x="237158" y="54173"/>
                  <a:pt x="230088" y="44871"/>
                </a:cubicBezTo>
                <a:cubicBezTo>
                  <a:pt x="223094" y="35644"/>
                  <a:pt x="213420" y="31030"/>
                  <a:pt x="201067" y="31030"/>
                </a:cubicBezTo>
                <a:close/>
                <a:moveTo>
                  <a:pt x="303312" y="2678"/>
                </a:moveTo>
                <a:lnTo>
                  <a:pt x="339366" y="2678"/>
                </a:lnTo>
                <a:lnTo>
                  <a:pt x="339366" y="133498"/>
                </a:lnTo>
                <a:lnTo>
                  <a:pt x="398636" y="133498"/>
                </a:lnTo>
                <a:lnTo>
                  <a:pt x="398636" y="162743"/>
                </a:lnTo>
                <a:lnTo>
                  <a:pt x="303312" y="162743"/>
                </a:lnTo>
                <a:lnTo>
                  <a:pt x="303312" y="2678"/>
                </a:lnTo>
                <a:close/>
                <a:moveTo>
                  <a:pt x="202072" y="0"/>
                </a:moveTo>
                <a:cubicBezTo>
                  <a:pt x="224917" y="0"/>
                  <a:pt x="243371" y="7478"/>
                  <a:pt x="257436" y="22435"/>
                </a:cubicBezTo>
                <a:cubicBezTo>
                  <a:pt x="271574" y="37318"/>
                  <a:pt x="278644" y="57038"/>
                  <a:pt x="278644" y="81595"/>
                </a:cubicBezTo>
                <a:cubicBezTo>
                  <a:pt x="278644" y="106672"/>
                  <a:pt x="271314" y="126950"/>
                  <a:pt x="256654" y="142428"/>
                </a:cubicBezTo>
                <a:cubicBezTo>
                  <a:pt x="256133" y="142949"/>
                  <a:pt x="255650" y="143451"/>
                  <a:pt x="255203" y="143935"/>
                </a:cubicBezTo>
                <a:cubicBezTo>
                  <a:pt x="254757" y="144419"/>
                  <a:pt x="254273" y="144884"/>
                  <a:pt x="253752" y="145330"/>
                </a:cubicBezTo>
                <a:lnTo>
                  <a:pt x="294271" y="184286"/>
                </a:lnTo>
                <a:lnTo>
                  <a:pt x="243818" y="184286"/>
                </a:lnTo>
                <a:lnTo>
                  <a:pt x="222610" y="162743"/>
                </a:lnTo>
                <a:cubicBezTo>
                  <a:pt x="215615" y="164603"/>
                  <a:pt x="207913" y="165534"/>
                  <a:pt x="199504" y="165534"/>
                </a:cubicBezTo>
                <a:cubicBezTo>
                  <a:pt x="176585" y="165534"/>
                  <a:pt x="157907" y="158092"/>
                  <a:pt x="143470" y="143209"/>
                </a:cubicBezTo>
                <a:cubicBezTo>
                  <a:pt x="129034" y="128178"/>
                  <a:pt x="121816" y="108719"/>
                  <a:pt x="121816" y="84832"/>
                </a:cubicBezTo>
                <a:cubicBezTo>
                  <a:pt x="121816" y="59605"/>
                  <a:pt x="129146" y="39141"/>
                  <a:pt x="143805" y="23440"/>
                </a:cubicBezTo>
                <a:cubicBezTo>
                  <a:pt x="158391" y="7813"/>
                  <a:pt x="177813" y="0"/>
                  <a:pt x="202072" y="0"/>
                </a:cubicBezTo>
                <a:close/>
                <a:moveTo>
                  <a:pt x="62843" y="0"/>
                </a:moveTo>
                <a:cubicBezTo>
                  <a:pt x="71177" y="0"/>
                  <a:pt x="78563" y="502"/>
                  <a:pt x="85000" y="1506"/>
                </a:cubicBezTo>
                <a:cubicBezTo>
                  <a:pt x="91436" y="2511"/>
                  <a:pt x="97371" y="4055"/>
                  <a:pt x="102803" y="6139"/>
                </a:cubicBezTo>
                <a:lnTo>
                  <a:pt x="102803" y="39513"/>
                </a:lnTo>
                <a:cubicBezTo>
                  <a:pt x="100124" y="37653"/>
                  <a:pt x="97204" y="36016"/>
                  <a:pt x="94041" y="34602"/>
                </a:cubicBezTo>
                <a:cubicBezTo>
                  <a:pt x="90878" y="33188"/>
                  <a:pt x="87623" y="32016"/>
                  <a:pt x="84274" y="31086"/>
                </a:cubicBezTo>
                <a:cubicBezTo>
                  <a:pt x="80925" y="30156"/>
                  <a:pt x="77595" y="29468"/>
                  <a:pt x="74284" y="29021"/>
                </a:cubicBezTo>
                <a:cubicBezTo>
                  <a:pt x="70973" y="28575"/>
                  <a:pt x="67829" y="28351"/>
                  <a:pt x="64852" y="28351"/>
                </a:cubicBezTo>
                <a:cubicBezTo>
                  <a:pt x="60759" y="28351"/>
                  <a:pt x="57039" y="28742"/>
                  <a:pt x="53690" y="29523"/>
                </a:cubicBezTo>
                <a:cubicBezTo>
                  <a:pt x="50341" y="30305"/>
                  <a:pt x="47514" y="31402"/>
                  <a:pt x="45207" y="32816"/>
                </a:cubicBezTo>
                <a:cubicBezTo>
                  <a:pt x="42900" y="34230"/>
                  <a:pt x="41114" y="35923"/>
                  <a:pt x="39849" y="37895"/>
                </a:cubicBezTo>
                <a:cubicBezTo>
                  <a:pt x="38584" y="39867"/>
                  <a:pt x="37951" y="42081"/>
                  <a:pt x="37951" y="44536"/>
                </a:cubicBezTo>
                <a:cubicBezTo>
                  <a:pt x="37951" y="47215"/>
                  <a:pt x="38658" y="49615"/>
                  <a:pt x="40072" y="51736"/>
                </a:cubicBezTo>
                <a:cubicBezTo>
                  <a:pt x="41486" y="53857"/>
                  <a:pt x="43495" y="55866"/>
                  <a:pt x="46100" y="57763"/>
                </a:cubicBezTo>
                <a:cubicBezTo>
                  <a:pt x="48704" y="59661"/>
                  <a:pt x="51867" y="61521"/>
                  <a:pt x="55587" y="63345"/>
                </a:cubicBezTo>
                <a:cubicBezTo>
                  <a:pt x="59308" y="65168"/>
                  <a:pt x="63513" y="67047"/>
                  <a:pt x="68201" y="68981"/>
                </a:cubicBezTo>
                <a:cubicBezTo>
                  <a:pt x="74600" y="71660"/>
                  <a:pt x="80349" y="74507"/>
                  <a:pt x="85446" y="77520"/>
                </a:cubicBezTo>
                <a:cubicBezTo>
                  <a:pt x="90543" y="80534"/>
                  <a:pt x="94915" y="83939"/>
                  <a:pt x="98562" y="87734"/>
                </a:cubicBezTo>
                <a:cubicBezTo>
                  <a:pt x="102208" y="91529"/>
                  <a:pt x="104998" y="95863"/>
                  <a:pt x="106933" y="100738"/>
                </a:cubicBezTo>
                <a:cubicBezTo>
                  <a:pt x="108868" y="105612"/>
                  <a:pt x="109835" y="111286"/>
                  <a:pt x="109835" y="117760"/>
                </a:cubicBezTo>
                <a:cubicBezTo>
                  <a:pt x="109835" y="126690"/>
                  <a:pt x="108142" y="134187"/>
                  <a:pt x="104757" y="140251"/>
                </a:cubicBezTo>
                <a:cubicBezTo>
                  <a:pt x="101371" y="146316"/>
                  <a:pt x="96776" y="151228"/>
                  <a:pt x="90971" y="154985"/>
                </a:cubicBezTo>
                <a:cubicBezTo>
                  <a:pt x="85167" y="158743"/>
                  <a:pt x="78414" y="161441"/>
                  <a:pt x="70712" y="163078"/>
                </a:cubicBezTo>
                <a:cubicBezTo>
                  <a:pt x="63010" y="164715"/>
                  <a:pt x="54881" y="165534"/>
                  <a:pt x="46323" y="165534"/>
                </a:cubicBezTo>
                <a:cubicBezTo>
                  <a:pt x="37542" y="165534"/>
                  <a:pt x="29189" y="164790"/>
                  <a:pt x="21264" y="163301"/>
                </a:cubicBezTo>
                <a:cubicBezTo>
                  <a:pt x="13339" y="161813"/>
                  <a:pt x="6474" y="159581"/>
                  <a:pt x="670" y="156604"/>
                </a:cubicBezTo>
                <a:lnTo>
                  <a:pt x="670" y="120885"/>
                </a:lnTo>
                <a:cubicBezTo>
                  <a:pt x="7144" y="126317"/>
                  <a:pt x="14176" y="130392"/>
                  <a:pt x="21766" y="133108"/>
                </a:cubicBezTo>
                <a:cubicBezTo>
                  <a:pt x="29357" y="135824"/>
                  <a:pt x="37021" y="137182"/>
                  <a:pt x="44760" y="137182"/>
                </a:cubicBezTo>
                <a:cubicBezTo>
                  <a:pt x="49299" y="137182"/>
                  <a:pt x="53262" y="136773"/>
                  <a:pt x="56648" y="135954"/>
                </a:cubicBezTo>
                <a:cubicBezTo>
                  <a:pt x="60034" y="135136"/>
                  <a:pt x="62861" y="134001"/>
                  <a:pt x="65131" y="132550"/>
                </a:cubicBezTo>
                <a:cubicBezTo>
                  <a:pt x="67401" y="131099"/>
                  <a:pt x="69094" y="129387"/>
                  <a:pt x="70210" y="127415"/>
                </a:cubicBezTo>
                <a:cubicBezTo>
                  <a:pt x="71326" y="125443"/>
                  <a:pt x="71884" y="123304"/>
                  <a:pt x="71884" y="120997"/>
                </a:cubicBezTo>
                <a:cubicBezTo>
                  <a:pt x="71884" y="117871"/>
                  <a:pt x="70991" y="115081"/>
                  <a:pt x="69205" y="112625"/>
                </a:cubicBezTo>
                <a:cubicBezTo>
                  <a:pt x="67419" y="110170"/>
                  <a:pt x="64982" y="107900"/>
                  <a:pt x="61894" y="105816"/>
                </a:cubicBezTo>
                <a:cubicBezTo>
                  <a:pt x="58806" y="103733"/>
                  <a:pt x="55141" y="101724"/>
                  <a:pt x="50899" y="99789"/>
                </a:cubicBezTo>
                <a:cubicBezTo>
                  <a:pt x="46658" y="97854"/>
                  <a:pt x="42081" y="95882"/>
                  <a:pt x="37170" y="93873"/>
                </a:cubicBezTo>
                <a:cubicBezTo>
                  <a:pt x="24668" y="88664"/>
                  <a:pt x="15348" y="82302"/>
                  <a:pt x="9209" y="74786"/>
                </a:cubicBezTo>
                <a:cubicBezTo>
                  <a:pt x="3070" y="67270"/>
                  <a:pt x="0" y="58191"/>
                  <a:pt x="0" y="47550"/>
                </a:cubicBezTo>
                <a:cubicBezTo>
                  <a:pt x="0" y="39216"/>
                  <a:pt x="1674" y="32053"/>
                  <a:pt x="5023" y="26063"/>
                </a:cubicBezTo>
                <a:cubicBezTo>
                  <a:pt x="8372" y="20073"/>
                  <a:pt x="12930" y="15143"/>
                  <a:pt x="18697" y="11273"/>
                </a:cubicBezTo>
                <a:cubicBezTo>
                  <a:pt x="24464" y="7404"/>
                  <a:pt x="31142" y="4557"/>
                  <a:pt x="38733" y="2734"/>
                </a:cubicBezTo>
                <a:cubicBezTo>
                  <a:pt x="46323" y="911"/>
                  <a:pt x="54360" y="0"/>
                  <a:pt x="6284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278" name="Picture 277" descr="https://upload.wikimedia.org/wikipedia/en/thumb/5/54/Gremlin_%28programming_language%29.png/383px-Gremlin_%28programming_language%2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54983" y="2303341"/>
            <a:ext cx="1560031" cy="6069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0" name="Group 279"/>
          <p:cNvGrpSpPr/>
          <p:nvPr/>
        </p:nvGrpSpPr>
        <p:grpSpPr>
          <a:xfrm>
            <a:off x="8796289" y="3693573"/>
            <a:ext cx="586303" cy="377163"/>
            <a:chOff x="7117181" y="5146654"/>
            <a:chExt cx="663064" cy="426544"/>
          </a:xfrm>
          <a:solidFill>
            <a:srgbClr val="59B4D9"/>
          </a:solidFill>
        </p:grpSpPr>
        <p:sp>
          <p:nvSpPr>
            <p:cNvPr id="281" name="Oval 280"/>
            <p:cNvSpPr/>
            <p:nvPr/>
          </p:nvSpPr>
          <p:spPr bwMode="auto">
            <a:xfrm rot="715722">
              <a:off x="7117181" y="5146654"/>
              <a:ext cx="124646" cy="124646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</a:endParaRPr>
            </a:p>
          </p:txBody>
        </p:sp>
        <p:sp>
          <p:nvSpPr>
            <p:cNvPr id="282" name="Oval 281"/>
            <p:cNvSpPr/>
            <p:nvPr/>
          </p:nvSpPr>
          <p:spPr bwMode="auto">
            <a:xfrm>
              <a:off x="7476127" y="5224668"/>
              <a:ext cx="124646" cy="124646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</a:endParaRPr>
            </a:p>
          </p:txBody>
        </p:sp>
        <p:sp>
          <p:nvSpPr>
            <p:cNvPr id="283" name="Oval 282"/>
            <p:cNvSpPr/>
            <p:nvPr/>
          </p:nvSpPr>
          <p:spPr bwMode="auto">
            <a:xfrm>
              <a:off x="7296654" y="5448552"/>
              <a:ext cx="124646" cy="124646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</a:endParaRPr>
            </a:p>
          </p:txBody>
        </p:sp>
        <p:sp>
          <p:nvSpPr>
            <p:cNvPr id="284" name="Oval 283"/>
            <p:cNvSpPr/>
            <p:nvPr/>
          </p:nvSpPr>
          <p:spPr bwMode="auto">
            <a:xfrm>
              <a:off x="7655599" y="5448552"/>
              <a:ext cx="124646" cy="124646"/>
            </a:xfrm>
            <a:prstGeom prst="ellipse">
              <a:avLst/>
            </a:prstGeom>
            <a:solidFill>
              <a:schemeClr val="accent1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</a:endParaRPr>
            </a:p>
          </p:txBody>
        </p:sp>
        <p:cxnSp>
          <p:nvCxnSpPr>
            <p:cNvPr id="285" name="Straight Connector 284"/>
            <p:cNvCxnSpPr>
              <a:cxnSpLocks/>
            </p:cNvCxnSpPr>
            <p:nvPr/>
          </p:nvCxnSpPr>
          <p:spPr>
            <a:xfrm>
              <a:off x="7240481" y="5221859"/>
              <a:ext cx="235646" cy="65132"/>
            </a:xfrm>
            <a:prstGeom prst="line">
              <a:avLst/>
            </a:prstGeom>
            <a:grp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286" name="Straight Connector 285"/>
            <p:cNvCxnSpPr>
              <a:cxnSpLocks/>
            </p:cNvCxnSpPr>
            <p:nvPr/>
          </p:nvCxnSpPr>
          <p:spPr>
            <a:xfrm>
              <a:off x="7421300" y="5510875"/>
              <a:ext cx="234299" cy="0"/>
            </a:xfrm>
            <a:prstGeom prst="line">
              <a:avLst/>
            </a:prstGeom>
            <a:grp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287" name="Straight Connector 286"/>
            <p:cNvCxnSpPr>
              <a:cxnSpLocks/>
            </p:cNvCxnSpPr>
            <p:nvPr/>
          </p:nvCxnSpPr>
          <p:spPr>
            <a:xfrm>
              <a:off x="7582519" y="5331060"/>
              <a:ext cx="91334" cy="135746"/>
            </a:xfrm>
            <a:prstGeom prst="line">
              <a:avLst/>
            </a:prstGeom>
            <a:grp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288" name="Straight Connector 287"/>
            <p:cNvCxnSpPr>
              <a:cxnSpLocks/>
            </p:cNvCxnSpPr>
            <p:nvPr/>
          </p:nvCxnSpPr>
          <p:spPr>
            <a:xfrm flipV="1">
              <a:off x="7403046" y="5331060"/>
              <a:ext cx="91335" cy="135746"/>
            </a:xfrm>
            <a:prstGeom prst="line">
              <a:avLst/>
            </a:prstGeom>
            <a:grp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</p:grpSp>
      <p:grpSp>
        <p:nvGrpSpPr>
          <p:cNvPr id="289" name="Group 288"/>
          <p:cNvGrpSpPr/>
          <p:nvPr/>
        </p:nvGrpSpPr>
        <p:grpSpPr>
          <a:xfrm>
            <a:off x="6907363" y="3400047"/>
            <a:ext cx="499208" cy="473323"/>
            <a:chOff x="7128988" y="4166153"/>
            <a:chExt cx="604908" cy="573541"/>
          </a:xfrm>
        </p:grpSpPr>
        <p:cxnSp>
          <p:nvCxnSpPr>
            <p:cNvPr id="290" name="Straight Connector 289"/>
            <p:cNvCxnSpPr>
              <a:cxnSpLocks/>
            </p:cNvCxnSpPr>
            <p:nvPr/>
          </p:nvCxnSpPr>
          <p:spPr>
            <a:xfrm>
              <a:off x="7128988" y="4451736"/>
              <a:ext cx="238107" cy="72556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291" name="Straight Connector 290"/>
            <p:cNvCxnSpPr>
              <a:cxnSpLocks/>
            </p:cNvCxnSpPr>
            <p:nvPr/>
          </p:nvCxnSpPr>
          <p:spPr>
            <a:xfrm flipV="1">
              <a:off x="7128988" y="4379180"/>
              <a:ext cx="233873" cy="72556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292" name="Oval 291"/>
            <p:cNvSpPr/>
            <p:nvPr/>
          </p:nvSpPr>
          <p:spPr bwMode="auto">
            <a:xfrm>
              <a:off x="7128988" y="4383154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93" name="Straight Connector 292"/>
            <p:cNvCxnSpPr>
              <a:cxnSpLocks/>
            </p:cNvCxnSpPr>
            <p:nvPr/>
          </p:nvCxnSpPr>
          <p:spPr>
            <a:xfrm>
              <a:off x="7367095" y="4524292"/>
              <a:ext cx="241432" cy="108368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cxnSp>
          <p:nvCxnSpPr>
            <p:cNvPr id="294" name="Straight Connector 293"/>
            <p:cNvCxnSpPr>
              <a:cxnSpLocks/>
            </p:cNvCxnSpPr>
            <p:nvPr/>
          </p:nvCxnSpPr>
          <p:spPr>
            <a:xfrm>
              <a:off x="7367095" y="4524292"/>
              <a:ext cx="229638" cy="1361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295" name="Oval 294"/>
            <p:cNvSpPr/>
            <p:nvPr/>
          </p:nvSpPr>
          <p:spPr bwMode="auto">
            <a:xfrm rot="20946206">
              <a:off x="7596733" y="4602531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6" name="Oval 295"/>
            <p:cNvSpPr/>
            <p:nvPr/>
          </p:nvSpPr>
          <p:spPr bwMode="auto">
            <a:xfrm>
              <a:off x="7596733" y="4457071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97" name="Straight Connector 296"/>
            <p:cNvCxnSpPr>
              <a:cxnSpLocks/>
            </p:cNvCxnSpPr>
            <p:nvPr/>
          </p:nvCxnSpPr>
          <p:spPr>
            <a:xfrm>
              <a:off x="7362861" y="4379181"/>
              <a:ext cx="233872" cy="1013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298" name="Oval 297"/>
            <p:cNvSpPr/>
            <p:nvPr/>
          </p:nvSpPr>
          <p:spPr bwMode="auto">
            <a:xfrm>
              <a:off x="7367095" y="4455710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99" name="Straight Connector 298"/>
            <p:cNvCxnSpPr>
              <a:cxnSpLocks/>
            </p:cNvCxnSpPr>
            <p:nvPr/>
          </p:nvCxnSpPr>
          <p:spPr>
            <a:xfrm flipV="1">
              <a:off x="7362861" y="4277619"/>
              <a:ext cx="248934" cy="101562"/>
            </a:xfrm>
            <a:prstGeom prst="line">
              <a:avLst/>
            </a:prstGeom>
            <a:solidFill>
              <a:srgbClr val="B8D432"/>
            </a:solidFill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300" name="Oval 299"/>
            <p:cNvSpPr/>
            <p:nvPr/>
          </p:nvSpPr>
          <p:spPr bwMode="auto">
            <a:xfrm>
              <a:off x="7362861" y="4310599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1" name="Oval 300"/>
            <p:cNvSpPr/>
            <p:nvPr/>
          </p:nvSpPr>
          <p:spPr bwMode="auto">
            <a:xfrm>
              <a:off x="7596733" y="4311612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2" name="Oval 301"/>
            <p:cNvSpPr/>
            <p:nvPr/>
          </p:nvSpPr>
          <p:spPr bwMode="auto">
            <a:xfrm rot="377738">
              <a:off x="7596733" y="4166153"/>
              <a:ext cx="137163" cy="13716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3" name="TextBox 302"/>
          <p:cNvSpPr txBox="1"/>
          <p:nvPr/>
        </p:nvSpPr>
        <p:spPr>
          <a:xfrm>
            <a:off x="4418565" y="3807176"/>
            <a:ext cx="956351" cy="25404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ctr" defTabSz="914377">
              <a:defRPr/>
            </a:pPr>
            <a:r>
              <a:rPr lang="en-US" sz="1051" dirty="0">
                <a:solidFill>
                  <a:srgbClr val="0078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Column-family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6862835" y="3882168"/>
            <a:ext cx="728726" cy="25404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ctr" defTabSz="914377">
              <a:defRPr/>
            </a:pPr>
            <a:r>
              <a:rPr lang="en-US" sz="1051" dirty="0">
                <a:solidFill>
                  <a:srgbClr val="0078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8962445" y="4170464"/>
            <a:ext cx="467436" cy="254044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 algn="ctr" defTabSz="914377">
              <a:defRPr/>
            </a:pPr>
            <a:r>
              <a:rPr lang="en-US" sz="1051" dirty="0">
                <a:solidFill>
                  <a:srgbClr val="0078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858168" y="5253415"/>
            <a:ext cx="2007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57103">
              <a:defRPr/>
            </a:pPr>
            <a:r>
              <a:rPr lang="en-US" sz="1200" kern="0" dirty="0">
                <a:solidFill>
                  <a:srgbClr val="002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Turnkey global distribution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2696885" y="4696458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57103">
              <a:defRPr/>
            </a:pPr>
            <a:r>
              <a:rPr lang="en-US" sz="1200" kern="0" dirty="0">
                <a:solidFill>
                  <a:srgbClr val="002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 scale out </a:t>
            </a:r>
          </a:p>
          <a:p>
            <a:pPr algn="ctr" defTabSz="857103">
              <a:defRPr/>
            </a:pPr>
            <a:r>
              <a:rPr lang="en-US" sz="1200" kern="0" dirty="0">
                <a:solidFill>
                  <a:srgbClr val="002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storage &amp; throughput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4426788" y="4574071"/>
            <a:ext cx="3222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57103">
              <a:defRPr/>
            </a:pPr>
            <a:r>
              <a:rPr lang="en-US" sz="1200" kern="0" dirty="0">
                <a:solidFill>
                  <a:srgbClr val="002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Guaranteed low latency at the 99</a:t>
            </a:r>
            <a:r>
              <a:rPr lang="en-US" sz="1200" kern="0" baseline="30000" dirty="0">
                <a:solidFill>
                  <a:srgbClr val="002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200" kern="0" dirty="0">
                <a:solidFill>
                  <a:srgbClr val="002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percentile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9779703" y="5253415"/>
            <a:ext cx="1667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57103">
              <a:defRPr/>
            </a:pPr>
            <a:r>
              <a:rPr lang="en-US" sz="1200" kern="0" dirty="0">
                <a:solidFill>
                  <a:srgbClr val="002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Comprehensive SLAs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7271269" y="4825433"/>
            <a:ext cx="2691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57103">
              <a:defRPr/>
            </a:pPr>
            <a:r>
              <a:rPr lang="en-US" sz="1200" kern="0" dirty="0">
                <a:solidFill>
                  <a:srgbClr val="002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Five well-defined consistency models</a:t>
            </a:r>
          </a:p>
        </p:txBody>
      </p:sp>
      <p:grpSp>
        <p:nvGrpSpPr>
          <p:cNvPr id="311" name="Group 3"/>
          <p:cNvGrpSpPr/>
          <p:nvPr/>
        </p:nvGrpSpPr>
        <p:grpSpPr>
          <a:xfrm>
            <a:off x="2187070" y="5945499"/>
            <a:ext cx="752903" cy="752901"/>
            <a:chOff x="-4594157" y="2516834"/>
            <a:chExt cx="1070585" cy="1070585"/>
          </a:xfrm>
        </p:grpSpPr>
        <p:sp>
          <p:nvSpPr>
            <p:cNvPr id="312" name="Freeform: Shape 411"/>
            <p:cNvSpPr/>
            <p:nvPr/>
          </p:nvSpPr>
          <p:spPr>
            <a:xfrm>
              <a:off x="-4158004" y="3347237"/>
              <a:ext cx="192371" cy="192371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kern="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313" name="Group 5"/>
            <p:cNvGrpSpPr/>
            <p:nvPr/>
          </p:nvGrpSpPr>
          <p:grpSpPr>
            <a:xfrm>
              <a:off x="-4594157" y="2516834"/>
              <a:ext cx="1070585" cy="1070585"/>
              <a:chOff x="10232415" y="2527090"/>
              <a:chExt cx="1070585" cy="1070585"/>
            </a:xfrm>
          </p:grpSpPr>
          <p:sp>
            <p:nvSpPr>
              <p:cNvPr id="314" name="Oval 6"/>
              <p:cNvSpPr/>
              <p:nvPr/>
            </p:nvSpPr>
            <p:spPr>
              <a:xfrm>
                <a:off x="10627604" y="2770027"/>
                <a:ext cx="274303" cy="274303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377">
                  <a:defRPr/>
                </a:pPr>
                <a:endParaRPr lang="en-US" kern="0" dirty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315" name="Graphic 908" descr="Marker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232415" y="2527090"/>
                <a:ext cx="1070585" cy="1070585"/>
              </a:xfrm>
              <a:prstGeom prst="rect">
                <a:avLst/>
              </a:prstGeom>
            </p:spPr>
          </p:pic>
        </p:grpSp>
      </p:grpSp>
      <p:grpSp>
        <p:nvGrpSpPr>
          <p:cNvPr id="316" name="Group 14"/>
          <p:cNvGrpSpPr/>
          <p:nvPr/>
        </p:nvGrpSpPr>
        <p:grpSpPr>
          <a:xfrm>
            <a:off x="7236649" y="6066980"/>
            <a:ext cx="752903" cy="752901"/>
            <a:chOff x="-4594157" y="2516834"/>
            <a:chExt cx="1070585" cy="1070585"/>
          </a:xfrm>
        </p:grpSpPr>
        <p:sp>
          <p:nvSpPr>
            <p:cNvPr id="317" name="Freeform: Shape 411"/>
            <p:cNvSpPr/>
            <p:nvPr/>
          </p:nvSpPr>
          <p:spPr>
            <a:xfrm>
              <a:off x="-4158004" y="3347237"/>
              <a:ext cx="192371" cy="192371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kern="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318" name="Group 16"/>
            <p:cNvGrpSpPr/>
            <p:nvPr/>
          </p:nvGrpSpPr>
          <p:grpSpPr>
            <a:xfrm>
              <a:off x="-4594157" y="2516834"/>
              <a:ext cx="1070585" cy="1070585"/>
              <a:chOff x="10232415" y="2527090"/>
              <a:chExt cx="1070585" cy="1070585"/>
            </a:xfrm>
          </p:grpSpPr>
          <p:sp>
            <p:nvSpPr>
              <p:cNvPr id="319" name="Oval 17"/>
              <p:cNvSpPr/>
              <p:nvPr/>
            </p:nvSpPr>
            <p:spPr>
              <a:xfrm>
                <a:off x="10627604" y="2770027"/>
                <a:ext cx="274303" cy="274303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377">
                  <a:defRPr/>
                </a:pPr>
                <a:endParaRPr lang="en-US" kern="0" dirty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320" name="Graphic 913" descr="Marker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232415" y="2527090"/>
                <a:ext cx="1070585" cy="1070585"/>
              </a:xfrm>
              <a:prstGeom prst="rect">
                <a:avLst/>
              </a:prstGeom>
            </p:spPr>
          </p:pic>
        </p:grpSp>
      </p:grpSp>
      <p:grpSp>
        <p:nvGrpSpPr>
          <p:cNvPr id="321" name="Group 24"/>
          <p:cNvGrpSpPr/>
          <p:nvPr/>
        </p:nvGrpSpPr>
        <p:grpSpPr>
          <a:xfrm>
            <a:off x="6161617" y="5706396"/>
            <a:ext cx="752903" cy="752901"/>
            <a:chOff x="-4594157" y="2516834"/>
            <a:chExt cx="1070585" cy="1070585"/>
          </a:xfrm>
        </p:grpSpPr>
        <p:sp>
          <p:nvSpPr>
            <p:cNvPr id="322" name="Freeform: Shape 411"/>
            <p:cNvSpPr/>
            <p:nvPr/>
          </p:nvSpPr>
          <p:spPr>
            <a:xfrm>
              <a:off x="-4158004" y="3347237"/>
              <a:ext cx="192371" cy="192371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kern="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323" name="Group 26"/>
            <p:cNvGrpSpPr/>
            <p:nvPr/>
          </p:nvGrpSpPr>
          <p:grpSpPr>
            <a:xfrm>
              <a:off x="-4594157" y="2516834"/>
              <a:ext cx="1070585" cy="1070585"/>
              <a:chOff x="10232415" y="2527090"/>
              <a:chExt cx="1070585" cy="1070585"/>
            </a:xfrm>
          </p:grpSpPr>
          <p:sp>
            <p:nvSpPr>
              <p:cNvPr id="324" name="Oval 27"/>
              <p:cNvSpPr/>
              <p:nvPr/>
            </p:nvSpPr>
            <p:spPr>
              <a:xfrm>
                <a:off x="10627604" y="2770027"/>
                <a:ext cx="274303" cy="274303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377">
                  <a:defRPr/>
                </a:pPr>
                <a:endParaRPr lang="en-US" kern="0" dirty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325" name="Graphic 918" descr="Marker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232415" y="2527090"/>
                <a:ext cx="1070585" cy="1070585"/>
              </a:xfrm>
              <a:prstGeom prst="rect">
                <a:avLst/>
              </a:prstGeom>
            </p:spPr>
          </p:pic>
        </p:grpSp>
      </p:grpSp>
      <p:grpSp>
        <p:nvGrpSpPr>
          <p:cNvPr id="326" name="Group 900"/>
          <p:cNvGrpSpPr/>
          <p:nvPr/>
        </p:nvGrpSpPr>
        <p:grpSpPr>
          <a:xfrm>
            <a:off x="9344931" y="5706396"/>
            <a:ext cx="752903" cy="752901"/>
            <a:chOff x="-4594157" y="2516834"/>
            <a:chExt cx="1070585" cy="1070585"/>
          </a:xfrm>
        </p:grpSpPr>
        <p:sp>
          <p:nvSpPr>
            <p:cNvPr id="327" name="Freeform: Shape 411"/>
            <p:cNvSpPr/>
            <p:nvPr/>
          </p:nvSpPr>
          <p:spPr>
            <a:xfrm>
              <a:off x="-4158004" y="3347237"/>
              <a:ext cx="192371" cy="192371"/>
            </a:xfrm>
            <a:custGeom>
              <a:avLst/>
              <a:gdLst>
                <a:gd name="connsiteX0" fmla="*/ 33738 w 67473"/>
                <a:gd name="connsiteY0" fmla="*/ 0 h 67473"/>
                <a:gd name="connsiteX1" fmla="*/ 67473 w 67473"/>
                <a:gd name="connsiteY1" fmla="*/ 33736 h 67473"/>
                <a:gd name="connsiteX2" fmla="*/ 33738 w 67473"/>
                <a:gd name="connsiteY2" fmla="*/ 67473 h 67473"/>
                <a:gd name="connsiteX3" fmla="*/ 0 w 67473"/>
                <a:gd name="connsiteY3" fmla="*/ 33736 h 67473"/>
                <a:gd name="connsiteX4" fmla="*/ 33738 w 67473"/>
                <a:gd name="connsiteY4" fmla="*/ 0 h 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73" h="67473">
                  <a:moveTo>
                    <a:pt x="33738" y="0"/>
                  </a:moveTo>
                  <a:cubicBezTo>
                    <a:pt x="52370" y="0"/>
                    <a:pt x="67473" y="15104"/>
                    <a:pt x="67473" y="33736"/>
                  </a:cubicBezTo>
                  <a:cubicBezTo>
                    <a:pt x="67473" y="52368"/>
                    <a:pt x="52370" y="67473"/>
                    <a:pt x="33738" y="67473"/>
                  </a:cubicBezTo>
                  <a:cubicBezTo>
                    <a:pt x="15105" y="67473"/>
                    <a:pt x="0" y="52368"/>
                    <a:pt x="0" y="33736"/>
                  </a:cubicBezTo>
                  <a:cubicBezTo>
                    <a:pt x="0" y="15104"/>
                    <a:pt x="15105" y="0"/>
                    <a:pt x="33738" y="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endParaRPr lang="en-US" kern="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328" name="Group 902"/>
            <p:cNvGrpSpPr/>
            <p:nvPr/>
          </p:nvGrpSpPr>
          <p:grpSpPr>
            <a:xfrm>
              <a:off x="-4594157" y="2516834"/>
              <a:ext cx="1070585" cy="1070585"/>
              <a:chOff x="10232415" y="2527090"/>
              <a:chExt cx="1070585" cy="1070585"/>
            </a:xfrm>
          </p:grpSpPr>
          <p:sp>
            <p:nvSpPr>
              <p:cNvPr id="329" name="Oval 903"/>
              <p:cNvSpPr/>
              <p:nvPr/>
            </p:nvSpPr>
            <p:spPr>
              <a:xfrm>
                <a:off x="10627604" y="2770027"/>
                <a:ext cx="274303" cy="274303"/>
              </a:xfrm>
              <a:prstGeom prst="ellipse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377">
                  <a:defRPr/>
                </a:pPr>
                <a:endParaRPr lang="en-US" kern="0" dirty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pic>
            <p:nvPicPr>
              <p:cNvPr id="330" name="Graphic 923" descr="Marker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232415" y="2527090"/>
                <a:ext cx="1070585" cy="1070585"/>
              </a:xfrm>
              <a:prstGeom prst="rect">
                <a:avLst/>
              </a:prstGeom>
            </p:spPr>
          </p:pic>
        </p:grpSp>
      </p:grpSp>
      <p:sp>
        <p:nvSpPr>
          <p:cNvPr id="331" name="Freeform: Shape 8"/>
          <p:cNvSpPr/>
          <p:nvPr/>
        </p:nvSpPr>
        <p:spPr>
          <a:xfrm>
            <a:off x="24092" y="4279544"/>
            <a:ext cx="12199257" cy="1037701"/>
          </a:xfrm>
          <a:custGeom>
            <a:avLst/>
            <a:gdLst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62971" h="1240986">
                <a:moveTo>
                  <a:pt x="0" y="1240986"/>
                </a:moveTo>
                <a:cubicBezTo>
                  <a:pt x="231019" y="1123662"/>
                  <a:pt x="2820610" y="4853"/>
                  <a:pt x="6146800" y="15"/>
                </a:cubicBezTo>
                <a:cubicBezTo>
                  <a:pt x="9472990" y="-4823"/>
                  <a:pt x="11957352" y="1121244"/>
                  <a:pt x="12162971" y="1211958"/>
                </a:cubicBezTo>
              </a:path>
            </a:pathLst>
          </a:cu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32" name="Freeform: Shape 927"/>
          <p:cNvSpPr/>
          <p:nvPr/>
        </p:nvSpPr>
        <p:spPr>
          <a:xfrm>
            <a:off x="24092" y="3183192"/>
            <a:ext cx="12199257" cy="1020029"/>
          </a:xfrm>
          <a:custGeom>
            <a:avLst/>
            <a:gdLst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  <a:gd name="connsiteX0" fmla="*/ 0 w 12162971"/>
              <a:gd name="connsiteY0" fmla="*/ 1240986 h 1240986"/>
              <a:gd name="connsiteX1" fmla="*/ 6146800 w 12162971"/>
              <a:gd name="connsiteY1" fmla="*/ 15 h 1240986"/>
              <a:gd name="connsiteX2" fmla="*/ 12162971 w 12162971"/>
              <a:gd name="connsiteY2" fmla="*/ 1211958 h 124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62971" h="1240986">
                <a:moveTo>
                  <a:pt x="0" y="1240986"/>
                </a:moveTo>
                <a:cubicBezTo>
                  <a:pt x="231019" y="1123662"/>
                  <a:pt x="2820610" y="4853"/>
                  <a:pt x="6146800" y="15"/>
                </a:cubicBezTo>
                <a:cubicBezTo>
                  <a:pt x="9472990" y="-4823"/>
                  <a:pt x="11957352" y="1121244"/>
                  <a:pt x="12162971" y="1211958"/>
                </a:cubicBezTo>
              </a:path>
            </a:pathLst>
          </a:cu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CE9881-E168-4911-AB63-FF350B180474}"/>
              </a:ext>
            </a:extLst>
          </p:cNvPr>
          <p:cNvGrpSpPr/>
          <p:nvPr/>
        </p:nvGrpSpPr>
        <p:grpSpPr>
          <a:xfrm>
            <a:off x="1281630" y="2487891"/>
            <a:ext cx="1922328" cy="623188"/>
            <a:chOff x="4305593" y="2273388"/>
            <a:chExt cx="1922328" cy="623188"/>
          </a:xfrm>
        </p:grpSpPr>
        <p:sp>
          <p:nvSpPr>
            <p:cNvPr id="277" name="Freeform: Shape 28"/>
            <p:cNvSpPr/>
            <p:nvPr/>
          </p:nvSpPr>
          <p:spPr>
            <a:xfrm>
              <a:off x="4305593" y="2273388"/>
              <a:ext cx="722852" cy="623188"/>
            </a:xfrm>
            <a:custGeom>
              <a:avLst/>
              <a:gdLst>
                <a:gd name="connsiteX0" fmla="*/ 4283739 w 6912012"/>
                <a:gd name="connsiteY0" fmla="*/ 3558282 h 5959009"/>
                <a:gd name="connsiteX1" fmla="*/ 4283739 w 6912012"/>
                <a:gd name="connsiteY1" fmla="*/ 4359666 h 5959009"/>
                <a:gd name="connsiteX2" fmla="*/ 5085123 w 6912012"/>
                <a:gd name="connsiteY2" fmla="*/ 4359666 h 5959009"/>
                <a:gd name="connsiteX3" fmla="*/ 5085123 w 6912012"/>
                <a:gd name="connsiteY3" fmla="*/ 3558282 h 5959009"/>
                <a:gd name="connsiteX4" fmla="*/ 3285434 w 6912012"/>
                <a:gd name="connsiteY4" fmla="*/ 3558282 h 5959009"/>
                <a:gd name="connsiteX5" fmla="*/ 3285434 w 6912012"/>
                <a:gd name="connsiteY5" fmla="*/ 4359666 h 5959009"/>
                <a:gd name="connsiteX6" fmla="*/ 4086818 w 6912012"/>
                <a:gd name="connsiteY6" fmla="*/ 4359666 h 5959009"/>
                <a:gd name="connsiteX7" fmla="*/ 4086818 w 6912012"/>
                <a:gd name="connsiteY7" fmla="*/ 3558282 h 5959009"/>
                <a:gd name="connsiteX8" fmla="*/ 2287129 w 6912012"/>
                <a:gd name="connsiteY8" fmla="*/ 3558282 h 5959009"/>
                <a:gd name="connsiteX9" fmla="*/ 2287129 w 6912012"/>
                <a:gd name="connsiteY9" fmla="*/ 4359666 h 5959009"/>
                <a:gd name="connsiteX10" fmla="*/ 3088513 w 6912012"/>
                <a:gd name="connsiteY10" fmla="*/ 4359666 h 5959009"/>
                <a:gd name="connsiteX11" fmla="*/ 3088513 w 6912012"/>
                <a:gd name="connsiteY11" fmla="*/ 3558282 h 5959009"/>
                <a:gd name="connsiteX12" fmla="*/ 4283739 w 6912012"/>
                <a:gd name="connsiteY12" fmla="*/ 2561689 h 5959009"/>
                <a:gd name="connsiteX13" fmla="*/ 4283739 w 6912012"/>
                <a:gd name="connsiteY13" fmla="*/ 3363073 h 5959009"/>
                <a:gd name="connsiteX14" fmla="*/ 5085123 w 6912012"/>
                <a:gd name="connsiteY14" fmla="*/ 3363073 h 5959009"/>
                <a:gd name="connsiteX15" fmla="*/ 5085123 w 6912012"/>
                <a:gd name="connsiteY15" fmla="*/ 2561689 h 5959009"/>
                <a:gd name="connsiteX16" fmla="*/ 3285434 w 6912012"/>
                <a:gd name="connsiteY16" fmla="*/ 2561689 h 5959009"/>
                <a:gd name="connsiteX17" fmla="*/ 3285434 w 6912012"/>
                <a:gd name="connsiteY17" fmla="*/ 3363073 h 5959009"/>
                <a:gd name="connsiteX18" fmla="*/ 4086818 w 6912012"/>
                <a:gd name="connsiteY18" fmla="*/ 3363073 h 5959009"/>
                <a:gd name="connsiteX19" fmla="*/ 4086818 w 6912012"/>
                <a:gd name="connsiteY19" fmla="*/ 2561689 h 5959009"/>
                <a:gd name="connsiteX20" fmla="*/ 2287129 w 6912012"/>
                <a:gd name="connsiteY20" fmla="*/ 2561689 h 5959009"/>
                <a:gd name="connsiteX21" fmla="*/ 2287129 w 6912012"/>
                <a:gd name="connsiteY21" fmla="*/ 3363073 h 5959009"/>
                <a:gd name="connsiteX22" fmla="*/ 3088513 w 6912012"/>
                <a:gd name="connsiteY22" fmla="*/ 3363073 h 5959009"/>
                <a:gd name="connsiteX23" fmla="*/ 3088513 w 6912012"/>
                <a:gd name="connsiteY23" fmla="*/ 2561689 h 5959009"/>
                <a:gd name="connsiteX24" fmla="*/ 4283739 w 6912012"/>
                <a:gd name="connsiteY24" fmla="*/ 1565096 h 5959009"/>
                <a:gd name="connsiteX25" fmla="*/ 4283739 w 6912012"/>
                <a:gd name="connsiteY25" fmla="*/ 2366480 h 5959009"/>
                <a:gd name="connsiteX26" fmla="*/ 5085123 w 6912012"/>
                <a:gd name="connsiteY26" fmla="*/ 2366480 h 5959009"/>
                <a:gd name="connsiteX27" fmla="*/ 5085123 w 6912012"/>
                <a:gd name="connsiteY27" fmla="*/ 1565096 h 5959009"/>
                <a:gd name="connsiteX28" fmla="*/ 3285434 w 6912012"/>
                <a:gd name="connsiteY28" fmla="*/ 1565096 h 5959009"/>
                <a:gd name="connsiteX29" fmla="*/ 3285434 w 6912012"/>
                <a:gd name="connsiteY29" fmla="*/ 2366480 h 5959009"/>
                <a:gd name="connsiteX30" fmla="*/ 4086818 w 6912012"/>
                <a:gd name="connsiteY30" fmla="*/ 2366480 h 5959009"/>
                <a:gd name="connsiteX31" fmla="*/ 4086818 w 6912012"/>
                <a:gd name="connsiteY31" fmla="*/ 1565096 h 5959009"/>
                <a:gd name="connsiteX32" fmla="*/ 2287129 w 6912012"/>
                <a:gd name="connsiteY32" fmla="*/ 1565096 h 5959009"/>
                <a:gd name="connsiteX33" fmla="*/ 2287129 w 6912012"/>
                <a:gd name="connsiteY33" fmla="*/ 2366480 h 5959009"/>
                <a:gd name="connsiteX34" fmla="*/ 3088513 w 6912012"/>
                <a:gd name="connsiteY34" fmla="*/ 2366480 h 5959009"/>
                <a:gd name="connsiteX35" fmla="*/ 3088513 w 6912012"/>
                <a:gd name="connsiteY35" fmla="*/ 1565096 h 5959009"/>
                <a:gd name="connsiteX36" fmla="*/ 1826890 w 6912012"/>
                <a:gd name="connsiteY36" fmla="*/ 1539635 h 5959009"/>
                <a:gd name="connsiteX37" fmla="*/ 1826890 w 6912012"/>
                <a:gd name="connsiteY37" fmla="*/ 4787206 h 5959009"/>
                <a:gd name="connsiteX38" fmla="*/ 5085123 w 6912012"/>
                <a:gd name="connsiteY38" fmla="*/ 4787206 h 5959009"/>
                <a:gd name="connsiteX39" fmla="*/ 5085123 w 6912012"/>
                <a:gd name="connsiteY39" fmla="*/ 4567677 h 5959009"/>
                <a:gd name="connsiteX40" fmla="*/ 2046419 w 6912012"/>
                <a:gd name="connsiteY40" fmla="*/ 4567677 h 5959009"/>
                <a:gd name="connsiteX41" fmla="*/ 2046419 w 6912012"/>
                <a:gd name="connsiteY41" fmla="*/ 1539635 h 5959009"/>
                <a:gd name="connsiteX42" fmla="*/ 1743189 w 6912012"/>
                <a:gd name="connsiteY42" fmla="*/ 0 h 5959009"/>
                <a:gd name="connsiteX43" fmla="*/ 5168823 w 6912012"/>
                <a:gd name="connsiteY43" fmla="*/ 0 h 5959009"/>
                <a:gd name="connsiteX44" fmla="*/ 6912012 w 6912012"/>
                <a:gd name="connsiteY44" fmla="*/ 2979505 h 5959009"/>
                <a:gd name="connsiteX45" fmla="*/ 5168823 w 6912012"/>
                <a:gd name="connsiteY45" fmla="*/ 5959009 h 5959009"/>
                <a:gd name="connsiteX46" fmla="*/ 1743189 w 6912012"/>
                <a:gd name="connsiteY46" fmla="*/ 5959009 h 5959009"/>
                <a:gd name="connsiteX47" fmla="*/ 0 w 6912012"/>
                <a:gd name="connsiteY47" fmla="*/ 2979505 h 5959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912012" h="5959009">
                  <a:moveTo>
                    <a:pt x="4283739" y="3558282"/>
                  </a:moveTo>
                  <a:lnTo>
                    <a:pt x="4283739" y="4359666"/>
                  </a:lnTo>
                  <a:lnTo>
                    <a:pt x="5085123" y="4359666"/>
                  </a:lnTo>
                  <a:lnTo>
                    <a:pt x="5085123" y="3558282"/>
                  </a:lnTo>
                  <a:close/>
                  <a:moveTo>
                    <a:pt x="3285434" y="3558282"/>
                  </a:moveTo>
                  <a:lnTo>
                    <a:pt x="3285434" y="4359666"/>
                  </a:lnTo>
                  <a:lnTo>
                    <a:pt x="4086818" y="4359666"/>
                  </a:lnTo>
                  <a:lnTo>
                    <a:pt x="4086818" y="3558282"/>
                  </a:lnTo>
                  <a:close/>
                  <a:moveTo>
                    <a:pt x="2287129" y="3558282"/>
                  </a:moveTo>
                  <a:lnTo>
                    <a:pt x="2287129" y="4359666"/>
                  </a:lnTo>
                  <a:lnTo>
                    <a:pt x="3088513" y="4359666"/>
                  </a:lnTo>
                  <a:lnTo>
                    <a:pt x="3088513" y="3558282"/>
                  </a:lnTo>
                  <a:close/>
                  <a:moveTo>
                    <a:pt x="4283739" y="2561689"/>
                  </a:moveTo>
                  <a:lnTo>
                    <a:pt x="4283739" y="3363073"/>
                  </a:lnTo>
                  <a:lnTo>
                    <a:pt x="5085123" y="3363073"/>
                  </a:lnTo>
                  <a:lnTo>
                    <a:pt x="5085123" y="2561689"/>
                  </a:lnTo>
                  <a:close/>
                  <a:moveTo>
                    <a:pt x="3285434" y="2561689"/>
                  </a:moveTo>
                  <a:lnTo>
                    <a:pt x="3285434" y="3363073"/>
                  </a:lnTo>
                  <a:lnTo>
                    <a:pt x="4086818" y="3363073"/>
                  </a:lnTo>
                  <a:lnTo>
                    <a:pt x="4086818" y="2561689"/>
                  </a:lnTo>
                  <a:close/>
                  <a:moveTo>
                    <a:pt x="2287129" y="2561689"/>
                  </a:moveTo>
                  <a:lnTo>
                    <a:pt x="2287129" y="3363073"/>
                  </a:lnTo>
                  <a:lnTo>
                    <a:pt x="3088513" y="3363073"/>
                  </a:lnTo>
                  <a:lnTo>
                    <a:pt x="3088513" y="2561689"/>
                  </a:lnTo>
                  <a:close/>
                  <a:moveTo>
                    <a:pt x="4283739" y="1565096"/>
                  </a:moveTo>
                  <a:lnTo>
                    <a:pt x="4283739" y="2366480"/>
                  </a:lnTo>
                  <a:lnTo>
                    <a:pt x="5085123" y="2366480"/>
                  </a:lnTo>
                  <a:lnTo>
                    <a:pt x="5085123" y="1565096"/>
                  </a:lnTo>
                  <a:close/>
                  <a:moveTo>
                    <a:pt x="3285434" y="1565096"/>
                  </a:moveTo>
                  <a:lnTo>
                    <a:pt x="3285434" y="2366480"/>
                  </a:lnTo>
                  <a:lnTo>
                    <a:pt x="4086818" y="2366480"/>
                  </a:lnTo>
                  <a:lnTo>
                    <a:pt x="4086818" y="1565096"/>
                  </a:lnTo>
                  <a:close/>
                  <a:moveTo>
                    <a:pt x="2287129" y="1565096"/>
                  </a:moveTo>
                  <a:lnTo>
                    <a:pt x="2287129" y="2366480"/>
                  </a:lnTo>
                  <a:lnTo>
                    <a:pt x="3088513" y="2366480"/>
                  </a:lnTo>
                  <a:lnTo>
                    <a:pt x="3088513" y="1565096"/>
                  </a:lnTo>
                  <a:close/>
                  <a:moveTo>
                    <a:pt x="1826890" y="1539635"/>
                  </a:moveTo>
                  <a:lnTo>
                    <a:pt x="1826890" y="4787206"/>
                  </a:lnTo>
                  <a:lnTo>
                    <a:pt x="5085123" y="4787206"/>
                  </a:lnTo>
                  <a:lnTo>
                    <a:pt x="5085123" y="4567677"/>
                  </a:lnTo>
                  <a:lnTo>
                    <a:pt x="2046419" y="4567677"/>
                  </a:lnTo>
                  <a:lnTo>
                    <a:pt x="2046419" y="1539635"/>
                  </a:lnTo>
                  <a:close/>
                  <a:moveTo>
                    <a:pt x="1743189" y="0"/>
                  </a:moveTo>
                  <a:lnTo>
                    <a:pt x="5168823" y="0"/>
                  </a:lnTo>
                  <a:lnTo>
                    <a:pt x="6912012" y="2979505"/>
                  </a:lnTo>
                  <a:lnTo>
                    <a:pt x="5168823" y="5959009"/>
                  </a:lnTo>
                  <a:lnTo>
                    <a:pt x="1743189" y="5959009"/>
                  </a:lnTo>
                  <a:lnTo>
                    <a:pt x="0" y="29795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5068501" y="2435141"/>
              <a:ext cx="1159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77">
                <a:defRPr/>
              </a:pPr>
              <a:r>
                <a:rPr lang="en-US" dirty="0">
                  <a:solidFill>
                    <a:srgbClr val="505050"/>
                  </a:solidFill>
                  <a:latin typeface="Arial" panose="020B0604020202020204" pitchFamily="34" charset="0"/>
                </a:rPr>
                <a:t>Table API</a:t>
              </a:r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4499977" y="3573405"/>
            <a:ext cx="648960" cy="124647"/>
            <a:chOff x="4937947" y="5178778"/>
            <a:chExt cx="733930" cy="124646"/>
          </a:xfrm>
        </p:grpSpPr>
        <p:cxnSp>
          <p:nvCxnSpPr>
            <p:cNvPr id="335" name="Straight Connector 334"/>
            <p:cNvCxnSpPr>
              <a:cxnSpLocks/>
            </p:cNvCxnSpPr>
            <p:nvPr/>
          </p:nvCxnSpPr>
          <p:spPr>
            <a:xfrm>
              <a:off x="5062593" y="5241101"/>
              <a:ext cx="187117" cy="0"/>
            </a:xfrm>
            <a:prstGeom prst="line">
              <a:avLst/>
            </a:prstGeom>
            <a:noFill/>
            <a:ln w="12700" cap="flat" cmpd="sng" algn="ctr">
              <a:solidFill>
                <a:schemeClr val="tx2"/>
              </a:solidFill>
              <a:prstDash val="sysDot"/>
              <a:miter lim="800000"/>
              <a:headEnd type="none"/>
              <a:tailEnd type="none"/>
            </a:ln>
            <a:effectLst/>
          </p:spPr>
        </p:cxnSp>
        <p:sp>
          <p:nvSpPr>
            <p:cNvPr id="336" name="Oval 335"/>
            <p:cNvSpPr/>
            <p:nvPr/>
          </p:nvSpPr>
          <p:spPr bwMode="auto">
            <a:xfrm>
              <a:off x="4937947" y="5178778"/>
              <a:ext cx="124646" cy="124646"/>
            </a:xfrm>
            <a:prstGeom prst="ellipse">
              <a:avLst/>
            </a:prstGeom>
            <a:solidFill>
              <a:schemeClr val="tx2"/>
            </a:solidFill>
            <a:ln w="317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</a:endParaRPr>
            </a:p>
          </p:txBody>
        </p:sp>
        <p:sp>
          <p:nvSpPr>
            <p:cNvPr id="337" name="Oval 336"/>
            <p:cNvSpPr/>
            <p:nvPr/>
          </p:nvSpPr>
          <p:spPr bwMode="auto">
            <a:xfrm>
              <a:off x="5249710" y="5184430"/>
              <a:ext cx="113342" cy="113342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</a:endParaRPr>
            </a:p>
          </p:txBody>
        </p:sp>
        <p:sp>
          <p:nvSpPr>
            <p:cNvPr id="338" name="Oval 337"/>
            <p:cNvSpPr/>
            <p:nvPr/>
          </p:nvSpPr>
          <p:spPr bwMode="auto">
            <a:xfrm>
              <a:off x="5404122" y="5184430"/>
              <a:ext cx="113342" cy="113342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</a:endParaRPr>
            </a:p>
          </p:txBody>
        </p:sp>
        <p:sp>
          <p:nvSpPr>
            <p:cNvPr id="339" name="Oval 338"/>
            <p:cNvSpPr/>
            <p:nvPr/>
          </p:nvSpPr>
          <p:spPr bwMode="auto">
            <a:xfrm>
              <a:off x="5558535" y="5184430"/>
              <a:ext cx="113342" cy="113342"/>
            </a:xfrm>
            <a:prstGeom prst="ellipse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8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Arial" panose="020B0604020202020204" pitchFamily="34" charset="0"/>
              </a:endParaRPr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2553555" y="3662151"/>
            <a:ext cx="723819" cy="774799"/>
            <a:chOff x="4511512" y="6316301"/>
            <a:chExt cx="668502" cy="1610828"/>
          </a:xfrm>
        </p:grpSpPr>
        <p:grpSp>
          <p:nvGrpSpPr>
            <p:cNvPr id="341" name="Group 340"/>
            <p:cNvGrpSpPr/>
            <p:nvPr/>
          </p:nvGrpSpPr>
          <p:grpSpPr>
            <a:xfrm>
              <a:off x="4511512" y="6316301"/>
              <a:ext cx="617679" cy="892977"/>
              <a:chOff x="4066669" y="5178779"/>
              <a:chExt cx="1357897" cy="892977"/>
            </a:xfrm>
          </p:grpSpPr>
          <p:cxnSp>
            <p:nvCxnSpPr>
              <p:cNvPr id="343" name="Straight Connector 342"/>
              <p:cNvCxnSpPr>
                <a:cxnSpLocks/>
              </p:cNvCxnSpPr>
              <p:nvPr/>
            </p:nvCxnSpPr>
            <p:spPr>
              <a:xfrm>
                <a:off x="4308965" y="5299925"/>
                <a:ext cx="89527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sp>
            <p:nvSpPr>
              <p:cNvPr id="344" name="Oval 343"/>
              <p:cNvSpPr/>
              <p:nvPr/>
            </p:nvSpPr>
            <p:spPr bwMode="auto">
              <a:xfrm>
                <a:off x="4066669" y="5178779"/>
                <a:ext cx="242296" cy="242297"/>
              </a:xfrm>
              <a:prstGeom prst="ellipse">
                <a:avLst/>
              </a:prstGeom>
              <a:solidFill>
                <a:schemeClr val="tx2"/>
              </a:solidFill>
              <a:ln w="317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8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</a:endParaRPr>
              </a:p>
            </p:txBody>
          </p:sp>
          <p:sp>
            <p:nvSpPr>
              <p:cNvPr id="345" name="Oval 344"/>
              <p:cNvSpPr/>
              <p:nvPr/>
            </p:nvSpPr>
            <p:spPr bwMode="auto">
              <a:xfrm>
                <a:off x="5204244" y="5189764"/>
                <a:ext cx="220322" cy="220322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8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346" name="Straight Connector 345"/>
              <p:cNvCxnSpPr>
                <a:cxnSpLocks/>
              </p:cNvCxnSpPr>
              <p:nvPr/>
            </p:nvCxnSpPr>
            <p:spPr>
              <a:xfrm>
                <a:off x="4308965" y="5620439"/>
                <a:ext cx="89527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sp>
            <p:nvSpPr>
              <p:cNvPr id="347" name="Oval 346"/>
              <p:cNvSpPr/>
              <p:nvPr/>
            </p:nvSpPr>
            <p:spPr bwMode="auto">
              <a:xfrm>
                <a:off x="4066669" y="5499293"/>
                <a:ext cx="242296" cy="242297"/>
              </a:xfrm>
              <a:prstGeom prst="ellipse">
                <a:avLst/>
              </a:prstGeom>
              <a:solidFill>
                <a:schemeClr val="tx2"/>
              </a:solidFill>
              <a:ln w="317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8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</a:endParaRPr>
              </a:p>
            </p:txBody>
          </p:sp>
          <p:sp>
            <p:nvSpPr>
              <p:cNvPr id="348" name="Oval 347"/>
              <p:cNvSpPr/>
              <p:nvPr/>
            </p:nvSpPr>
            <p:spPr bwMode="auto">
              <a:xfrm>
                <a:off x="5204244" y="5510278"/>
                <a:ext cx="220322" cy="220322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8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349" name="Straight Connector 348"/>
              <p:cNvCxnSpPr>
                <a:cxnSpLocks/>
              </p:cNvCxnSpPr>
              <p:nvPr/>
            </p:nvCxnSpPr>
            <p:spPr>
              <a:xfrm>
                <a:off x="4308965" y="5950606"/>
                <a:ext cx="895279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2"/>
                </a:solidFill>
                <a:prstDash val="sysDot"/>
                <a:miter lim="800000"/>
                <a:headEnd type="none"/>
                <a:tailEnd type="none"/>
              </a:ln>
              <a:effectLst/>
            </p:spPr>
          </p:cxnSp>
          <p:sp>
            <p:nvSpPr>
              <p:cNvPr id="350" name="Oval 349"/>
              <p:cNvSpPr/>
              <p:nvPr/>
            </p:nvSpPr>
            <p:spPr bwMode="auto">
              <a:xfrm>
                <a:off x="4066669" y="5829459"/>
                <a:ext cx="242296" cy="242297"/>
              </a:xfrm>
              <a:prstGeom prst="ellipse">
                <a:avLst/>
              </a:prstGeom>
              <a:solidFill>
                <a:schemeClr val="tx2"/>
              </a:solidFill>
              <a:ln w="3175" cap="flat" cmpd="sng" algn="ctr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8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</a:endParaRPr>
              </a:p>
            </p:txBody>
          </p:sp>
          <p:sp>
            <p:nvSpPr>
              <p:cNvPr id="351" name="Oval 350"/>
              <p:cNvSpPr/>
              <p:nvPr/>
            </p:nvSpPr>
            <p:spPr bwMode="auto">
              <a:xfrm>
                <a:off x="5204244" y="5840445"/>
                <a:ext cx="220322" cy="220322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08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42" name="TextBox 341"/>
            <p:cNvSpPr txBox="1"/>
            <p:nvPr/>
          </p:nvSpPr>
          <p:spPr>
            <a:xfrm>
              <a:off x="4538072" y="7398965"/>
              <a:ext cx="641942" cy="528164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pPr algn="ctr" defTabSz="914377">
                <a:defRPr/>
              </a:pPr>
              <a:r>
                <a:rPr lang="en-US" sz="1051" dirty="0">
                  <a:solidFill>
                    <a:srgbClr val="0078D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Key-value</a:t>
              </a:r>
            </a:p>
          </p:txBody>
        </p:sp>
      </p:grpSp>
      <p:pic>
        <p:nvPicPr>
          <p:cNvPr id="352" name="Picture 4" descr="Image result for cassandra logo">
            <a:extLst>
              <a:ext uri="{FF2B5EF4-FFF2-40B4-BE49-F238E27FC236}">
                <a16:creationId xmlns:a16="http://schemas.microsoft.com/office/drawing/2014/main" id="{42F40478-300F-49F0-B1BD-AA193E724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031" y="2216337"/>
            <a:ext cx="933059" cy="62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D139EDB3-93C1-4621-81B4-F3E0377DB606}"/>
              </a:ext>
            </a:extLst>
          </p:cNvPr>
          <p:cNvSpPr txBox="1"/>
          <p:nvPr/>
        </p:nvSpPr>
        <p:spPr>
          <a:xfrm>
            <a:off x="2706510" y="985307"/>
            <a:ext cx="6778983" cy="338554"/>
          </a:xfrm>
          <a:prstGeom prst="rect">
            <a:avLst/>
          </a:prstGeom>
          <a:noFill/>
        </p:spPr>
        <p:txBody>
          <a:bodyPr wrap="square" lIns="91440" tIns="91440" rIns="0" bIns="0" rtlCol="0">
            <a:spAutoFit/>
          </a:bodyPr>
          <a:lstStyle/>
          <a:p>
            <a:pPr algn="ctr" defTabSz="914377">
              <a:defRPr/>
            </a:pPr>
            <a:r>
              <a:rPr lang="en-US" sz="1600" kern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globally distributed, massively scalable, multi-model database service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105B10-D8EE-4B57-8297-DB7C319B8284}"/>
              </a:ext>
            </a:extLst>
          </p:cNvPr>
          <p:cNvGrpSpPr/>
          <p:nvPr/>
        </p:nvGrpSpPr>
        <p:grpSpPr>
          <a:xfrm>
            <a:off x="6881916" y="2296498"/>
            <a:ext cx="2090344" cy="546149"/>
            <a:chOff x="1907932" y="2479150"/>
            <a:chExt cx="2090345" cy="54615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9E2A0DB-49DE-4437-8D21-B5DAB753C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07932" y="2479150"/>
              <a:ext cx="477971" cy="526743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E50446-FE9F-45A9-A722-12D032E44288}"/>
                </a:ext>
              </a:extLst>
            </p:cNvPr>
            <p:cNvSpPr txBox="1"/>
            <p:nvPr/>
          </p:nvSpPr>
          <p:spPr>
            <a:xfrm>
              <a:off x="2337244" y="2563634"/>
              <a:ext cx="1661033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344"/>
              <a:r>
                <a:rPr lang="en-US" sz="1200" dirty="0">
                  <a:solidFill>
                    <a:srgbClr val="1A1A1A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Cosmos DB’s API for </a:t>
              </a:r>
            </a:p>
            <a:p>
              <a:pPr defTabSz="914344"/>
              <a:r>
                <a:rPr lang="en-US" sz="1200" dirty="0">
                  <a:solidFill>
                    <a:srgbClr val="1A1A1A">
                      <a:lumMod val="75000"/>
                      <a:lumOff val="2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MongoDB</a:t>
              </a:r>
            </a:p>
          </p:txBody>
        </p:sp>
      </p:grpSp>
      <p:pic>
        <p:nvPicPr>
          <p:cNvPr id="89" name="Picture 2" descr="Image result for cosmos db logo">
            <a:extLst>
              <a:ext uri="{FF2B5EF4-FFF2-40B4-BE49-F238E27FC236}">
                <a16:creationId xmlns:a16="http://schemas.microsoft.com/office/drawing/2014/main" id="{BB3AD7A0-CF54-4FB1-A46B-F51977810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971" y="234457"/>
            <a:ext cx="1624935" cy="85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BCDE82AC-3B61-4827-9950-DC24FBA2C0AA}"/>
              </a:ext>
            </a:extLst>
          </p:cNvPr>
          <p:cNvSpPr txBox="1"/>
          <p:nvPr/>
        </p:nvSpPr>
        <p:spPr>
          <a:xfrm>
            <a:off x="4232914" y="276283"/>
            <a:ext cx="48749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>
              <a:defRPr/>
            </a:pPr>
            <a:r>
              <a:rPr lang="en-US" sz="4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 Cosmos DB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5ECCC1-D2A3-434C-8A5A-8C5DAE8247F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458511" y="2153991"/>
            <a:ext cx="1212942" cy="131921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9231A4AF-D6F1-4EE9-810B-AE1F9CD41DB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020559" y="1914007"/>
            <a:ext cx="1212942" cy="1319211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B1CFB7D2-EBD7-4C71-94D4-574CFA2BDE7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583743" y="1809419"/>
            <a:ext cx="1212942" cy="1319211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B225F71B-2DE1-42D0-B8AE-826B52D25F2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236614" y="3089075"/>
            <a:ext cx="1212942" cy="1319211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5818A11B-59EA-488E-A820-F0068EB3675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2325443" y="3309949"/>
            <a:ext cx="1212942" cy="13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atConference">
  <a:themeElements>
    <a:clrScheme name="ThatConference">
      <a:dk1>
        <a:srgbClr val="BB4627"/>
      </a:dk1>
      <a:lt1>
        <a:srgbClr val="EDDFC8"/>
      </a:lt1>
      <a:dk2>
        <a:srgbClr val="616B2C"/>
      </a:dk2>
      <a:lt2>
        <a:srgbClr val="CACDBC"/>
      </a:lt2>
      <a:accent1>
        <a:srgbClr val="AEBDB3"/>
      </a:accent1>
      <a:accent2>
        <a:srgbClr val="7D382D"/>
      </a:accent2>
      <a:accent3>
        <a:srgbClr val="829344"/>
      </a:accent3>
      <a:accent4>
        <a:srgbClr val="E4CA40"/>
      </a:accent4>
      <a:accent5>
        <a:srgbClr val="2D8590"/>
      </a:accent5>
      <a:accent6>
        <a:srgbClr val="6DA3A9"/>
      </a:accent6>
      <a:hlink>
        <a:srgbClr val="DA694A"/>
      </a:hlink>
      <a:folHlink>
        <a:srgbClr val="DA694A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2.xml><?xml version="1.0" encoding="utf-8"?>
<a:theme xmlns:a="http://schemas.openxmlformats.org/drawingml/2006/main" name="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Microsoft">
  <a:themeElements>
    <a:clrScheme name="Custom 1">
      <a:dk1>
        <a:srgbClr val="505050"/>
      </a:dk1>
      <a:lt1>
        <a:srgbClr val="FFFFFF"/>
      </a:lt1>
      <a:dk2>
        <a:srgbClr val="00518E"/>
      </a:dk2>
      <a:lt2>
        <a:srgbClr val="9DD7FC"/>
      </a:lt2>
      <a:accent1>
        <a:srgbClr val="0072C6"/>
      </a:accent1>
      <a:accent2>
        <a:srgbClr val="258244"/>
      </a:accent2>
      <a:accent3>
        <a:srgbClr val="F15628"/>
      </a:accent3>
      <a:accent4>
        <a:srgbClr val="442359"/>
      </a:accent4>
      <a:accent5>
        <a:srgbClr val="B4009E"/>
      </a:accent5>
      <a:accent6>
        <a:srgbClr val="F47836"/>
      </a:accent6>
      <a:hlink>
        <a:srgbClr val="00518E"/>
      </a:hlink>
      <a:folHlink>
        <a:srgbClr val="00518E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5.xml><?xml version="1.0" encoding="utf-8"?>
<a:theme xmlns:a="http://schemas.openxmlformats.org/drawingml/2006/main" name="2_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3_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23725</TotalTime>
  <Words>2891</Words>
  <Application>Microsoft Office PowerPoint</Application>
  <PresentationFormat>Widescreen</PresentationFormat>
  <Paragraphs>575</Paragraphs>
  <Slides>67</Slides>
  <Notes>42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67</vt:i4>
      </vt:variant>
    </vt:vector>
  </HeadingPairs>
  <TitlesOfParts>
    <vt:vector size="80" baseType="lpstr">
      <vt:lpstr>Arial</vt:lpstr>
      <vt:lpstr>Borcer</vt:lpstr>
      <vt:lpstr>Calibri</vt:lpstr>
      <vt:lpstr>Consolas</vt:lpstr>
      <vt:lpstr>Segoe UI</vt:lpstr>
      <vt:lpstr>Segoe UI Light</vt:lpstr>
      <vt:lpstr>Wingdings</vt:lpstr>
      <vt:lpstr>ThatConference</vt:lpstr>
      <vt:lpstr>VS11_Beta_Template_Dark_16x9</vt:lpstr>
      <vt:lpstr>1_VS11_Beta_Template_Dark_16x9</vt:lpstr>
      <vt:lpstr>1_Microsoft</vt:lpstr>
      <vt:lpstr>2_VS11_Beta_Template_Dark_16x9</vt:lpstr>
      <vt:lpstr>3_VS11_Beta_Template_Dark_16x9</vt:lpstr>
      <vt:lpstr>PowerPoint Presentation</vt:lpstr>
      <vt:lpstr>CosmosDB</vt:lpstr>
      <vt:lpstr>Who is this guy?</vt:lpstr>
      <vt:lpstr>Scope</vt:lpstr>
      <vt:lpstr>Scope</vt:lpstr>
      <vt:lpstr>Out of Scope</vt:lpstr>
      <vt:lpstr>CosmosDB: The Right Way™</vt:lpstr>
      <vt:lpstr>Databases</vt:lpstr>
      <vt:lpstr>PowerPoint Presentation</vt:lpstr>
      <vt:lpstr>Which API?</vt:lpstr>
      <vt:lpstr>Terminology</vt:lpstr>
      <vt:lpstr>SQL API Structure</vt:lpstr>
      <vt:lpstr>Terminology</vt:lpstr>
      <vt:lpstr>Side Note: Consistency</vt:lpstr>
      <vt:lpstr>CAP Theorem</vt:lpstr>
      <vt:lpstr>PACELC Theorem</vt:lpstr>
      <vt:lpstr>Consistency in CosmosDB</vt:lpstr>
      <vt:lpstr>Designing the Database</vt:lpstr>
      <vt:lpstr>Relational Database Design</vt:lpstr>
      <vt:lpstr>NoSQL Database Design</vt:lpstr>
      <vt:lpstr>Designing a Database</vt:lpstr>
      <vt:lpstr>Cost of CosmosDB</vt:lpstr>
      <vt:lpstr>Types of Charges</vt:lpstr>
      <vt:lpstr>What is this “RU”?</vt:lpstr>
      <vt:lpstr>Measuring RUs</vt:lpstr>
      <vt:lpstr>Item (Document) Design</vt:lpstr>
      <vt:lpstr>Two Extremes </vt:lpstr>
      <vt:lpstr>Embed vs Reference</vt:lpstr>
      <vt:lpstr>Embed vs Reference</vt:lpstr>
      <vt:lpstr>Embed vs Reference</vt:lpstr>
      <vt:lpstr>Denormalization and Normalization</vt:lpstr>
      <vt:lpstr>Schemaless</vt:lpstr>
      <vt:lpstr>Partitions</vt:lpstr>
      <vt:lpstr>Terminology (Review)</vt:lpstr>
      <vt:lpstr>Logical vs Physical Partitions</vt:lpstr>
      <vt:lpstr>Physical Partitions</vt:lpstr>
      <vt:lpstr>Choosing a Partition Key</vt:lpstr>
      <vt:lpstr>Choosing a Partition Key</vt:lpstr>
      <vt:lpstr>Measure and Improve</vt:lpstr>
      <vt:lpstr>Rule of Thumb Analyzing Queries</vt:lpstr>
      <vt:lpstr>Partition Keys: Not Just a Single Value</vt:lpstr>
      <vt:lpstr>Partitions</vt:lpstr>
      <vt:lpstr>Change Feed</vt:lpstr>
      <vt:lpstr>Cosmos DB Change Feed</vt:lpstr>
      <vt:lpstr>Use Cases</vt:lpstr>
      <vt:lpstr>Use Case: Secondary Index</vt:lpstr>
      <vt:lpstr>Use Case: Secondary Index</vt:lpstr>
      <vt:lpstr>Use Case: Changing Partition Key</vt:lpstr>
      <vt:lpstr>Coming soon!</vt:lpstr>
      <vt:lpstr>Additional Use Cases</vt:lpstr>
      <vt:lpstr>Use Case: Materialized View</vt:lpstr>
      <vt:lpstr>Use Case: Materialized View</vt:lpstr>
      <vt:lpstr>Change Feed Processors</vt:lpstr>
      <vt:lpstr>What to Use?</vt:lpstr>
      <vt:lpstr>Under the Hood</vt:lpstr>
      <vt:lpstr>Azure Functions Change Feed Processor</vt:lpstr>
      <vt:lpstr>Azure Functions Change Feed Processor</vt:lpstr>
      <vt:lpstr>Change Feed Limitations</vt:lpstr>
      <vt:lpstr>Ordering</vt:lpstr>
      <vt:lpstr>Completeness</vt:lpstr>
      <vt:lpstr>Deletion Notifications</vt:lpstr>
      <vt:lpstr>Change Feed Considerations</vt:lpstr>
      <vt:lpstr>When Things Go Wrong</vt:lpstr>
      <vt:lpstr>Migration Timing</vt:lpstr>
      <vt:lpstr>Multiple Change Feed Processors</vt:lpstr>
      <vt:lpstr>Deployment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ThatConference</dc:title>
  <dc:creator>Stephen Cleary</dc:creator>
  <cp:lastModifiedBy>Stephen Cleary</cp:lastModifiedBy>
  <cp:revision>583</cp:revision>
  <dcterms:created xsi:type="dcterms:W3CDTF">2013-02-28T01:41:02Z</dcterms:created>
  <dcterms:modified xsi:type="dcterms:W3CDTF">2025-10-26T19:54:47Z</dcterms:modified>
</cp:coreProperties>
</file>