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</p:sldMasterIdLst>
  <p:notesMasterIdLst>
    <p:notesMasterId r:id="rId9"/>
  </p:notesMasterIdLst>
  <p:sldIdLst>
    <p:sldId id="256" r:id="rId4"/>
    <p:sldId id="258" r:id="rId5"/>
    <p:sldId id="317" r:id="rId6"/>
    <p:sldId id="288" r:id="rId7"/>
    <p:sldId id="3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288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472" autoAdjust="0"/>
  </p:normalViewPr>
  <p:slideViewPr>
    <p:cSldViewPr snapToGrid="0">
      <p:cViewPr varScale="1">
        <p:scale>
          <a:sx n="67" d="100"/>
          <a:sy n="67" d="100"/>
        </p:scale>
        <p:origin x="9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4/29/2017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questions anytime!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have been a lot of changes recently! Have you noticed? </a:t>
            </a:r>
            <a:r>
              <a:rPr lang="en-US" baseline="0">
                <a:sym typeface="Wingdings" panose="05000000000000000000" pitchFamily="2" charset="2"/>
              </a:rPr>
              <a:t>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951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64928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705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OSCON, 2017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Modern .NET Open-Source Libraries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9" y="4769939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90" y="0"/>
            <a:ext cx="522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Landscape</a:t>
            </a:r>
          </a:p>
        </p:txBody>
      </p:sp>
    </p:spTree>
    <p:extLst>
      <p:ext uri="{BB962C8B-B14F-4D97-AF65-F5344CB8AC3E}">
        <p14:creationId xmlns:p14="http://schemas.microsoft.com/office/powerpoint/2010/main" val="32063261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forth and be awesome!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18531</TotalTime>
  <Words>47</Words>
  <Application>Microsoft Office PowerPoint</Application>
  <PresentationFormat>Widescreen</PresentationFormat>
  <Paragraphs>11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Microsoft</vt:lpstr>
      <vt:lpstr>VS11_Beta_Template_Dark_16x9</vt:lpstr>
      <vt:lpstr>1_VS11_Beta_Template_Dark_16x9</vt:lpstr>
      <vt:lpstr>Developing Modern .NET Open-Source Libraries</vt:lpstr>
      <vt:lpstr>Who is this guy?</vt:lpstr>
      <vt:lpstr>PowerPoint Presentation</vt:lpstr>
      <vt:lpstr>The Modern Landscape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371</cp:revision>
  <dcterms:created xsi:type="dcterms:W3CDTF">2013-02-28T01:41:02Z</dcterms:created>
  <dcterms:modified xsi:type="dcterms:W3CDTF">2017-04-29T13:43:57Z</dcterms:modified>
</cp:coreProperties>
</file>