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18" r:id="rId2"/>
  </p:sldMasterIdLst>
  <p:notesMasterIdLst>
    <p:notesMasterId r:id="rId10"/>
  </p:notesMasterIdLst>
  <p:sldIdLst>
    <p:sldId id="256" r:id="rId3"/>
    <p:sldId id="258" r:id="rId4"/>
    <p:sldId id="317" r:id="rId5"/>
    <p:sldId id="409" r:id="rId6"/>
    <p:sldId id="400" r:id="rId7"/>
    <p:sldId id="410" r:id="rId8"/>
    <p:sldId id="3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40A61D7E-2C9D-4E7E-977C-2B6EC2434CD7}">
          <p14:sldIdLst>
            <p14:sldId id="256"/>
            <p14:sldId id="258"/>
            <p14:sldId id="317"/>
            <p14:sldId id="409"/>
            <p14:sldId id="400"/>
            <p14:sldId id="410"/>
            <p14:sldId id="3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385723"/>
    <a:srgbClr val="A9D18E"/>
    <a:srgbClr val="00000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75472" autoAdjust="0"/>
  </p:normalViewPr>
  <p:slideViewPr>
    <p:cSldViewPr snapToGrid="0">
      <p:cViewPr varScale="1">
        <p:scale>
          <a:sx n="86" d="100"/>
          <a:sy n="86" d="100"/>
        </p:scale>
        <p:origin x="147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E8BCA-0B4F-4373-B78E-3D2899449797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E3395-F8FF-4336-B2AA-E15575B990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0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welcome!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21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Available for contract work!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Microsoft MVP</a:t>
            </a:r>
          </a:p>
          <a:p>
            <a:pPr marL="171450" indent="-171450">
              <a:buFontTx/>
              <a:buChar char="-"/>
            </a:pPr>
            <a:r>
              <a:rPr lang="en-US" dirty="0"/>
              <a:t>Top async/await answerer on Stack Overflow</a:t>
            </a:r>
          </a:p>
          <a:p>
            <a:pPr marL="171450" indent="-171450">
              <a:buFontTx/>
              <a:buChar char="-"/>
            </a:pPr>
            <a:r>
              <a:rPr lang="en-US" dirty="0"/>
              <a:t>Assisted hundreds of companies with async adoption across all kinds of applications (available for contract work!)</a:t>
            </a:r>
          </a:p>
          <a:p>
            <a:pPr marL="171450" indent="-171450">
              <a:buFontTx/>
              <a:buChar char="-"/>
            </a:pPr>
            <a:r>
              <a:rPr lang="en-US" dirty="0"/>
              <a:t>Blog has been the go-to source for async advice for years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Contributor of some of the MS documentation on subjects such as </a:t>
            </a:r>
            <a:r>
              <a:rPr lang="en-US" dirty="0" err="1"/>
              <a:t>ValueTask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Maintainer of </a:t>
            </a:r>
            <a:r>
              <a:rPr lang="en-US" dirty="0" err="1"/>
              <a:t>AsyncEx</a:t>
            </a:r>
            <a:r>
              <a:rPr lang="en-US" dirty="0"/>
              <a:t>, a library with &gt;25M downloads which provides asynchronous coordination primitives and other async helper types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69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54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5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43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13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12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4312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2086786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1104" y="28535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0664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925918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445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46292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(Whit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1154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2086786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1104" y="28535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2131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1546348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3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1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9657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6054553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52069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1638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8C6EE4-4C3E-4260-6DA3-CA8CD1EA31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4" y="1785"/>
            <a:ext cx="12187071" cy="685442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0B82E-F3CB-0B36-22B3-80B0D127A051}"/>
              </a:ext>
            </a:extLst>
          </p:cNvPr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730400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22" r:id="rId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763CE6-E6F4-AA5B-4A24-01806779A2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99"/>
            <a:ext cx="12192000" cy="6857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68B18-36E2-28A3-4D6A-5300ABB83ED5}"/>
              </a:ext>
            </a:extLst>
          </p:cNvPr>
          <p:cNvSpPr txBox="1"/>
          <p:nvPr/>
        </p:nvSpPr>
        <p:spPr>
          <a:xfrm>
            <a:off x="4584700" y="6006613"/>
            <a:ext cx="302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981321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ssagetemplate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12factor.net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39525-4981-AC8B-723B-4261B9EC3B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Stephen Cleary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Be a Logging Hero!</a:t>
            </a:r>
          </a:p>
        </p:txBody>
      </p:sp>
    </p:spTree>
    <p:extLst>
      <p:ext uri="{BB962C8B-B14F-4D97-AF65-F5344CB8AC3E}">
        <p14:creationId xmlns:p14="http://schemas.microsoft.com/office/powerpoint/2010/main" val="383326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guy?</a:t>
            </a:r>
          </a:p>
        </p:txBody>
      </p:sp>
      <p:pic>
        <p:nvPicPr>
          <p:cNvPr id="3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07" y="4201227"/>
            <a:ext cx="3435985" cy="138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089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885FC9-B82E-937A-3192-687F8A05C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428" y="0"/>
            <a:ext cx="5225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</a:t>
            </a:r>
          </a:p>
        </p:txBody>
      </p:sp>
    </p:spTree>
    <p:extLst>
      <p:ext uri="{BB962C8B-B14F-4D97-AF65-F5344CB8AC3E}">
        <p14:creationId xmlns:p14="http://schemas.microsoft.com/office/powerpoint/2010/main" val="24681473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46615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Terminology: Logs, Metrics, Traces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OTEL &amp; OTLP</a:t>
            </a:r>
          </a:p>
          <a:p>
            <a:pPr marL="457200" indent="-457200">
              <a:buFontTx/>
              <a:buChar char="-"/>
            </a:pPr>
            <a:r>
              <a:rPr lang="en-US" dirty="0"/>
              <a:t>Semantic logging a.k.a. Structured logging </a:t>
            </a:r>
            <a:r>
              <a:rPr lang="en-US" dirty="0" err="1"/>
              <a:t>a.k.a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https://messagetemplates.org/</a:t>
            </a:r>
            <a:endParaRPr lang="en-US" dirty="0"/>
          </a:p>
          <a:p>
            <a:pPr marL="796926" lvl="1" indent="-457200">
              <a:buFontTx/>
              <a:buChar char="-"/>
            </a:pPr>
            <a:r>
              <a:rPr lang="en-US" dirty="0"/>
              <a:t>12-factor app: </a:t>
            </a:r>
            <a:r>
              <a:rPr lang="en-US" dirty="0">
                <a:hlinkClick r:id="rId4"/>
              </a:rPr>
              <a:t>https://12factor.net/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Modern ASP.NET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Everything else! Be wary of injecting the wrong type. Variance.</a:t>
            </a:r>
          </a:p>
          <a:p>
            <a:pPr marL="457200" indent="-457200">
              <a:buFontTx/>
              <a:buChar char="-"/>
            </a:pPr>
            <a:r>
              <a:rPr lang="en-US" dirty="0"/>
              <a:t>Scopes!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Pitfall: exception logging scopes</a:t>
            </a:r>
          </a:p>
        </p:txBody>
      </p:sp>
    </p:spTree>
    <p:extLst>
      <p:ext uri="{BB962C8B-B14F-4D97-AF65-F5344CB8AC3E}">
        <p14:creationId xmlns:p14="http://schemas.microsoft.com/office/powerpoint/2010/main" val="267879341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12200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Backends: Azure AppInsights / AWS X-Ray, </a:t>
            </a:r>
            <a:r>
              <a:rPr lang="en-US" dirty="0" err="1"/>
              <a:t>Graylog</a:t>
            </a:r>
            <a:r>
              <a:rPr lang="en-US" dirty="0"/>
              <a:t>, Seq</a:t>
            </a:r>
          </a:p>
          <a:p>
            <a:pPr marL="457200" indent="-457200">
              <a:buFontTx/>
              <a:buChar char="-"/>
            </a:pPr>
            <a:r>
              <a:rPr lang="en-US" dirty="0"/>
              <a:t>Distributed tracing (including across queues)</a:t>
            </a:r>
          </a:p>
          <a:p>
            <a:pPr marL="457200" indent="-457200">
              <a:buFontTx/>
              <a:buChar char="-"/>
            </a:pPr>
            <a:r>
              <a:rPr lang="en-US" dirty="0"/>
              <a:t>Guidelines: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Know your backend (e.g., </a:t>
            </a:r>
            <a:r>
              <a:rPr lang="en-US" dirty="0" err="1"/>
              <a:t>Graylog’s</a:t>
            </a:r>
            <a:r>
              <a:rPr lang="en-US" dirty="0"/>
              <a:t> </a:t>
            </a:r>
            <a:r>
              <a:rPr lang="en-US" dirty="0" err="1"/>
              <a:t>ElasticSearch</a:t>
            </a:r>
            <a:r>
              <a:rPr lang="en-US" dirty="0"/>
              <a:t> index typing)</a:t>
            </a:r>
          </a:p>
          <a:p>
            <a:pPr marL="457200" indent="-457200">
              <a:buFontTx/>
              <a:buChar char="-"/>
            </a:pPr>
            <a:r>
              <a:rPr lang="en-US" dirty="0"/>
              <a:t>(time permitting) Implementing loggers, common scope providers.</a:t>
            </a:r>
          </a:p>
        </p:txBody>
      </p:sp>
    </p:spTree>
    <p:extLst>
      <p:ext uri="{BB962C8B-B14F-4D97-AF65-F5344CB8AC3E}">
        <p14:creationId xmlns:p14="http://schemas.microsoft.com/office/powerpoint/2010/main" val="348245217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529" y="1103070"/>
            <a:ext cx="3129100" cy="39817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5930" y="3296644"/>
            <a:ext cx="2912785" cy="470898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i="1" dirty="0">
                <a:solidFill>
                  <a:schemeClr val="bg1"/>
                </a:solidFill>
              </a:rPr>
              <a:t>Go forth and be awesome!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95786" y="5084852"/>
            <a:ext cx="3003707" cy="346249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900" dirty="0">
                <a:solidFill>
                  <a:schemeClr val="bg1"/>
                </a:solidFill>
              </a:rPr>
              <a:t>Image from </a:t>
            </a:r>
            <a:r>
              <a:rPr lang="en-US" sz="900" dirty="0" err="1">
                <a:solidFill>
                  <a:schemeClr val="bg1"/>
                </a:solidFill>
              </a:rPr>
              <a:t>Etsy</a:t>
            </a:r>
            <a:r>
              <a:rPr lang="en-US" sz="900" dirty="0">
                <a:solidFill>
                  <a:schemeClr val="bg1"/>
                </a:solidFill>
              </a:rPr>
              <a:t> user </a:t>
            </a:r>
            <a:r>
              <a:rPr lang="en-US" sz="900" dirty="0" err="1">
                <a:solidFill>
                  <a:schemeClr val="bg1"/>
                </a:solidFill>
              </a:rPr>
              <a:t>Rosewine</a:t>
            </a:r>
            <a:r>
              <a:rPr lang="en-US" sz="900" dirty="0">
                <a:solidFill>
                  <a:schemeClr val="bg1"/>
                </a:solidFill>
              </a:rPr>
              <a:t>; used with permission</a:t>
            </a:r>
          </a:p>
        </p:txBody>
      </p:sp>
    </p:spTree>
    <p:extLst>
      <p:ext uri="{BB962C8B-B14F-4D97-AF65-F5344CB8AC3E}">
        <p14:creationId xmlns:p14="http://schemas.microsoft.com/office/powerpoint/2010/main" val="324359476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eme1">
  <a:themeElements>
    <a:clrScheme name="Custom 1">
      <a:dk1>
        <a:srgbClr val="000000"/>
      </a:dk1>
      <a:lt1>
        <a:srgbClr val="FFFFFF"/>
      </a:lt1>
      <a:dk2>
        <a:srgbClr val="26539C"/>
      </a:dk2>
      <a:lt2>
        <a:srgbClr val="B8E9FA"/>
      </a:lt2>
      <a:accent1>
        <a:srgbClr val="176F4E"/>
      </a:accent1>
      <a:accent2>
        <a:srgbClr val="F04848"/>
      </a:accent2>
      <a:accent3>
        <a:srgbClr val="603C1B"/>
      </a:accent3>
      <a:accent4>
        <a:srgbClr val="109A78"/>
      </a:accent4>
      <a:accent5>
        <a:srgbClr val="FCE470"/>
      </a:accent5>
      <a:accent6>
        <a:srgbClr val="70BC82"/>
      </a:accent6>
      <a:hlink>
        <a:srgbClr val="F04848"/>
      </a:hlink>
      <a:folHlink>
        <a:srgbClr val="F04848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3A1D99AA-2C26-4EE3-9549-072F209D0352}" vid="{CC9ED212-E232-4257-BD79-C2D0F5FD60E9}"/>
    </a:ext>
  </a:extLst>
</a:theme>
</file>

<file path=ppt/theme/theme2.xml><?xml version="1.0" encoding="utf-8"?>
<a:theme xmlns:a="http://schemas.openxmlformats.org/drawingml/2006/main" name="2023 ThatConf Landscape">
  <a:themeElements>
    <a:clrScheme name="Custom 1">
      <a:dk1>
        <a:srgbClr val="000000"/>
      </a:dk1>
      <a:lt1>
        <a:srgbClr val="FFFFFF"/>
      </a:lt1>
      <a:dk2>
        <a:srgbClr val="26539C"/>
      </a:dk2>
      <a:lt2>
        <a:srgbClr val="B8E9FA"/>
      </a:lt2>
      <a:accent1>
        <a:srgbClr val="176F4E"/>
      </a:accent1>
      <a:accent2>
        <a:srgbClr val="F04848"/>
      </a:accent2>
      <a:accent3>
        <a:srgbClr val="603C1B"/>
      </a:accent3>
      <a:accent4>
        <a:srgbClr val="109A78"/>
      </a:accent4>
      <a:accent5>
        <a:srgbClr val="FCE470"/>
      </a:accent5>
      <a:accent6>
        <a:srgbClr val="70BC82"/>
      </a:accent6>
      <a:hlink>
        <a:srgbClr val="F04848"/>
      </a:hlink>
      <a:folHlink>
        <a:srgbClr val="F04848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</Template>
  <TotalTime>21585</TotalTime>
  <Words>225</Words>
  <Application>Microsoft Office PowerPoint</Application>
  <PresentationFormat>Widescreen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Segoe UI</vt:lpstr>
      <vt:lpstr>Segoe UI Light</vt:lpstr>
      <vt:lpstr>Wingdings</vt:lpstr>
      <vt:lpstr>Theme1</vt:lpstr>
      <vt:lpstr>2023 ThatConf Landscape</vt:lpstr>
      <vt:lpstr>Be a Logging Hero!</vt:lpstr>
      <vt:lpstr>Who is this guy?</vt:lpstr>
      <vt:lpstr>PowerPoint Presentation</vt:lpstr>
      <vt:lpstr>Telemetry</vt:lpstr>
      <vt:lpstr>PowerPoint Presentation</vt:lpstr>
      <vt:lpstr>PowerPoint Presentation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Async</dc:title>
  <dc:creator>Stephen Cleary</dc:creator>
  <cp:lastModifiedBy>Stephen Cleary</cp:lastModifiedBy>
  <cp:revision>411</cp:revision>
  <dcterms:created xsi:type="dcterms:W3CDTF">2013-02-28T01:41:02Z</dcterms:created>
  <dcterms:modified xsi:type="dcterms:W3CDTF">2024-09-24T11:39:11Z</dcterms:modified>
</cp:coreProperties>
</file>