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</p:sldMasterIdLst>
  <p:notesMasterIdLst>
    <p:notesMasterId r:id="rId18"/>
  </p:notesMasterIdLst>
  <p:sldIdLst>
    <p:sldId id="256" r:id="rId4"/>
    <p:sldId id="257" r:id="rId5"/>
    <p:sldId id="264" r:id="rId6"/>
    <p:sldId id="269" r:id="rId7"/>
    <p:sldId id="263" r:id="rId8"/>
    <p:sldId id="265" r:id="rId9"/>
    <p:sldId id="261" r:id="rId10"/>
    <p:sldId id="262" r:id="rId11"/>
    <p:sldId id="258" r:id="rId12"/>
    <p:sldId id="259" r:id="rId13"/>
    <p:sldId id="267" r:id="rId14"/>
    <p:sldId id="260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7"/>
            <p14:sldId id="264"/>
            <p14:sldId id="269"/>
            <p14:sldId id="263"/>
            <p14:sldId id="265"/>
            <p14:sldId id="261"/>
            <p14:sldId id="262"/>
            <p14:sldId id="258"/>
            <p14:sldId id="259"/>
            <p14:sldId id="267"/>
            <p14:sldId id="260"/>
            <p14:sldId id="26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21" autoAdjust="0"/>
    <p:restoredTop sz="86550" autoAdjust="0"/>
  </p:normalViewPr>
  <p:slideViewPr>
    <p:cSldViewPr snapToGrid="0">
      <p:cViewPr varScale="1">
        <p:scale>
          <a:sx n="99" d="100"/>
          <a:sy n="99" d="100"/>
        </p:scale>
        <p:origin x="86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2/25/2019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MS docs are actually good for a change!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527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VS &amp; </a:t>
            </a:r>
            <a:r>
              <a:rPr lang="en-US" dirty="0" err="1"/>
              <a:t>VSCode</a:t>
            </a:r>
            <a:r>
              <a:rPr lang="en-US" dirty="0"/>
              <a:t> also honor </a:t>
            </a:r>
            <a:r>
              <a:rPr lang="en-US" dirty="0" err="1"/>
              <a:t>global.json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545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adopted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881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47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mpleinjector.readthedocs.io/en/latest/aspnetintegratio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9AB76-B5E4-4511-AFE1-F9E827D398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Faithlife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93C1-C32F-46E6-83B1-05F78A8C0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71A8A-2DF5-4B64-A014-3F8A34E353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POCO settings type</a:t>
            </a:r>
          </a:p>
          <a:p>
            <a:endParaRPr lang="en-US" dirty="0"/>
          </a:p>
          <a:p>
            <a:r>
              <a:rPr lang="en-US" dirty="0"/>
              <a:t>Configuration “bind” to options (actually a copy)</a:t>
            </a:r>
          </a:p>
          <a:p>
            <a:endParaRPr lang="en-US" dirty="0"/>
          </a:p>
          <a:p>
            <a:r>
              <a:rPr lang="en-US" dirty="0"/>
              <a:t>Nested values, basic collections</a:t>
            </a:r>
          </a:p>
          <a:p>
            <a:endParaRPr lang="en-US" dirty="0"/>
          </a:p>
          <a:p>
            <a:r>
              <a:rPr lang="en-US" dirty="0"/>
              <a:t>Change notifications &amp; snapshots</a:t>
            </a:r>
          </a:p>
        </p:txBody>
      </p:sp>
    </p:spTree>
    <p:extLst>
      <p:ext uri="{BB962C8B-B14F-4D97-AF65-F5344CB8AC3E}">
        <p14:creationId xmlns:p14="http://schemas.microsoft.com/office/powerpoint/2010/main" val="402252932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9EA4F-6EAA-4702-8DC6-425920B6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&amp; Options at </a:t>
            </a:r>
            <a:r>
              <a:rPr lang="en-US" dirty="0" err="1"/>
              <a:t>Faithlife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AD45-6AC5-4804-8B1D-51A524B6E6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6398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git: application-configuration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Importing config from xml (for libs consumed by </a:t>
            </a:r>
            <a:r>
              <a:rPr lang="en-US" dirty="0" err="1"/>
              <a:t>old&amp;new</a:t>
            </a:r>
            <a:r>
              <a:rPr lang="en-US" dirty="0"/>
              <a:t>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XML sections including </a:t>
            </a:r>
            <a:r>
              <a:rPr lang="en-US" dirty="0" err="1"/>
              <a:t>web.config</a:t>
            </a:r>
            <a:r>
              <a:rPr lang="en-US" dirty="0"/>
              <a:t> support: </a:t>
            </a:r>
            <a:r>
              <a:rPr lang="en-US" dirty="0" err="1"/>
              <a:t>Dockerized</a:t>
            </a:r>
            <a:r>
              <a:rPr lang="en-US" dirty="0"/>
              <a:t>-Email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XML protected sections: </a:t>
            </a:r>
            <a:r>
              <a:rPr lang="en-US" dirty="0" err="1"/>
              <a:t>ToS</a:t>
            </a:r>
            <a:r>
              <a:rPr lang="en-US" dirty="0"/>
              <a:t>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Envorinment</a:t>
            </a:r>
            <a:r>
              <a:rPr lang="en-US" dirty="0"/>
              <a:t>-specific: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Environment sub-values, options: </a:t>
            </a:r>
            <a:r>
              <a:rPr lang="en-US" dirty="0" err="1"/>
              <a:t>Dockerized</a:t>
            </a:r>
            <a:r>
              <a:rPr lang="en-US" dirty="0"/>
              <a:t>-Email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Hermes-style token substitution: </a:t>
            </a:r>
            <a:r>
              <a:rPr lang="en-US" dirty="0" err="1"/>
              <a:t>ToS</a:t>
            </a:r>
            <a:r>
              <a:rPr lang="en-US" dirty="0"/>
              <a:t> 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77536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BF1C0-F013-42C5-AE37-642B27E0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86D2A-E2D8-4C15-9AAF-1A87D8C990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4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Integrated with DI in .NET Core 2.0 (required for 3.0)</a:t>
            </a:r>
          </a:p>
          <a:p>
            <a:endParaRPr lang="en-US" dirty="0"/>
          </a:p>
          <a:p>
            <a:r>
              <a:rPr lang="en-US" dirty="0"/>
              <a:t>Provider (sink)</a:t>
            </a:r>
          </a:p>
          <a:p>
            <a:r>
              <a:rPr lang="en-US" dirty="0" err="1"/>
              <a:t>ILogger</a:t>
            </a:r>
            <a:r>
              <a:rPr lang="en-US" dirty="0"/>
              <a:t> (source)</a:t>
            </a:r>
          </a:p>
          <a:p>
            <a:r>
              <a:rPr lang="en-US" dirty="0"/>
              <a:t>Common API: category (name), level, filters, etc.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Does support semantic logging!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Also </a:t>
            </a:r>
            <a:r>
              <a:rPr lang="en-US" i="1" dirty="0" err="1"/>
              <a:t>scopess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1742084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4BAA-48AF-4755-8FA0-EB99DCD33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at </a:t>
            </a:r>
            <a:r>
              <a:rPr lang="en-US" dirty="0" err="1"/>
              <a:t>Faithlife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6A50A-622C-4C22-A0FC-69B3F38B8D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17537"/>
          </a:xfrm>
        </p:spPr>
        <p:txBody>
          <a:bodyPr/>
          <a:lstStyle/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Logos.Common.Logging.log4net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wiki: Centralized Logging (option 0)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ILogger</a:t>
            </a:r>
            <a:r>
              <a:rPr lang="en-US" dirty="0"/>
              <a:t> provider for log4net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Logos.Common.Logging.log4net.GelfLayout</a:t>
            </a:r>
          </a:p>
          <a:p>
            <a:pPr lvl="1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Gelf4Net.UdpAppender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Directly write to GELF rather than syslog.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Ops is not ready for this at scale, yet.</a:t>
            </a:r>
          </a:p>
        </p:txBody>
      </p:sp>
    </p:spTree>
    <p:extLst>
      <p:ext uri="{BB962C8B-B14F-4D97-AF65-F5344CB8AC3E}">
        <p14:creationId xmlns:p14="http://schemas.microsoft.com/office/powerpoint/2010/main" val="290873820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BD03-7569-4602-9ADF-8B3849AC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7BB11-AB31-4FFD-A929-E6D9454F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7098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Recent features worth looking into: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Swagger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RFC 7807 “problem details”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Health checks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Integration tests</a:t>
            </a:r>
          </a:p>
        </p:txBody>
      </p:sp>
    </p:spTree>
    <p:extLst>
      <p:ext uri="{BB962C8B-B14F-4D97-AF65-F5344CB8AC3E}">
        <p14:creationId xmlns:p14="http://schemas.microsoft.com/office/powerpoint/2010/main" val="5957628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A3A97-E9B0-4996-A3D4-EEAB9513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Core: The Future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8B468-FCE9-4C55-A811-88E44C50A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16320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the ASP.NET Core team got carried away…</a:t>
            </a:r>
          </a:p>
          <a:p>
            <a:endParaRPr lang="en-US" dirty="0"/>
          </a:p>
          <a:p>
            <a:r>
              <a:rPr lang="en-US" dirty="0"/>
              <a:t>Everything is different; everything is the same</a:t>
            </a:r>
          </a:p>
          <a:p>
            <a:endParaRPr lang="en-US" dirty="0"/>
          </a:p>
          <a:p>
            <a:r>
              <a:rPr lang="en-US" dirty="0"/>
              <a:t>.NET Core vs ASP.NET Core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Subscribers, APIs, common libraries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ASP.NET Core future: .NET Core only;</a:t>
            </a:r>
            <a:br>
              <a:rPr lang="en-US" dirty="0"/>
            </a:br>
            <a:r>
              <a:rPr lang="en-US" dirty="0"/>
              <a:t>.NET Framework: maintenance only</a:t>
            </a:r>
          </a:p>
        </p:txBody>
      </p:sp>
    </p:spTree>
    <p:extLst>
      <p:ext uri="{BB962C8B-B14F-4D97-AF65-F5344CB8AC3E}">
        <p14:creationId xmlns:p14="http://schemas.microsoft.com/office/powerpoint/2010/main" val="21783438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0C3F-B739-4E36-8D94-3E58DE35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ABDFA-A8AB-46D9-BB9B-EE019AC7CF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113387"/>
          </a:xfrm>
        </p:spPr>
        <p:txBody>
          <a:bodyPr/>
          <a:lstStyle/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everywhere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Fully async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Async Razor, though…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Child actions -&gt; View Components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Modules + Handlers -&gt; Middleware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Startup / configuration: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ConfigureServices</a:t>
            </a:r>
            <a:r>
              <a:rPr lang="en-US" dirty="0"/>
              <a:t> – DI registration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Configure – Pipeline setup (middleware)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WebApiCompatShim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3814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C96F-7056-4ECD-B19F-6C51AA815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ASP.NET Core at </a:t>
            </a:r>
            <a:r>
              <a:rPr lang="en-US" dirty="0" err="1"/>
              <a:t>Faithlife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985B5-1F4D-485F-88FD-7E32139CE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2756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Dave Dunkin, Timothy (</a:t>
            </a:r>
            <a:r>
              <a:rPr lang="en-US" dirty="0" err="1"/>
              <a:t>ToS</a:t>
            </a:r>
            <a:r>
              <a:rPr lang="en-US" dirty="0"/>
              <a:t> API)</a:t>
            </a:r>
          </a:p>
          <a:p>
            <a:endParaRPr lang="en-US" dirty="0"/>
          </a:p>
          <a:p>
            <a:r>
              <a:rPr lang="en-US" dirty="0"/>
              <a:t>E.g., identity,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88648357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A1A7B-1D22-4052-B472-76401F1F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Mashup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D7280-E5A0-4774-BCC7-6F1E0DEEF1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66287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SxS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Runtime – ~</a:t>
            </a:r>
            <a:r>
              <a:rPr lang="en-US" dirty="0" err="1"/>
              <a:t>semver</a:t>
            </a:r>
            <a:endParaRPr lang="en-US" dirty="0"/>
          </a:p>
          <a:p>
            <a:endParaRPr lang="en-US" dirty="0"/>
          </a:p>
          <a:p>
            <a:r>
              <a:rPr lang="en-US" dirty="0"/>
              <a:t>CLI+SDK – Major/Minor matches Runtime</a:t>
            </a:r>
          </a:p>
          <a:p>
            <a:endParaRPr lang="en-US" dirty="0"/>
          </a:p>
          <a:p>
            <a:r>
              <a:rPr lang="en-US" dirty="0" err="1"/>
              <a:t>global.json</a:t>
            </a:r>
            <a:r>
              <a:rPr lang="en-US" dirty="0"/>
              <a:t> – lock to </a:t>
            </a:r>
            <a:r>
              <a:rPr lang="en-US"/>
              <a:t>SDK version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946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3071F-1D91-417C-BE89-349F6BBF3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0ECD8-EAF1-4D54-BE7C-3AA6AB3692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8190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dotnet – builds on </a:t>
            </a:r>
            <a:r>
              <a:rPr lang="en-US" dirty="0" err="1"/>
              <a:t>msbuild</a:t>
            </a:r>
            <a:r>
              <a:rPr lang="en-US" dirty="0"/>
              <a:t>, but a lot less quirky</a:t>
            </a:r>
          </a:p>
          <a:p>
            <a:endParaRPr lang="en-US" dirty="0"/>
          </a:p>
          <a:p>
            <a:r>
              <a:rPr lang="en-US" dirty="0"/>
              <a:t>restore, build, run, pack, deploy</a:t>
            </a:r>
          </a:p>
          <a:p>
            <a:endParaRPr lang="en-US" dirty="0"/>
          </a:p>
          <a:p>
            <a:r>
              <a:rPr lang="en-US" dirty="0"/>
              <a:t>Titanic will do a dotnet CLI build </a:t>
            </a:r>
            <a:r>
              <a:rPr lang="en-US" b="1" dirty="0"/>
              <a:t>if</a:t>
            </a:r>
            <a:r>
              <a:rPr lang="en-US" dirty="0"/>
              <a:t> there’s a </a:t>
            </a:r>
            <a:r>
              <a:rPr lang="en-US" dirty="0" err="1"/>
              <a:t>global.json</a:t>
            </a:r>
            <a:r>
              <a:rPr lang="en-US" dirty="0"/>
              <a:t> in the solution directory.</a:t>
            </a:r>
          </a:p>
        </p:txBody>
      </p:sp>
    </p:spTree>
    <p:extLst>
      <p:ext uri="{BB962C8B-B14F-4D97-AF65-F5344CB8AC3E}">
        <p14:creationId xmlns:p14="http://schemas.microsoft.com/office/powerpoint/2010/main" val="12966564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B32C-7532-4AB1-9392-C2393F9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9FD30-FE62-4CE5-9A3B-E3141F9DFE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19837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IIS, Apache, etc.</a:t>
            </a:r>
          </a:p>
          <a:p>
            <a:endParaRPr lang="en-US" dirty="0"/>
          </a:p>
          <a:p>
            <a:r>
              <a:rPr lang="en-US" dirty="0"/>
              <a:t>“.NET Generic Host” (Host)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.NET Core 3.0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WebHost</a:t>
            </a:r>
            <a:r>
              <a:rPr lang="en-US" dirty="0"/>
              <a:t> -&gt; Host in .NET Core 3.0</a:t>
            </a:r>
          </a:p>
        </p:txBody>
      </p:sp>
    </p:spTree>
    <p:extLst>
      <p:ext uri="{BB962C8B-B14F-4D97-AF65-F5344CB8AC3E}">
        <p14:creationId xmlns:p14="http://schemas.microsoft.com/office/powerpoint/2010/main" val="24167087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F0745-B49E-4DB1-A88C-A984A650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C666F-A696-4EA7-B72B-9C390521C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96398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Basic, but we only need basic.</a:t>
            </a:r>
          </a:p>
          <a:p>
            <a:endParaRPr lang="en-US" dirty="0"/>
          </a:p>
          <a:p>
            <a:r>
              <a:rPr lang="en-US" dirty="0"/>
              <a:t>Most DI containers have subtle incompatibilities.</a:t>
            </a:r>
          </a:p>
          <a:p>
            <a:endParaRPr lang="en-US" dirty="0"/>
          </a:p>
          <a:p>
            <a:r>
              <a:rPr lang="en-US" dirty="0"/>
              <a:t>Option: </a:t>
            </a:r>
            <a:r>
              <a:rPr lang="en-US" dirty="0">
                <a:hlinkClick r:id="rId3"/>
              </a:rPr>
              <a:t>Use a different DI for app components</a:t>
            </a:r>
            <a:r>
              <a:rPr lang="en-US" dirty="0"/>
              <a:t>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.NET Core DI used for .NET Core components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.NET Core DI uses a “bridge” to get app components from our own DI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Con: more complex to set up / boilerplate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Pro: our code cannot depend on ASP.NET components</a:t>
            </a:r>
          </a:p>
        </p:txBody>
      </p:sp>
    </p:spTree>
    <p:extLst>
      <p:ext uri="{BB962C8B-B14F-4D97-AF65-F5344CB8AC3E}">
        <p14:creationId xmlns:p14="http://schemas.microsoft.com/office/powerpoint/2010/main" val="35811585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D932-C182-441B-BBC3-99E04398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4BE14-0FDC-4B03-BD00-64E676178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565737"/>
          </a:xfrm>
        </p:spPr>
        <p:txBody>
          <a:bodyPr/>
          <a:lstStyle/>
          <a:p>
            <a:r>
              <a:rPr lang="en-US" dirty="0" err="1"/>
              <a:t>IConfiguration</a:t>
            </a:r>
            <a:r>
              <a:rPr lang="en-US" dirty="0"/>
              <a:t> included in DI by default in .NET Core 2.0</a:t>
            </a:r>
          </a:p>
          <a:p>
            <a:endParaRPr lang="en-US" dirty="0"/>
          </a:p>
          <a:p>
            <a:r>
              <a:rPr lang="en-US" dirty="0" err="1"/>
              <a:t>appsettings.json</a:t>
            </a:r>
            <a:r>
              <a:rPr lang="en-US" dirty="0"/>
              <a:t>, </a:t>
            </a:r>
            <a:r>
              <a:rPr lang="en-US" dirty="0" err="1"/>
              <a:t>hostsettings.json</a:t>
            </a:r>
            <a:endParaRPr lang="en-US" dirty="0"/>
          </a:p>
          <a:p>
            <a:r>
              <a:rPr lang="en-US" dirty="0"/>
              <a:t>(dev: Properties/</a:t>
            </a:r>
            <a:r>
              <a:rPr lang="en-US" dirty="0" err="1"/>
              <a:t>launchSettings.json</a:t>
            </a:r>
            <a:r>
              <a:rPr lang="en-US" dirty="0"/>
              <a:t> or .</a:t>
            </a:r>
            <a:r>
              <a:rPr lang="en-US" dirty="0" err="1"/>
              <a:t>vscode</a:t>
            </a:r>
            <a:r>
              <a:rPr lang="en-US" dirty="0"/>
              <a:t>/</a:t>
            </a:r>
            <a:r>
              <a:rPr lang="en-US" dirty="0" err="1"/>
              <a:t>launch.json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Flat key-value pairs with ‘:’ as delimiter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“Section” abstraction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Case-insensitive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Last-in-wins</a:t>
            </a:r>
          </a:p>
        </p:txBody>
      </p:sp>
    </p:spTree>
    <p:extLst>
      <p:ext uri="{BB962C8B-B14F-4D97-AF65-F5344CB8AC3E}">
        <p14:creationId xmlns:p14="http://schemas.microsoft.com/office/powerpoint/2010/main" val="7872143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18971</TotalTime>
  <Words>543</Words>
  <Application>Microsoft Office PowerPoint</Application>
  <PresentationFormat>Widescreen</PresentationFormat>
  <Paragraphs>126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Segoe UI</vt:lpstr>
      <vt:lpstr>Segoe UI Light</vt:lpstr>
      <vt:lpstr>Wingdings</vt:lpstr>
      <vt:lpstr>Microsoft</vt:lpstr>
      <vt:lpstr>VS11_Beta_Template_Dark_16x9</vt:lpstr>
      <vt:lpstr>1_VS11_Beta_Template_Dark_16x9</vt:lpstr>
      <vt:lpstr>.NET Core</vt:lpstr>
      <vt:lpstr>.NET Core: The Future</vt:lpstr>
      <vt:lpstr>ASP.NET Core</vt:lpstr>
      <vt:lpstr>ASP.NET Core at Faithlife</vt:lpstr>
      <vt:lpstr>Version Mashup</vt:lpstr>
      <vt:lpstr>CLI</vt:lpstr>
      <vt:lpstr>Host</vt:lpstr>
      <vt:lpstr>Dependency Injection</vt:lpstr>
      <vt:lpstr>Configuration</vt:lpstr>
      <vt:lpstr>Options</vt:lpstr>
      <vt:lpstr>Configuration &amp; Options at Faithlife</vt:lpstr>
      <vt:lpstr>Logging</vt:lpstr>
      <vt:lpstr>Logging at Faithlife</vt:lpstr>
      <vt:lpstr>ASP.NET Core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428</cp:revision>
  <dcterms:created xsi:type="dcterms:W3CDTF">2013-02-28T01:41:02Z</dcterms:created>
  <dcterms:modified xsi:type="dcterms:W3CDTF">2019-02-25T16:07:16Z</dcterms:modified>
</cp:coreProperties>
</file>