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9"/>
  </p:notesMasterIdLst>
  <p:sldIdLst>
    <p:sldId id="256" r:id="rId3"/>
    <p:sldId id="258" r:id="rId4"/>
    <p:sldId id="317" r:id="rId5"/>
    <p:sldId id="322" r:id="rId6"/>
    <p:sldId id="338" r:id="rId7"/>
    <p:sldId id="330" r:id="rId8"/>
    <p:sldId id="339" r:id="rId9"/>
    <p:sldId id="323" r:id="rId10"/>
    <p:sldId id="331" r:id="rId11"/>
    <p:sldId id="342" r:id="rId12"/>
    <p:sldId id="346" r:id="rId13"/>
    <p:sldId id="324" r:id="rId14"/>
    <p:sldId id="332" r:id="rId15"/>
    <p:sldId id="349" r:id="rId16"/>
    <p:sldId id="345" r:id="rId17"/>
    <p:sldId id="347" r:id="rId18"/>
    <p:sldId id="350" r:id="rId19"/>
    <p:sldId id="325" r:id="rId20"/>
    <p:sldId id="333" r:id="rId21"/>
    <p:sldId id="351" r:id="rId22"/>
    <p:sldId id="326" r:id="rId23"/>
    <p:sldId id="334" r:id="rId24"/>
    <p:sldId id="352" r:id="rId25"/>
    <p:sldId id="353" r:id="rId26"/>
    <p:sldId id="354" r:id="rId27"/>
    <p:sldId id="340" r:id="rId28"/>
    <p:sldId id="327" r:id="rId29"/>
    <p:sldId id="335" r:id="rId30"/>
    <p:sldId id="356" r:id="rId31"/>
    <p:sldId id="355" r:id="rId32"/>
    <p:sldId id="328" r:id="rId33"/>
    <p:sldId id="336" r:id="rId34"/>
    <p:sldId id="358" r:id="rId35"/>
    <p:sldId id="329" r:id="rId36"/>
    <p:sldId id="337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0994" autoAdjust="0"/>
  </p:normalViewPr>
  <p:slideViewPr>
    <p:cSldViewPr snapToGrid="0">
      <p:cViewPr varScale="1">
        <p:scale>
          <a:sx n="52" d="100"/>
          <a:sy n="52" d="100"/>
        </p:scale>
        <p:origin x="11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 (pretty much the subject of today’s talk)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Socket: APM, </a:t>
            </a:r>
            <a:r>
              <a:rPr lang="en-US" dirty="0" err="1"/>
              <a:t>SocketAsyncEventArgs</a:t>
            </a:r>
            <a:r>
              <a:rPr lang="en-US" dirty="0"/>
              <a:t>, TAP,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10-13 Shift-Alt-R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Sparingly: Async cache items implicit option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98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0" r:id="rId4"/>
    <p:sldLayoutId id="214748369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oub-asyn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asyncloc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inyurl.com/async-tc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lazy-considera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tinyurl.com/async-cache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value-tas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Way more than you ever wanted to know.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Unless you have an insatiable thirst for knowledge.</a:t>
            </a:r>
          </a:p>
          <a:p>
            <a:r>
              <a:rPr lang="en-US" sz="2400" dirty="0"/>
              <a:t>In which case, this is just one well on your journey.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Masterclass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Disposal: But Y Tho?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Use case: asynchronous streams (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C2D5E-9D54-E32B-8B88-CD6D3E32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245283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F5F-767D-C7CC-7AFF-44C1B7E1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1E9E-C975-AE77-2193-D067577E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D32DB-EA35-24B8-BF6A-CD0BECC8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96920"/>
              </p:ext>
            </p:extLst>
          </p:nvPr>
        </p:nvGraphicFramePr>
        <p:xfrm>
          <a:off x="269238" y="1197322"/>
          <a:ext cx="11653522" cy="42890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Task&lt;T&gt;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>
                          <a:latin typeface="+mn-lt"/>
                        </a:rPr>
                        <a:t> (or events)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01600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7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50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93330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Implicit data with lexical scoping.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24C2E-74EA-538E-3BAC-6FEEB7EA7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079" y="2554015"/>
            <a:ext cx="2467842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600247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to make scopes explicit.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immutable types.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There’s a difference between modifying the value and setting the value.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sparingly!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Implicit data is too magical. E.g., culture.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Similar drawbacks as global variables.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2B15AECF-0012-357D-5F36-979BEE91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895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064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324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Flowed by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Pre-Core: part of </a:t>
            </a:r>
            <a:r>
              <a:rPr lang="en-US" dirty="0" err="1"/>
              <a:t>LogicalCallContext</a:t>
            </a:r>
            <a:r>
              <a:rPr lang="en-US" dirty="0"/>
              <a:t> vs </a:t>
            </a:r>
            <a:r>
              <a:rPr lang="en-US" dirty="0" err="1"/>
              <a:t>IllogicalCallContext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Core: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 shallow-copy their scope at beginning of method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immutable guideline.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Nested contexts, except every non-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 lives in its parent context (!)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guideline.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Context always flows “down,” never “up”.</a:t>
            </a:r>
          </a:p>
          <a:p>
            <a:pPr algn="ctr"/>
            <a:r>
              <a:rPr lang="en-US" dirty="0">
                <a:hlinkClick r:id="rId3"/>
              </a:rPr>
              <a:t>https://tinyurl.com/toub-async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https://tinyurl.com/asynclocal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99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Attaching contextual data to log messages.</a:t>
            </a:r>
          </a:p>
        </p:txBody>
      </p:sp>
      <p:pic>
        <p:nvPicPr>
          <p:cNvPr id="4098" name="Picture 2" descr="Log | Ren &amp; Stimpy Wiki | Fandom">
            <a:extLst>
              <a:ext uri="{FF2B5EF4-FFF2-40B4-BE49-F238E27FC236}">
                <a16:creationId xmlns:a16="http://schemas.microsoft.com/office/drawing/2014/main" id="{F8A474EE-A2D0-36DC-5D9C-A6CB3143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11" y="2307751"/>
            <a:ext cx="3699777" cy="29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Case: Pitfall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Exception logging </a:t>
            </a:r>
            <a:r>
              <a:rPr lang="en-US"/>
              <a:t>missing contextual data.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ASP.NET middleware actually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exception logging middleware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Solution: throw context enrichers.</a:t>
            </a:r>
          </a:p>
        </p:txBody>
      </p:sp>
    </p:spTree>
    <p:extLst>
      <p:ext uri="{BB962C8B-B14F-4D97-AF65-F5344CB8AC3E}">
        <p14:creationId xmlns:p14="http://schemas.microsoft.com/office/powerpoint/2010/main" val="34210488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9594255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0E6F6-B2A0-DA27-7837-0BC6360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Channels: Async Producer/Consumer Queues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A868-D0A1-A690-FEA1-7512FFD4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8" y="1793296"/>
            <a:ext cx="11653522" cy="3918637"/>
          </a:xfrm>
        </p:spPr>
        <p:txBody>
          <a:bodyPr/>
          <a:lstStyle/>
          <a:p>
            <a:r>
              <a:rPr lang="en-US" dirty="0"/>
              <a:t>Replaces hand-grown or TPL Dataflow.</a:t>
            </a:r>
          </a:p>
          <a:p>
            <a:endParaRPr lang="en-US" dirty="0"/>
          </a:p>
          <a:p>
            <a:r>
              <a:rPr lang="en-US" dirty="0"/>
              <a:t>Consumer: </a:t>
            </a:r>
            <a:r>
              <a:rPr lang="en-US" dirty="0" err="1">
                <a:latin typeface="Consolas" panose="020B0609020204030204" pitchFamily="49" charset="0"/>
              </a:rPr>
              <a:t>ReadAllAsync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Producer: </a:t>
            </a:r>
            <a:r>
              <a:rPr lang="en-US" dirty="0" err="1">
                <a:latin typeface="Consolas" panose="020B0609020204030204" pitchFamily="49" charset="0"/>
              </a:rPr>
              <a:t>WriteAsync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Complete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Bounded for backpressure.</a:t>
            </a:r>
          </a:p>
        </p:txBody>
      </p:sp>
    </p:spTree>
    <p:extLst>
      <p:ext uri="{BB962C8B-B14F-4D97-AF65-F5344CB8AC3E}">
        <p14:creationId xmlns:p14="http://schemas.microsoft.com/office/powerpoint/2010/main" val="1667434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8AB33-2441-C6DA-3AD7-F6CE1188521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Pause / </a:t>
            </a:r>
            <a:r>
              <a:rPr lang="en-US" dirty="0" err="1"/>
              <a:t>Unpause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WaitWhilePausedAsync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split into “source” (controller) and “token”, similar to CTS.</a:t>
            </a:r>
          </a:p>
        </p:txBody>
      </p:sp>
      <p:pic>
        <p:nvPicPr>
          <p:cNvPr id="3076" name="Picture 4" descr="Stop in the Name of Love – mirabile dictu">
            <a:extLst>
              <a:ext uri="{FF2B5EF4-FFF2-40B4-BE49-F238E27FC236}">
                <a16:creationId xmlns:a16="http://schemas.microsoft.com/office/drawing/2014/main" id="{EBA2CA16-C9A0-5F2B-2280-2828DE2E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2" y="1189176"/>
            <a:ext cx="3939407" cy="31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689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Recognized API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171830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ManualResetEvent</a:t>
            </a:r>
            <a:r>
              <a:rPr lang="en-US" dirty="0"/>
              <a:t>!</a:t>
            </a:r>
          </a:p>
          <a:p>
            <a:r>
              <a:rPr lang="en-US" dirty="0"/>
              <a:t>Event: A thing that is “</a:t>
            </a:r>
            <a:r>
              <a:rPr lang="en-US" dirty="0" err="1"/>
              <a:t>signalled</a:t>
            </a:r>
            <a:r>
              <a:rPr lang="en-US" dirty="0"/>
              <a:t>” or “</a:t>
            </a:r>
            <a:r>
              <a:rPr lang="en-US" dirty="0" err="1"/>
              <a:t>unsignalled</a:t>
            </a:r>
            <a:r>
              <a:rPr lang="en-US" dirty="0"/>
              <a:t>” and enables waiting for it to become </a:t>
            </a:r>
            <a:r>
              <a:rPr lang="en-US" dirty="0" err="1"/>
              <a:t>signalled</a:t>
            </a:r>
            <a:r>
              <a:rPr lang="en-US" dirty="0"/>
              <a:t>.</a:t>
            </a:r>
          </a:p>
          <a:p>
            <a:r>
              <a:rPr lang="en-US" dirty="0" err="1"/>
              <a:t>ManualReset</a:t>
            </a:r>
            <a:r>
              <a:rPr lang="en-US" dirty="0"/>
              <a:t>: An event that is manually set (=&gt; </a:t>
            </a:r>
            <a:r>
              <a:rPr lang="en-US" dirty="0" err="1"/>
              <a:t>signalled</a:t>
            </a:r>
            <a:r>
              <a:rPr lang="en-US" dirty="0"/>
              <a:t>) or reset (=&gt; </a:t>
            </a:r>
            <a:r>
              <a:rPr lang="en-US" dirty="0" err="1"/>
              <a:t>unsignalled</a:t>
            </a:r>
            <a:r>
              <a:rPr lang="en-US" dirty="0"/>
              <a:t>).</a:t>
            </a:r>
          </a:p>
          <a:p>
            <a:r>
              <a:rPr lang="en-US" dirty="0"/>
              <a:t>Plan: build </a:t>
            </a:r>
            <a:r>
              <a:rPr lang="en-US" dirty="0" err="1"/>
              <a:t>AsyncMRE</a:t>
            </a:r>
            <a:r>
              <a:rPr lang="en-US" dirty="0"/>
              <a:t> first; then build PT+PTS.</a:t>
            </a:r>
          </a:p>
        </p:txBody>
      </p:sp>
    </p:spTree>
    <p:extLst>
      <p:ext uri="{BB962C8B-B14F-4D97-AF65-F5344CB8AC3E}">
        <p14:creationId xmlns:p14="http://schemas.microsoft.com/office/powerpoint/2010/main" val="9371234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Strategy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5441EA7-ACE2-283F-56FF-93E989BB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2260"/>
              </p:ext>
            </p:extLst>
          </p:nvPr>
        </p:nvGraphicFramePr>
        <p:xfrm>
          <a:off x="269238" y="1197322"/>
          <a:ext cx="11653522" cy="2859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PauseToken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ManualResetEvent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Unpause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WaitWhilePausedAsync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WaitOne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 /* Wait until set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961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49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7E0-D93C-8C61-E1C7-250A794B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A00-2629-4390-1F99-F8ADE5462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719480"/>
          </a:xfrm>
        </p:spPr>
        <p:txBody>
          <a:bodyPr/>
          <a:lstStyle/>
          <a:p>
            <a:r>
              <a:rPr lang="en-US" dirty="0"/>
              <a:t>Tricksy parts: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b="1" dirty="0"/>
              <a:t>Never invoke end-user code while holding a lock.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TaskCompletionSource.TrySetResult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(and friends) and </a:t>
            </a:r>
            <a:r>
              <a:rPr lang="en-US" dirty="0" err="1">
                <a:latin typeface="Consolas" panose="020B0609020204030204" pitchFamily="49" charset="0"/>
              </a:rPr>
              <a:t>CancellationTokenSource.Cancel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/>
              <a:t>are</a:t>
            </a:r>
            <a:r>
              <a:rPr lang="en-US" dirty="0"/>
              <a:t> invocations of end-user code!</a:t>
            </a:r>
          </a:p>
        </p:txBody>
      </p:sp>
    </p:spTree>
    <p:extLst>
      <p:ext uri="{BB962C8B-B14F-4D97-AF65-F5344CB8AC3E}">
        <p14:creationId xmlns:p14="http://schemas.microsoft.com/office/powerpoint/2010/main" val="19665863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</a:t>
            </a:r>
          </a:p>
        </p:txBody>
      </p:sp>
    </p:spTree>
    <p:extLst>
      <p:ext uri="{BB962C8B-B14F-4D97-AF65-F5344CB8AC3E}">
        <p14:creationId xmlns:p14="http://schemas.microsoft.com/office/powerpoint/2010/main" val="34617171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DED77-AC07-8439-3D65-A59625B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A4B2-2627-1440-2751-387E8A17F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/>
              <a:t>Common situation: multiple requests and replies, where replies may not be in request order.</a:t>
            </a:r>
          </a:p>
          <a:p>
            <a:endParaRPr lang="en-US" dirty="0"/>
          </a:p>
          <a:p>
            <a:r>
              <a:rPr lang="en-US" dirty="0"/>
              <a:t>Solution: TCS dictionary.</a:t>
            </a:r>
          </a:p>
          <a:p>
            <a:endParaRPr lang="en-US" dirty="0"/>
          </a:p>
          <a:p>
            <a:r>
              <a:rPr lang="en-US" dirty="0"/>
              <a:t>Operations: Insert, Remove-And-Complete.</a:t>
            </a:r>
          </a:p>
          <a:p>
            <a:endParaRPr lang="en-US" dirty="0"/>
          </a:p>
          <a:p>
            <a:r>
              <a:rPr lang="en-US" b="1" dirty="0"/>
              <a:t>Always complete your tasks!</a:t>
            </a:r>
          </a:p>
        </p:txBody>
      </p:sp>
    </p:spTree>
    <p:extLst>
      <p:ext uri="{BB962C8B-B14F-4D97-AF65-F5344CB8AC3E}">
        <p14:creationId xmlns:p14="http://schemas.microsoft.com/office/powerpoint/2010/main" val="11756807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79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B3FA-7E02-014E-9406-46B0903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27C-DB62-2391-2DB2-7BA323E19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624180"/>
          </a:xfrm>
        </p:spPr>
        <p:txBody>
          <a:bodyPr/>
          <a:lstStyle/>
          <a:p>
            <a:r>
              <a:rPr lang="en-US" dirty="0"/>
              <a:t>Building a TCP/IP client/server that uses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Socket methods, </a:t>
            </a:r>
            <a:r>
              <a:rPr lang="en-US" dirty="0" err="1">
                <a:latin typeface="Consolas" panose="020B0609020204030204" pitchFamily="49" charset="0"/>
              </a:rPr>
              <a:t>System.IO.Pipelines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Channel</a:t>
            </a:r>
            <a:r>
              <a:rPr lang="en-US" dirty="0"/>
              <a:t>s, and a TCS dictionary all together.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https://tinyurl.com/async-tcp</a:t>
            </a:r>
            <a:endParaRPr lang="en-US" dirty="0"/>
          </a:p>
        </p:txBody>
      </p:sp>
      <p:pic>
        <p:nvPicPr>
          <p:cNvPr id="1026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64A17056-ED1E-2596-96DB-018634FC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5" y="3829648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267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32398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Simplicity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Easy solution (</a:t>
            </a:r>
            <a:r>
              <a:rPr lang="en-US" dirty="0">
                <a:latin typeface="Consolas" panose="020B0609020204030204" pitchFamily="49" charset="0"/>
              </a:rPr>
              <a:t>Lazy&lt;Task&lt;T&gt;&gt; </a:t>
            </a:r>
            <a:r>
              <a:rPr lang="en-US" dirty="0"/>
              <a:t>with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139B3-857D-EF29-F5BF-B3C8C128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5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2897977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7488"/>
          </a:xfrm>
        </p:spPr>
        <p:txBody>
          <a:bodyPr/>
          <a:lstStyle/>
          <a:p>
            <a:r>
              <a:rPr lang="en-US" dirty="0"/>
              <a:t>Complex: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to execute delegate?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are cached.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(Non-async) Lazy&lt;T&gt; is weird here, too.</a:t>
            </a:r>
          </a:p>
          <a:p>
            <a:pPr marL="457200" indent="-457200">
              <a:buFontTx/>
              <a:buChar char="-"/>
            </a:pPr>
            <a:r>
              <a:rPr lang="en-US" dirty="0"/>
              <a:t>Should we also reset on demand?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At this point it becomes a single-item cache.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3"/>
              </a:rPr>
              <a:t>https://tinyurl.com/asynclazy-considerations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3E521-A251-6AB7-6BA6-B9E8DF32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020" y="453390"/>
            <a:ext cx="3249930" cy="32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57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2A6-09F4-D449-E4E2-D8D74A49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Caching</a:t>
            </a:r>
          </a:p>
        </p:txBody>
      </p:sp>
    </p:spTree>
    <p:extLst>
      <p:ext uri="{BB962C8B-B14F-4D97-AF65-F5344CB8AC3E}">
        <p14:creationId xmlns:p14="http://schemas.microsoft.com/office/powerpoint/2010/main" val="378512977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384AB1-E9FE-3FDF-ED48-C32ACD3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Caching.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5DE6-2B38-3D62-7FBC-C74C9DEEC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6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Cache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, not its </a:t>
            </a:r>
            <a:r>
              <a:rPr lang="en-US" i="1" dirty="0"/>
              <a:t>result</a:t>
            </a:r>
            <a:r>
              <a:rPr lang="en-US" dirty="0"/>
              <a:t>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IMemoryCache.GetOrCreateAsync</a:t>
            </a:r>
            <a:r>
              <a:rPr lang="en-US" dirty="0"/>
              <a:t> exists but may not do what you want.</a:t>
            </a:r>
          </a:p>
          <a:p>
            <a:pPr marL="796926" lvl="1" indent="-457200">
              <a:buFontTx/>
              <a:buChar char="-"/>
            </a:pPr>
            <a:r>
              <a:rPr lang="en-US" i="1" dirty="0"/>
              <a:t>Must</a:t>
            </a:r>
            <a:r>
              <a:rPr lang="en-US" dirty="0"/>
              <a:t> be in-memory.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isn’t serializable in the general case.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Similar problems as </a:t>
            </a:r>
            <a:r>
              <a:rPr lang="en-US" dirty="0" err="1">
                <a:latin typeface="Consolas" panose="020B0609020204030204" pitchFamily="49" charset="0"/>
              </a:rPr>
              <a:t>AsyncLazy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caching exceptions.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Removed/updated in cache before completed?</a:t>
            </a:r>
          </a:p>
          <a:p>
            <a:pPr marL="457200" indent="-457200">
              <a:buFontTx/>
              <a:buChar char="-"/>
            </a:pPr>
            <a:r>
              <a:rPr lang="en-US" dirty="0"/>
              <a:t>Don’t know eviction parameters until completed? (JWT)</a:t>
            </a:r>
          </a:p>
          <a:p>
            <a:pPr marL="457200" indent="-457200">
              <a:buFontTx/>
              <a:buChar char="-"/>
            </a:pPr>
            <a:r>
              <a:rPr lang="en-US" dirty="0"/>
              <a:t>Solution: cache </a:t>
            </a:r>
            <a:r>
              <a:rPr lang="en-US" dirty="0" err="1">
                <a:latin typeface="Consolas" panose="020B0609020204030204" pitchFamily="49" charset="0"/>
              </a:rPr>
              <a:t>TaskCompletionSource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https://tinyurl.com/async-cache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AEFDA-0032-545C-3222-DA8C781F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0" y="119063"/>
            <a:ext cx="2692398" cy="15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0198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High-performance code that needs to reduce allocations.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Classic use case: </a:t>
            </a:r>
            <a:r>
              <a:rPr lang="en-US" dirty="0">
                <a:latin typeface="Consolas" panose="020B0609020204030204" pitchFamily="49" charset="0"/>
              </a:rPr>
              <a:t>Socket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First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was either a synchronous result or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Modern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can also be an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/>
              <a:t> (enables pooled / recycled source instances – essentially a reusable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algn="ctr"/>
            <a:r>
              <a:rPr lang="en-US" dirty="0">
                <a:hlinkClick r:id="rId3"/>
              </a:rPr>
              <a:t>https://tinyurl.com/value-task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ValueTask</a:t>
            </a:r>
            <a:r>
              <a:rPr lang="en-US" dirty="0"/>
              <a:t>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770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Producing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ValueTask</a:t>
            </a:r>
            <a:r>
              <a:rPr lang="en-US" dirty="0"/>
              <a:t>: possibly-synchronous results (.NET Core 1.1).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AsyncMethodBuilder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PoolingAsyncValueTaskMethodBuilder</a:t>
            </a:r>
            <a:r>
              <a:rPr lang="en-US" dirty="0">
                <a:latin typeface="Consolas" panose="020B0609020204030204" pitchFamily="49" charset="0"/>
              </a:rPr>
              <a:t>&lt;&gt;))]</a:t>
            </a:r>
            <a:r>
              <a:rPr lang="en-US" dirty="0">
                <a:latin typeface="+mn-lt"/>
              </a:rPr>
              <a:t>: pooled </a:t>
            </a:r>
            <a:r>
              <a:rPr lang="en-US" dirty="0" err="1">
                <a:latin typeface="+mn-lt"/>
              </a:rPr>
              <a:t>ValueTask</a:t>
            </a:r>
            <a:r>
              <a:rPr lang="en-US" dirty="0">
                <a:latin typeface="+mn-lt"/>
              </a:rPr>
              <a:t> sources (.NET 6).</a:t>
            </a:r>
          </a:p>
          <a:p>
            <a:pPr marL="457200" indent="-457200">
              <a:buFontTx/>
              <a:buChar char="-"/>
            </a:pPr>
            <a:endParaRPr lang="en-US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+mn-lt"/>
              </a:rPr>
              <a:t>Mostly outdated: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Constructor: synchronous result or Task wrapper (.NET Core 1.0).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ManualResetValueTaskSourceCore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 (.NET Core 3.0).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Implements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Still useful for </a:t>
            </a:r>
            <a:r>
              <a:rPr lang="en-US" i="1" dirty="0">
                <a:latin typeface="+mn-lt"/>
              </a:rPr>
              <a:t>extremely</a:t>
            </a:r>
            <a:r>
              <a:rPr lang="en-US" dirty="0">
                <a:latin typeface="+mn-lt"/>
              </a:rPr>
              <a:t> performance-sensitive code, e.g., Socket reads/writes.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0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IAsyncDisposable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DisposeAsync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  <a:r>
              <a:rPr lang="en-US" dirty="0"/>
              <a:t>, just asynchronous.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official patterns for whether you can (or should) support both, “dispose pattern”, etc.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Not supported everywhere, e.g., </a:t>
            </a:r>
            <a:r>
              <a:rPr lang="en-US" dirty="0" err="1">
                <a:latin typeface="Consolas" panose="020B0609020204030204" pitchFamily="49" charset="0"/>
              </a:rPr>
              <a:t>AsyncServiceScope</a:t>
            </a:r>
            <a:r>
              <a:rPr lang="en-US" dirty="0"/>
              <a:t> is 6.0+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Nito.Disposables</a:t>
            </a:r>
            <a:r>
              <a:rPr lang="en-US" dirty="0"/>
              <a:t> if you want helpers.</a:t>
            </a:r>
          </a:p>
        </p:txBody>
      </p:sp>
    </p:spTree>
    <p:extLst>
      <p:ext uri="{BB962C8B-B14F-4D97-AF65-F5344CB8AC3E}">
        <p14:creationId xmlns:p14="http://schemas.microsoft.com/office/powerpoint/2010/main" val="658538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12081</TotalTime>
  <Words>1055</Words>
  <Application>Microsoft Office PowerPoint</Application>
  <PresentationFormat>Widescreen</PresentationFormat>
  <Paragraphs>187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2023 ThatConf Simple</vt:lpstr>
      <vt:lpstr>2023 ThatConf Landscape</vt:lpstr>
      <vt:lpstr>Async Masterclass</vt:lpstr>
      <vt:lpstr>Who is this guy?</vt:lpstr>
      <vt:lpstr>PowerPoint Presentation</vt:lpstr>
      <vt:lpstr>ValueTask</vt:lpstr>
      <vt:lpstr>ValueTask History</vt:lpstr>
      <vt:lpstr>Rules Around ValueTask</vt:lpstr>
      <vt:lpstr>Implementing ValueTask Methods</vt:lpstr>
      <vt:lpstr>IAsyncDisposable</vt:lpstr>
      <vt:lpstr>Asynchronous Disposal</vt:lpstr>
      <vt:lpstr>Asynchronous Disposal: But Y Tho?</vt:lpstr>
      <vt:lpstr>Async Streams</vt:lpstr>
      <vt:lpstr>AsyncLocal&lt;T&gt;</vt:lpstr>
      <vt:lpstr>AsyncLocal</vt:lpstr>
      <vt:lpstr>AsyncLocal: Guidelines</vt:lpstr>
      <vt:lpstr>AsyncLocal: Details</vt:lpstr>
      <vt:lpstr>AsyncLocal: Primary Use Case</vt:lpstr>
      <vt:lpstr>AsyncLocal: Primary Use Case: Pitfall</vt:lpstr>
      <vt:lpstr>Channels</vt:lpstr>
      <vt:lpstr>Channels: Async Producer/Consumer Queues</vt:lpstr>
      <vt:lpstr>PowerPoint Presentation</vt:lpstr>
      <vt:lpstr>PauseToken</vt:lpstr>
      <vt:lpstr>PauseToken: Desired Semantics</vt:lpstr>
      <vt:lpstr>PauseToken: Recognized API Pattern</vt:lpstr>
      <vt:lpstr>PauseToken: Strategy</vt:lpstr>
      <vt:lpstr>PowerPoint Presentation</vt:lpstr>
      <vt:lpstr>PauseToken Implementation</vt:lpstr>
      <vt:lpstr>TCS Dictionary</vt:lpstr>
      <vt:lpstr>TCS Dictionary: Desired Semantics</vt:lpstr>
      <vt:lpstr>PowerPoint Presentation</vt:lpstr>
      <vt:lpstr>TCS Dictionary: Worked Example</vt:lpstr>
      <vt:lpstr>AsyncLazy&lt;T&gt;</vt:lpstr>
      <vt:lpstr>AsyncLazy: Simplicity</vt:lpstr>
      <vt:lpstr>AsyncLazy: Complexity</vt:lpstr>
      <vt:lpstr>Async Caching</vt:lpstr>
      <vt:lpstr>Asynchronous Caching.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199</cp:revision>
  <dcterms:created xsi:type="dcterms:W3CDTF">2013-02-28T01:41:02Z</dcterms:created>
  <dcterms:modified xsi:type="dcterms:W3CDTF">2025-05-03T03:28:13Z</dcterms:modified>
</cp:coreProperties>
</file>