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28"/>
  </p:notesMasterIdLst>
  <p:sldIdLst>
    <p:sldId id="256" r:id="rId3"/>
    <p:sldId id="258" r:id="rId4"/>
    <p:sldId id="317" r:id="rId5"/>
    <p:sldId id="409" r:id="rId6"/>
    <p:sldId id="400" r:id="rId7"/>
    <p:sldId id="475" r:id="rId8"/>
    <p:sldId id="477" r:id="rId9"/>
    <p:sldId id="463" r:id="rId10"/>
    <p:sldId id="476" r:id="rId11"/>
    <p:sldId id="474" r:id="rId12"/>
    <p:sldId id="458" r:id="rId13"/>
    <p:sldId id="459" r:id="rId14"/>
    <p:sldId id="460" r:id="rId15"/>
    <p:sldId id="461" r:id="rId16"/>
    <p:sldId id="465" r:id="rId17"/>
    <p:sldId id="464" r:id="rId18"/>
    <p:sldId id="467" r:id="rId19"/>
    <p:sldId id="466" r:id="rId20"/>
    <p:sldId id="330" r:id="rId21"/>
    <p:sldId id="470" r:id="rId22"/>
    <p:sldId id="478" r:id="rId23"/>
    <p:sldId id="479" r:id="rId24"/>
    <p:sldId id="473" r:id="rId25"/>
    <p:sldId id="480" r:id="rId26"/>
    <p:sldId id="3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75"/>
            <p14:sldId id="477"/>
            <p14:sldId id="463"/>
            <p14:sldId id="476"/>
            <p14:sldId id="474"/>
            <p14:sldId id="458"/>
            <p14:sldId id="459"/>
            <p14:sldId id="460"/>
            <p14:sldId id="461"/>
            <p14:sldId id="465"/>
            <p14:sldId id="464"/>
            <p14:sldId id="467"/>
            <p14:sldId id="466"/>
            <p14:sldId id="330"/>
            <p14:sldId id="470"/>
            <p14:sldId id="478"/>
            <p14:sldId id="479"/>
            <p14:sldId id="473"/>
            <p14:sldId id="480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29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Usually, just pass </a:t>
            </a:r>
            <a:r>
              <a:rPr lang="en-US" dirty="0" err="1"/>
              <a:t>CancellationToken</a:t>
            </a:r>
            <a:r>
              <a:rPr lang="en-US" dirty="0"/>
              <a:t> to next method in the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</a:t>
            </a:r>
            <a:r>
              <a:rPr lang="en-US" baseline="0" dirty="0"/>
              <a:t> progress update is of type 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built-in implementation is great for UI but isn’t intended to be used everywhere.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3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Cancellation / Progress Reporting</a:t>
            </a:r>
          </a:p>
          <a:p>
            <a:r>
              <a:rPr lang="en-US" dirty="0"/>
              <a:t>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</a:t>
            </a:r>
            <a:r>
              <a:rPr lang="en-US" baseline="0" dirty="0"/>
              <a:t> is mostly about terminology, and there’s no definite standard or consensus yet.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use the term “concurrency” for multiple things happening </a:t>
            </a:r>
            <a:r>
              <a:rPr lang="en-US" i="1" dirty="0"/>
              <a:t>at the same time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 example, server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Multithreading</a:t>
            </a:r>
            <a:r>
              <a:rPr lang="en-US" baseline="0" dirty="0"/>
              <a:t> is </a:t>
            </a:r>
            <a:r>
              <a:rPr lang="en-US" i="1" baseline="0" dirty="0"/>
              <a:t>one way</a:t>
            </a:r>
            <a:r>
              <a:rPr lang="en-US" baseline="0" dirty="0"/>
              <a:t> to get concurrency.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“Parallelism” is parallel</a:t>
            </a:r>
            <a:r>
              <a:rPr lang="en-US" baseline="0" dirty="0"/>
              <a:t> processing, one type of multithreading.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Asynchrony is a</a:t>
            </a:r>
            <a:r>
              <a:rPr lang="en-US" baseline="0" dirty="0"/>
              <a:t> way to get concurrency </a:t>
            </a:r>
            <a:r>
              <a:rPr lang="en-US" i="1" baseline="0" dirty="0"/>
              <a:t>without</a:t>
            </a:r>
            <a:r>
              <a:rPr lang="en-US" baseline="0" dirty="0"/>
              <a:t> multithreading.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6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5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Correctness (?)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can pause a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4167551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wraps the result of an async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898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Mistakes</a:t>
            </a:r>
          </a:p>
        </p:txBody>
      </p:sp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06390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await pauses a method, it captures a context (</a:t>
            </a:r>
            <a:r>
              <a:rPr lang="en-US" dirty="0" err="1"/>
              <a:t>SynchronizationContext</a:t>
            </a:r>
            <a:r>
              <a:rPr lang="en-US" dirty="0"/>
              <a:t> / </a:t>
            </a:r>
            <a:r>
              <a:rPr lang="en-US" dirty="0" err="1"/>
              <a:t>TaskScheduler</a:t>
            </a:r>
            <a:r>
              <a:rPr lang="en-US" dirty="0"/>
              <a:t>), 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</p:txBody>
      </p:sp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unnecessary callbacks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53829"/>
          </a:xfrm>
        </p:spPr>
        <p:txBody>
          <a:bodyPr/>
          <a:lstStyle/>
          <a:p>
            <a:r>
              <a:rPr lang="en-US" dirty="0"/>
              <a:t>Old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DoSomething(Action </a:t>
            </a:r>
            <a:r>
              <a:rPr lang="en-US" dirty="0" err="1">
                <a:latin typeface="Consolas" panose="020B0609020204030204" pitchFamily="49" charset="0"/>
              </a:rPr>
              <a:t>onComplete</a:t>
            </a:r>
            <a:r>
              <a:rPr lang="en-US" dirty="0">
                <a:latin typeface="Consolas" panose="020B0609020204030204" pitchFamily="49" charset="0"/>
              </a:rPr>
              <a:t>) { …; </a:t>
            </a:r>
            <a:r>
              <a:rPr lang="en-US" dirty="0" err="1">
                <a:latin typeface="Consolas" panose="020B0609020204030204" pitchFamily="49" charset="0"/>
              </a:rPr>
              <a:t>onComplete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DoSomething(() =&gt; B());</a:t>
            </a:r>
          </a:p>
          <a:p>
            <a:endParaRPr lang="en-US" dirty="0"/>
          </a:p>
          <a:p>
            <a:r>
              <a:rPr lang="en-US" dirty="0"/>
              <a:t>New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Task </a:t>
            </a:r>
            <a:r>
              <a:rPr lang="en-US" dirty="0" err="1">
                <a:latin typeface="Consolas" panose="020B0609020204030204" pitchFamily="49" charset="0"/>
              </a:rPr>
              <a:t>DoSomethingAsync</a:t>
            </a:r>
            <a:r>
              <a:rPr lang="en-US" dirty="0">
                <a:latin typeface="Consolas" panose="020B0609020204030204" pitchFamily="49" charset="0"/>
              </a:rPr>
              <a:t>() { …;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await DoSomething();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B();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Invented Here</a:t>
            </a:r>
            <a:br>
              <a:rPr lang="en-US" dirty="0"/>
            </a:br>
            <a:r>
              <a:rPr lang="en-US" sz="6000" dirty="0"/>
              <a:t>(actually more like “I didn’t know!”)</a:t>
            </a:r>
          </a:p>
        </p:txBody>
      </p:sp>
    </p:spTree>
    <p:extLst>
      <p:ext uri="{BB962C8B-B14F-4D97-AF65-F5344CB8AC3E}">
        <p14:creationId xmlns:p14="http://schemas.microsoft.com/office/powerpoint/2010/main" val="81827012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CancellationTokenSource</a:t>
            </a:r>
            <a:r>
              <a:rPr lang="en-US" dirty="0"/>
              <a:t> – controls a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 – used to detect cancellation.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ThrowIfCancellationRequested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Register(delegate)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Seldom used directly.</a:t>
            </a:r>
          </a:p>
        </p:txBody>
      </p:sp>
    </p:spTree>
    <p:extLst>
      <p:ext uri="{BB962C8B-B14F-4D97-AF65-F5344CB8AC3E}">
        <p14:creationId xmlns:p14="http://schemas.microsoft.com/office/powerpoint/2010/main" val="320514436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IProgress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- a “sink” for progress updates.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Progress&lt;T&gt;</a:t>
            </a:r>
            <a:r>
              <a:rPr lang="en-US" dirty="0"/>
              <a:t> - built-in implementation.</a:t>
            </a:r>
          </a:p>
          <a:p>
            <a:endParaRPr lang="en-US" dirty="0"/>
          </a:p>
          <a:p>
            <a:r>
              <a:rPr lang="en-US" dirty="0"/>
              <a:t>Others,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own. E.g., for throttling UI updates.</a:t>
            </a:r>
          </a:p>
        </p:txBody>
      </p:sp>
    </p:spTree>
    <p:extLst>
      <p:ext uri="{BB962C8B-B14F-4D97-AF65-F5344CB8AC3E}">
        <p14:creationId xmlns:p14="http://schemas.microsoft.com/office/powerpoint/2010/main" val="229208371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(ETL)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System.Threading.Channels</a:t>
            </a:r>
            <a:r>
              <a:rPr lang="en-US" dirty="0"/>
              <a:t> if possible.</a:t>
            </a:r>
          </a:p>
          <a:p>
            <a:endParaRPr lang="en-US" dirty="0"/>
          </a:p>
          <a:p>
            <a:r>
              <a:rPr lang="en-US" dirty="0"/>
              <a:t>(Use TPL Dataflow if you need all the bells and whistles).</a:t>
            </a:r>
          </a:p>
        </p:txBody>
      </p:sp>
    </p:spTree>
    <p:extLst>
      <p:ext uri="{BB962C8B-B14F-4D97-AF65-F5344CB8AC3E}">
        <p14:creationId xmlns:p14="http://schemas.microsoft.com/office/powerpoint/2010/main" val="935365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78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1836578" y="1268964"/>
            <a:ext cx="8518849" cy="4441546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13396" y="212588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16232" y="2520880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Multithreaded</a:t>
            </a:r>
          </a:p>
        </p:txBody>
      </p:sp>
      <p:sp>
        <p:nvSpPr>
          <p:cNvPr id="23" name="Oval 22"/>
          <p:cNvSpPr/>
          <p:nvPr/>
        </p:nvSpPr>
        <p:spPr>
          <a:xfrm>
            <a:off x="2906804" y="2961795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68427" y="3273821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Asynchronous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41996" y="341969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0411" y="3647177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Parallel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4975946" y="1544027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chemeClr val="bg2"/>
                </a:solidFill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39665504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550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But some things do cross over: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Parallel.ForEachAsync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Parallel.ForAsync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Tx/>
              <a:buChar char="-"/>
            </a:pPr>
            <a:r>
              <a:rPr lang="en-US" dirty="0"/>
              <a:t>Fork/join (</a:t>
            </a:r>
            <a:r>
              <a:rPr lang="en-US" dirty="0" err="1">
                <a:latin typeface="Consolas" panose="020B0609020204030204" pitchFamily="49" charset="0"/>
              </a:rPr>
              <a:t>Task.WhenAll</a:t>
            </a:r>
            <a:r>
              <a:rPr lang="en-US" dirty="0"/>
              <a:t>) resuming on thread pool threads can cause parallelism.</a:t>
            </a:r>
          </a:p>
        </p:txBody>
      </p:sp>
    </p:spTree>
    <p:extLst>
      <p:ext uri="{BB962C8B-B14F-4D97-AF65-F5344CB8AC3E}">
        <p14:creationId xmlns:p14="http://schemas.microsoft.com/office/powerpoint/2010/main" val="14112221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48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21874</TotalTime>
  <Words>939</Words>
  <Application>Microsoft Office PowerPoint</Application>
  <PresentationFormat>Widescreen</PresentationFormat>
  <Paragraphs>159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Avoiding Common Pitfalls with Async/Await</vt:lpstr>
      <vt:lpstr>Who is this guy?</vt:lpstr>
      <vt:lpstr>PowerPoint Presentation</vt:lpstr>
      <vt:lpstr>Conceptual Mistakes</vt:lpstr>
      <vt:lpstr>Confusing Parallel and Async</vt:lpstr>
      <vt:lpstr>Confusing Parallel and Async</vt:lpstr>
      <vt:lpstr>Confusing Parallel and Async</vt:lpstr>
      <vt:lpstr>Using Async to “go faster”</vt:lpstr>
      <vt:lpstr>Using Async to “go faster”</vt:lpstr>
      <vt:lpstr>Conceptual Correctness (?)</vt:lpstr>
      <vt:lpstr>Correctly conceptualizing Async (1)</vt:lpstr>
      <vt:lpstr>Correctly conceptualizing Async (2)</vt:lpstr>
      <vt:lpstr>Correctly conceptualizing Async (3)</vt:lpstr>
      <vt:lpstr>Demotime!</vt:lpstr>
      <vt:lpstr>Usage Mistakes</vt:lpstr>
      <vt:lpstr>Avoid Async Void</vt:lpstr>
      <vt:lpstr>Blocking on Async Code</vt:lpstr>
      <vt:lpstr>Adding unnecessary callbacks</vt:lpstr>
      <vt:lpstr>Rules Around ValueTask</vt:lpstr>
      <vt:lpstr>Not Invented Here (actually more like “I didn’t know!”)</vt:lpstr>
      <vt:lpstr>Cancellation</vt:lpstr>
      <vt:lpstr>Progress Reporting</vt:lpstr>
      <vt:lpstr>Pipelines (ETL)</vt:lpstr>
      <vt:lpstr>Demotime!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426</cp:revision>
  <dcterms:created xsi:type="dcterms:W3CDTF">2013-02-28T01:41:02Z</dcterms:created>
  <dcterms:modified xsi:type="dcterms:W3CDTF">2024-09-26T21:05:14Z</dcterms:modified>
</cp:coreProperties>
</file>