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2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2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7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78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265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128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6346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987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3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053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65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454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3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AF1E9-C0AD-48BF-895B-2F0241A8E7AA}" type="datetimeFigureOut">
              <a:rPr lang="en-US" smtClean="0"/>
              <a:t>5/29/2014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725A5C-B331-4B33-9A4B-479C9CC73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828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952425" y="903379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952425" y="1734713"/>
            <a:ext cx="1655064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WaitingToRun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955679" y="2567862"/>
            <a:ext cx="1655064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084519" y="3395213"/>
            <a:ext cx="3394129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WaitingForChildrenToComplete</a:t>
            </a:r>
            <a:endParaRPr lang="en-US" dirty="0" smtClean="0"/>
          </a:p>
        </p:txBody>
      </p:sp>
      <p:sp>
        <p:nvSpPr>
          <p:cNvPr id="9" name="Flowchart: Terminator 8"/>
          <p:cNvSpPr/>
          <p:nvPr/>
        </p:nvSpPr>
        <p:spPr>
          <a:xfrm>
            <a:off x="570183" y="4833712"/>
            <a:ext cx="2142020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RanToCompletion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85096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295242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 flipH="1">
            <a:off x="3779957" y="1399324"/>
            <a:ext cx="1627" cy="33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3779957" y="2228489"/>
            <a:ext cx="3254" cy="33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3781584" y="3061638"/>
            <a:ext cx="1627" cy="33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1641193" y="3888989"/>
            <a:ext cx="2140391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1" idx="0"/>
          </p:cNvCxnSpPr>
          <p:nvPr/>
        </p:nvCxnSpPr>
        <p:spPr>
          <a:xfrm>
            <a:off x="3781584" y="3888989"/>
            <a:ext cx="0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0" idx="0"/>
          </p:cNvCxnSpPr>
          <p:nvPr/>
        </p:nvCxnSpPr>
        <p:spPr>
          <a:xfrm>
            <a:off x="3781584" y="3888989"/>
            <a:ext cx="1898540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6004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516845" y="903379"/>
            <a:ext cx="2526223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WaitingForActivation</a:t>
            </a:r>
            <a:endParaRPr lang="en-US" dirty="0"/>
          </a:p>
        </p:txBody>
      </p:sp>
      <p:sp>
        <p:nvSpPr>
          <p:cNvPr id="5" name="Flowchart: Process 4"/>
          <p:cNvSpPr/>
          <p:nvPr/>
        </p:nvSpPr>
        <p:spPr>
          <a:xfrm>
            <a:off x="2952425" y="1734713"/>
            <a:ext cx="1655064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WaitingToRun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955679" y="2567862"/>
            <a:ext cx="1655064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084519" y="3395213"/>
            <a:ext cx="3394129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WaitingForChildrenToComplete</a:t>
            </a:r>
            <a:endParaRPr lang="en-US" dirty="0" smtClean="0"/>
          </a:p>
        </p:txBody>
      </p:sp>
      <p:sp>
        <p:nvSpPr>
          <p:cNvPr id="9" name="Flowchart: Terminator 8"/>
          <p:cNvSpPr/>
          <p:nvPr/>
        </p:nvSpPr>
        <p:spPr>
          <a:xfrm>
            <a:off x="570183" y="4833712"/>
            <a:ext cx="2142020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RanToCompletion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85096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295242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Faulted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4" idx="2"/>
            <a:endCxn id="5" idx="0"/>
          </p:cNvCxnSpPr>
          <p:nvPr/>
        </p:nvCxnSpPr>
        <p:spPr>
          <a:xfrm>
            <a:off x="3779957" y="1399324"/>
            <a:ext cx="0" cy="33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2"/>
            <a:endCxn id="7" idx="0"/>
          </p:cNvCxnSpPr>
          <p:nvPr/>
        </p:nvCxnSpPr>
        <p:spPr>
          <a:xfrm>
            <a:off x="3779957" y="2228489"/>
            <a:ext cx="3254" cy="3393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3781584" y="3061638"/>
            <a:ext cx="1627" cy="33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1641193" y="3888989"/>
            <a:ext cx="2140391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1" idx="0"/>
          </p:cNvCxnSpPr>
          <p:nvPr/>
        </p:nvCxnSpPr>
        <p:spPr>
          <a:xfrm>
            <a:off x="3781584" y="3888989"/>
            <a:ext cx="0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0" idx="0"/>
          </p:cNvCxnSpPr>
          <p:nvPr/>
        </p:nvCxnSpPr>
        <p:spPr>
          <a:xfrm>
            <a:off x="3781584" y="3888989"/>
            <a:ext cx="1898540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726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518473" y="3393044"/>
            <a:ext cx="2526223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WaitingForActivation</a:t>
            </a:r>
            <a:endParaRPr lang="en-US" dirty="0"/>
          </a:p>
        </p:txBody>
      </p:sp>
      <p:sp>
        <p:nvSpPr>
          <p:cNvPr id="9" name="Flowchart: Terminator 8"/>
          <p:cNvSpPr/>
          <p:nvPr/>
        </p:nvSpPr>
        <p:spPr>
          <a:xfrm>
            <a:off x="570183" y="4833712"/>
            <a:ext cx="2142020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RanToCompletion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85096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295242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Faulted</a:t>
            </a:r>
            <a:endParaRPr lang="en-US" dirty="0"/>
          </a:p>
        </p:txBody>
      </p:sp>
      <p:cxnSp>
        <p:nvCxnSpPr>
          <p:cNvPr id="19" name="Straight Arrow Connector 18"/>
          <p:cNvCxnSpPr>
            <a:stCxn id="4" idx="2"/>
            <a:endCxn id="9" idx="0"/>
          </p:cNvCxnSpPr>
          <p:nvPr/>
        </p:nvCxnSpPr>
        <p:spPr>
          <a:xfrm flipH="1">
            <a:off x="1641193" y="3888989"/>
            <a:ext cx="2140392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4" idx="2"/>
            <a:endCxn id="11" idx="0"/>
          </p:cNvCxnSpPr>
          <p:nvPr/>
        </p:nvCxnSpPr>
        <p:spPr>
          <a:xfrm flipH="1">
            <a:off x="3781584" y="3888989"/>
            <a:ext cx="1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4" idx="2"/>
            <a:endCxn id="10" idx="0"/>
          </p:cNvCxnSpPr>
          <p:nvPr/>
        </p:nvCxnSpPr>
        <p:spPr>
          <a:xfrm>
            <a:off x="3781585" y="3888989"/>
            <a:ext cx="1898539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56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Terminator 3"/>
          <p:cNvSpPr/>
          <p:nvPr/>
        </p:nvSpPr>
        <p:spPr>
          <a:xfrm>
            <a:off x="2952425" y="173834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WaitingToRun</a:t>
            </a:r>
            <a:endParaRPr lang="en-US" dirty="0"/>
          </a:p>
        </p:txBody>
      </p:sp>
      <p:sp>
        <p:nvSpPr>
          <p:cNvPr id="7" name="Flowchart: Process 6"/>
          <p:cNvSpPr/>
          <p:nvPr/>
        </p:nvSpPr>
        <p:spPr>
          <a:xfrm>
            <a:off x="2955679" y="2567862"/>
            <a:ext cx="1655064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Running</a:t>
            </a:r>
            <a:endParaRPr lang="en-US" dirty="0"/>
          </a:p>
        </p:txBody>
      </p:sp>
      <p:sp>
        <p:nvSpPr>
          <p:cNvPr id="8" name="Flowchart: Process 7"/>
          <p:cNvSpPr/>
          <p:nvPr/>
        </p:nvSpPr>
        <p:spPr>
          <a:xfrm>
            <a:off x="2084519" y="3395213"/>
            <a:ext cx="3394129" cy="49377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WaitingForChildrenToComplete</a:t>
            </a:r>
            <a:endParaRPr lang="en-US" dirty="0" smtClean="0"/>
          </a:p>
        </p:txBody>
      </p:sp>
      <p:sp>
        <p:nvSpPr>
          <p:cNvPr id="9" name="Flowchart: Terminator 8"/>
          <p:cNvSpPr/>
          <p:nvPr/>
        </p:nvSpPr>
        <p:spPr>
          <a:xfrm>
            <a:off x="570183" y="4833712"/>
            <a:ext cx="2142020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RanToCompletion</a:t>
            </a:r>
            <a:endParaRPr lang="en-US" dirty="0"/>
          </a:p>
        </p:txBody>
      </p:sp>
      <p:sp>
        <p:nvSpPr>
          <p:cNvPr id="10" name="Flowchart: Terminator 9"/>
          <p:cNvSpPr/>
          <p:nvPr/>
        </p:nvSpPr>
        <p:spPr>
          <a:xfrm>
            <a:off x="485096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Canceled</a:t>
            </a:r>
            <a:endParaRPr lang="en-US" dirty="0"/>
          </a:p>
        </p:txBody>
      </p:sp>
      <p:sp>
        <p:nvSpPr>
          <p:cNvPr id="11" name="Flowchart: Terminator 10"/>
          <p:cNvSpPr/>
          <p:nvPr/>
        </p:nvSpPr>
        <p:spPr>
          <a:xfrm>
            <a:off x="2952425" y="4833712"/>
            <a:ext cx="1658318" cy="495945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Faulted</a:t>
            </a:r>
            <a:endParaRPr lang="en-US" dirty="0"/>
          </a:p>
        </p:txBody>
      </p:sp>
      <p:cxnSp>
        <p:nvCxnSpPr>
          <p:cNvPr id="15" name="Straight Arrow Connector 14"/>
          <p:cNvCxnSpPr>
            <a:stCxn id="4" idx="2"/>
            <a:endCxn id="7" idx="0"/>
          </p:cNvCxnSpPr>
          <p:nvPr/>
        </p:nvCxnSpPr>
        <p:spPr>
          <a:xfrm>
            <a:off x="3781584" y="2234287"/>
            <a:ext cx="1627" cy="33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7" idx="2"/>
            <a:endCxn id="8" idx="0"/>
          </p:cNvCxnSpPr>
          <p:nvPr/>
        </p:nvCxnSpPr>
        <p:spPr>
          <a:xfrm flipH="1">
            <a:off x="3781584" y="3061638"/>
            <a:ext cx="1627" cy="333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8" idx="2"/>
            <a:endCxn id="9" idx="0"/>
          </p:cNvCxnSpPr>
          <p:nvPr/>
        </p:nvCxnSpPr>
        <p:spPr>
          <a:xfrm flipH="1">
            <a:off x="1641193" y="3888989"/>
            <a:ext cx="2140391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8" idx="2"/>
            <a:endCxn id="11" idx="0"/>
          </p:cNvCxnSpPr>
          <p:nvPr/>
        </p:nvCxnSpPr>
        <p:spPr>
          <a:xfrm>
            <a:off x="3781584" y="3888989"/>
            <a:ext cx="0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8" idx="2"/>
            <a:endCxn id="10" idx="0"/>
          </p:cNvCxnSpPr>
          <p:nvPr/>
        </p:nvCxnSpPr>
        <p:spPr>
          <a:xfrm>
            <a:off x="3781584" y="3888989"/>
            <a:ext cx="1898540" cy="9447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lowchart: Terminator 17"/>
          <p:cNvSpPr/>
          <p:nvPr/>
        </p:nvSpPr>
        <p:spPr>
          <a:xfrm>
            <a:off x="1708687" y="297673"/>
            <a:ext cx="1658318" cy="495945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Created</a:t>
            </a:r>
            <a:endParaRPr lang="en-US" dirty="0"/>
          </a:p>
        </p:txBody>
      </p:sp>
      <p:sp>
        <p:nvSpPr>
          <p:cNvPr id="20" name="Flowchart: Terminator 19"/>
          <p:cNvSpPr/>
          <p:nvPr/>
        </p:nvSpPr>
        <p:spPr>
          <a:xfrm>
            <a:off x="3752519" y="297673"/>
            <a:ext cx="2526223" cy="495945"/>
          </a:xfrm>
          <a:prstGeom prst="flowChartTerminator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WaitingForActivation</a:t>
            </a:r>
            <a:endParaRPr lang="en-US" dirty="0"/>
          </a:p>
        </p:txBody>
      </p:sp>
      <p:cxnSp>
        <p:nvCxnSpPr>
          <p:cNvPr id="12" name="Straight Arrow Connector 11"/>
          <p:cNvCxnSpPr>
            <a:stCxn id="18" idx="2"/>
            <a:endCxn id="4" idx="0"/>
          </p:cNvCxnSpPr>
          <p:nvPr/>
        </p:nvCxnSpPr>
        <p:spPr>
          <a:xfrm>
            <a:off x="2537846" y="793618"/>
            <a:ext cx="1243738" cy="9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20" idx="2"/>
            <a:endCxn id="4" idx="0"/>
          </p:cNvCxnSpPr>
          <p:nvPr/>
        </p:nvCxnSpPr>
        <p:spPr>
          <a:xfrm flipH="1">
            <a:off x="3781584" y="793618"/>
            <a:ext cx="1234047" cy="9447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0270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26</Words>
  <Application>Microsoft Office PowerPoint</Application>
  <PresentationFormat>Widescreen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Stephen Cleary</dc:creator>
  <cp:lastModifiedBy>Stephen Cleary</cp:lastModifiedBy>
  <cp:revision>4</cp:revision>
  <dcterms:created xsi:type="dcterms:W3CDTF">2014-05-29T13:12:47Z</dcterms:created>
  <dcterms:modified xsi:type="dcterms:W3CDTF">2014-05-29T14:14:46Z</dcterms:modified>
</cp:coreProperties>
</file>