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52"/>
  </p:normalViewPr>
  <p:slideViewPr>
    <p:cSldViewPr snapToGrid="0" snapToObjects="1">
      <p:cViewPr varScale="1">
        <p:scale>
          <a:sx n="81" d="100"/>
          <a:sy n="81" d="100"/>
        </p:scale>
        <p:origin x="-7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4761-1A5B-DF4E-B7AF-37064E789C27}" type="datetimeFigureOut">
              <a:rPr lang="en-US" smtClean="0"/>
              <a:t>05/02/17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242B7-120B-C84F-80CA-00340DD10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242B7-120B-C84F-80CA-00340DD10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05/02/17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2" y="0"/>
            <a:ext cx="10593596" cy="6798468"/>
          </a:xfrm>
        </p:spPr>
      </p:pic>
    </p:spTree>
    <p:extLst>
      <p:ext uri="{BB962C8B-B14F-4D97-AF65-F5344CB8AC3E}">
        <p14:creationId xmlns:p14="http://schemas.microsoft.com/office/powerpoint/2010/main" val="184153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Parcel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Coady</dc:creator>
  <cp:lastModifiedBy>Stephen Coady</cp:lastModifiedBy>
  <cp:revision>3</cp:revision>
  <dcterms:created xsi:type="dcterms:W3CDTF">2017-02-05T16:29:58Z</dcterms:created>
  <dcterms:modified xsi:type="dcterms:W3CDTF">2017-02-05T17:12:58Z</dcterms:modified>
</cp:coreProperties>
</file>