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6"/>
    <p:restoredTop sz="94586"/>
  </p:normalViewPr>
  <p:slideViewPr>
    <p:cSldViewPr snapToGrid="0" snapToObjects="1">
      <p:cViewPr>
        <p:scale>
          <a:sx n="90" d="100"/>
          <a:sy n="90" d="100"/>
        </p:scale>
        <p:origin x="-3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05/12/16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microsoft.com/office/2007/relationships/hdphoto" Target="../media/hdphoto4.wdp"/><Relationship Id="rId8" Type="http://schemas.microsoft.com/office/2007/relationships/hdphoto" Target="../media/hdphoto5.wdp"/><Relationship Id="rId9" Type="http://schemas.openxmlformats.org/officeDocument/2006/relationships/image" Target="../media/image6.png"/><Relationship Id="rId10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Automation of Infrastructure Orchestration and Application Deployment using </a:t>
            </a:r>
            <a:r>
              <a:rPr lang="en-US" dirty="0" err="1"/>
              <a:t>Ansible</a:t>
            </a:r>
            <a:r>
              <a:rPr lang="en-US" dirty="0"/>
              <a:t> and Docker Swarm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</a:t>
            </a:r>
            <a:r>
              <a:rPr lang="en-US" dirty="0" err="1" smtClean="0"/>
              <a:t>Coady</a:t>
            </a:r>
            <a:endParaRPr lang="en-US" dirty="0" smtClean="0"/>
          </a:p>
          <a:p>
            <a:r>
              <a:rPr lang="en-US" dirty="0" smtClean="0"/>
              <a:t>Cloud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6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8600"/>
            <a:ext cx="8915400" cy="377762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 smtClean="0"/>
              <a:t>Provisioning and configuring servers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Agentless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SSH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Utilises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Playbooks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 + Role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t="18420" r="23" b="-275"/>
          <a:stretch/>
        </p:blipFill>
        <p:spPr>
          <a:xfrm>
            <a:off x="214084" y="2966286"/>
            <a:ext cx="6548933" cy="12240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7" y="624110"/>
            <a:ext cx="5137246" cy="6215063"/>
          </a:xfrm>
        </p:spPr>
      </p:pic>
      <p:sp>
        <p:nvSpPr>
          <p:cNvPr id="16" name="Rectangle 15"/>
          <p:cNvSpPr/>
          <p:nvPr/>
        </p:nvSpPr>
        <p:spPr>
          <a:xfrm>
            <a:off x="3749283" y="3843338"/>
            <a:ext cx="2143125" cy="34694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130" y="1463855"/>
            <a:ext cx="1498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38" y="1905000"/>
            <a:ext cx="1193800" cy="132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12" y="1905000"/>
            <a:ext cx="1193800" cy="132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23" y="1905000"/>
            <a:ext cx="1193800" cy="13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08" y="1905000"/>
            <a:ext cx="1193800" cy="1320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000" b="85000" l="5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66" y="2565400"/>
            <a:ext cx="1016000" cy="1016000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000" b="85000" l="5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81" y="2565400"/>
            <a:ext cx="1016000" cy="1016000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000" b="85000" l="5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995" y="2565400"/>
            <a:ext cx="1016000" cy="10160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000" b="85000" l="5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49" y="2565400"/>
            <a:ext cx="1016000" cy="1016000"/>
          </a:xfrm>
          <a:prstGeom prst="rect">
            <a:avLst/>
          </a:prstGeom>
          <a:noFill/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31" y="3886200"/>
            <a:ext cx="1193800" cy="1320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05" y="3886200"/>
            <a:ext cx="1193800" cy="1320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16" y="3886200"/>
            <a:ext cx="1193800" cy="1320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01" y="3886200"/>
            <a:ext cx="1193800" cy="1320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000" b="85000" l="5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59" y="4546600"/>
            <a:ext cx="1016000" cy="1016000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000" b="85000" l="5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73" y="4546600"/>
            <a:ext cx="1016000" cy="1016000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000" b="85000" l="5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88" y="4546600"/>
            <a:ext cx="1016000" cy="1016000"/>
          </a:xfrm>
          <a:prstGeom prst="rect">
            <a:avLst/>
          </a:prstGeom>
          <a:noFill/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000" b="85000" l="5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342" y="4546600"/>
            <a:ext cx="1016000" cy="1016000"/>
          </a:xfrm>
          <a:prstGeom prst="rect">
            <a:avLst/>
          </a:prstGeom>
          <a:noFill/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2120412" y="368872"/>
            <a:ext cx="8911687" cy="1280890"/>
          </a:xfrm>
        </p:spPr>
        <p:txBody>
          <a:bodyPr/>
          <a:lstStyle/>
          <a:p>
            <a:r>
              <a:rPr lang="en-US" dirty="0" smtClean="0"/>
              <a:t>Problems With Orchestrating </a:t>
            </a:r>
            <a:r>
              <a:rPr lang="en-US" dirty="0" err="1" smtClean="0"/>
              <a:t>Docker</a:t>
            </a:r>
            <a:r>
              <a:rPr lang="en-US" dirty="0" smtClean="0"/>
              <a:t> Services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36" b="97923" l="1278" r="100000">
                        <a14:foregroundMark x1="64377" y1="73962" x2="64377" y2="73962"/>
                        <a14:foregroundMark x1="77157" y1="68690" x2="18690" y2="83866"/>
                        <a14:foregroundMark x1="54473" y1="16454" x2="52875" y2="32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2" y="2750010"/>
            <a:ext cx="646779" cy="6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9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9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9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9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9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9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9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9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99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69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39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3.33333E-6 L 0.17148 0.0009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148 0.00093 L 0.32903 0.00093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2904 0.00093 L 0.46627 -0.0023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46627 -0.00232 L 0.47513 0.2893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47513 0.28935 L 0.32825 0.2872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2825 0.28727 L 0.17513 0.28727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513 0.28727 L 0.01406 0.28518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Lots of management of individual nodes – not </a:t>
            </a:r>
            <a:r>
              <a:rPr lang="en-US" dirty="0" smtClean="0"/>
              <a:t>ideal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Solution: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Introduce automation of management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Reduce the interface to as few nodes as possible (manager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1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 smtClean="0"/>
              <a:t>Logically groups several Docker Engines into one Docker Engine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Uses a Manager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Everything else is a worker node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Services are split across all nodes in the swarm</a:t>
            </a:r>
          </a:p>
        </p:txBody>
      </p:sp>
    </p:spTree>
    <p:extLst>
      <p:ext uri="{BB962C8B-B14F-4D97-AF65-F5344CB8AC3E}">
        <p14:creationId xmlns:p14="http://schemas.microsoft.com/office/powerpoint/2010/main" val="924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723900"/>
            <a:ext cx="8331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Combining </a:t>
            </a:r>
            <a:r>
              <a:rPr lang="en-US" dirty="0" err="1" smtClean="0"/>
              <a:t>Ansible</a:t>
            </a:r>
            <a:r>
              <a:rPr lang="en-US" dirty="0" smtClean="0"/>
              <a:t> and Swarm We Can: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Provision Infrastructure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Configure that Infrastructure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Created a </a:t>
            </a:r>
            <a:r>
              <a:rPr lang="en-US" dirty="0" err="1" smtClean="0"/>
              <a:t>Docker</a:t>
            </a:r>
            <a:r>
              <a:rPr lang="en-US" dirty="0" smtClean="0"/>
              <a:t> Swarm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Deployed an Application to that Swarm</a:t>
            </a:r>
          </a:p>
          <a:p>
            <a:pPr>
              <a:lnSpc>
                <a:spcPct val="150000"/>
              </a:lnSpc>
            </a:pPr>
            <a:r>
              <a:rPr lang="en-US" smtClean="0"/>
              <a:t>Load balance </a:t>
            </a:r>
            <a:r>
              <a:rPr lang="en-US" dirty="0" smtClean="0"/>
              <a:t>traffic to that Swarm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429</TotalTime>
  <Words>124</Words>
  <Application>Microsoft Macintosh PowerPoint</Application>
  <PresentationFormat>Custom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The Automation of Infrastructure Orchestration and Application Deployment using Ansible and Docker Swarm</vt:lpstr>
      <vt:lpstr>Ansible</vt:lpstr>
      <vt:lpstr>Playbook + Role</vt:lpstr>
      <vt:lpstr>Problems With Orchestrating Docker Services</vt:lpstr>
      <vt:lpstr>Solution</vt:lpstr>
      <vt:lpstr>Docker Swarm</vt:lpstr>
      <vt:lpstr>PowerPoint Presentation</vt:lpstr>
      <vt:lpstr>So Combining Ansible and Swarm We Can: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Automation of Infrastructure Orchestration and Application Deployment using Ansible and Docker Swarm</dc:title>
  <dc:creator>Stephen Coady</dc:creator>
  <cp:lastModifiedBy>Stephen Coady</cp:lastModifiedBy>
  <cp:revision>23</cp:revision>
  <dcterms:created xsi:type="dcterms:W3CDTF">2016-12-01T15:27:16Z</dcterms:created>
  <dcterms:modified xsi:type="dcterms:W3CDTF">2016-12-05T10:26:13Z</dcterms:modified>
</cp:coreProperties>
</file>