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20"/>
    <p:restoredTop sz="94662"/>
  </p:normalViewPr>
  <p:slideViewPr>
    <p:cSldViewPr snapToGrid="0" snapToObjects="1">
      <p:cViewPr varScale="1">
        <p:scale>
          <a:sx n="71" d="100"/>
          <a:sy n="71" d="100"/>
        </p:scale>
        <p:origin x="18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72548-5EB8-2244-A6CE-9F216B35D104}" type="datetimeFigureOut">
              <a:rPr lang="en-US" smtClean="0"/>
              <a:t>1/9/17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1AD7-A1AF-A54F-A5EF-A64E66AD4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9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run -d -p 3000:3000 --name </a:t>
            </a:r>
            <a:r>
              <a:rPr lang="en-US" dirty="0" err="1" smtClean="0"/>
              <a:t>docker-ui</a:t>
            </a:r>
            <a:r>
              <a:rPr lang="en-US" dirty="0" smtClean="0"/>
              <a:t> -v /</a:t>
            </a:r>
            <a:r>
              <a:rPr lang="en-US" dirty="0" err="1" smtClean="0"/>
              <a:t>var</a:t>
            </a:r>
            <a:r>
              <a:rPr lang="en-US" dirty="0" smtClean="0"/>
              <a:t>/run/</a:t>
            </a:r>
            <a:r>
              <a:rPr lang="en-US" dirty="0" err="1" smtClean="0"/>
              <a:t>docker.sock</a:t>
            </a:r>
            <a:r>
              <a:rPr lang="en-US" dirty="0" smtClean="0"/>
              <a:t>:/</a:t>
            </a:r>
            <a:r>
              <a:rPr lang="en-US" dirty="0" err="1" smtClean="0"/>
              <a:t>var</a:t>
            </a:r>
            <a:r>
              <a:rPr lang="en-US" dirty="0" smtClean="0"/>
              <a:t>/run/</a:t>
            </a:r>
            <a:r>
              <a:rPr lang="en-US" dirty="0" err="1" smtClean="0"/>
              <a:t>docker.sock</a:t>
            </a:r>
            <a:r>
              <a:rPr lang="en-US" dirty="0" smtClean="0"/>
              <a:t> scoady2/</a:t>
            </a:r>
            <a:r>
              <a:rPr lang="en-US" dirty="0" err="1" smtClean="0"/>
              <a:t>docker</a:t>
            </a:r>
            <a:r>
              <a:rPr lang="en-US" dirty="0" smtClean="0"/>
              <a:t>-test-app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11AD7-A1AF-A54F-A5EF-A64E66AD4F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4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4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4" Type="http://schemas.openxmlformats.org/officeDocument/2006/relationships/image" Target="../media/image14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Lifecycle Management </a:t>
            </a:r>
            <a:r>
              <a:rPr lang="en-US" dirty="0"/>
              <a:t>F</a:t>
            </a:r>
            <a:r>
              <a:rPr lang="en-US" dirty="0" smtClean="0"/>
              <a:t>or Docker 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Stephen </a:t>
            </a:r>
            <a:r>
              <a:rPr lang="en-US" dirty="0" err="1" smtClean="0"/>
              <a:t>Coady</a:t>
            </a:r>
            <a:endParaRPr lang="en-US" dirty="0"/>
          </a:p>
          <a:p>
            <a:r>
              <a:rPr lang="en-US" dirty="0" smtClean="0"/>
              <a:t>20064122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2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052" y="2478742"/>
            <a:ext cx="9404723" cy="1400530"/>
          </a:xfrm>
        </p:spPr>
        <p:txBody>
          <a:bodyPr anchor="ctr"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Docker?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250000"/>
              </a:lnSpc>
            </a:pPr>
            <a:r>
              <a:rPr lang="en-US" dirty="0" smtClean="0"/>
              <a:t>A way to package and run applications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Completely self-sufficient ‘containers’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Portability of containers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Lightweight alternative to virtual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3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6360"/>
            <a:ext cx="10534393" cy="800248"/>
          </a:xfrm>
        </p:spPr>
        <p:txBody>
          <a:bodyPr/>
          <a:lstStyle/>
          <a:p>
            <a:r>
              <a:rPr lang="en-US" sz="3600" dirty="0" smtClean="0"/>
              <a:t>Traditional Approach to Running Applications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257" y="1272988"/>
            <a:ext cx="7703576" cy="5452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352" y="2463651"/>
            <a:ext cx="1295400" cy="330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329" y="2463651"/>
            <a:ext cx="1295400" cy="330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306" y="2463651"/>
            <a:ext cx="1295400" cy="330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67954" y="2094319"/>
            <a:ext cx="75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VM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89634" y="2101127"/>
            <a:ext cx="75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VM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66306" y="2094319"/>
            <a:ext cx="75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VM 3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615" y="5098190"/>
            <a:ext cx="1688238" cy="2097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30778" y="4425432"/>
            <a:ext cx="21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Computationally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Expensive</a:t>
            </a:r>
          </a:p>
        </p:txBody>
      </p:sp>
    </p:spTree>
    <p:extLst>
      <p:ext uri="{BB962C8B-B14F-4D97-AF65-F5344CB8AC3E}">
        <p14:creationId xmlns:p14="http://schemas.microsoft.com/office/powerpoint/2010/main" val="204985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115" y="1219199"/>
            <a:ext cx="8018883" cy="54415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687" y="2265075"/>
            <a:ext cx="1510518" cy="25619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576" y="4855848"/>
            <a:ext cx="4517118" cy="7480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876" y="2265076"/>
            <a:ext cx="1510518" cy="25619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736" y="2265075"/>
            <a:ext cx="1510518" cy="256195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77576" y="1826085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Container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876" y="1826084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Container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10736" y="1826084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Container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17775" y="241317"/>
            <a:ext cx="8225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Using Docker to run Applications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2930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1" t="4499" r="5341" b="11447"/>
          <a:stretch/>
        </p:blipFill>
        <p:spPr>
          <a:xfrm>
            <a:off x="1039905" y="594750"/>
            <a:ext cx="10384693" cy="6263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59525" y="-113136"/>
            <a:ext cx="91454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chemeClr val="bg1"/>
                </a:solidFill>
              </a:rPr>
              <a:t>The Problem With Managing Docker</a:t>
            </a:r>
            <a:endParaRPr lang="en-US" sz="4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509"/>
            <a:ext cx="12192000" cy="61884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894" y="921870"/>
            <a:ext cx="845312" cy="845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06426" y="737204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Kill Container A, B, C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506" y="4603377"/>
            <a:ext cx="6096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929" y="4603377"/>
            <a:ext cx="6096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352" y="4603377"/>
            <a:ext cx="609600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29381" y="29318"/>
            <a:ext cx="43332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Application Flow</a:t>
            </a:r>
          </a:p>
        </p:txBody>
      </p:sp>
    </p:spTree>
    <p:extLst>
      <p:ext uri="{BB962C8B-B14F-4D97-AF65-F5344CB8AC3E}">
        <p14:creationId xmlns:p14="http://schemas.microsoft.com/office/powerpoint/2010/main" val="177315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81481E-6 C -0.26536 -0.00949 -0.5306 -0.01875 -0.64414 0.00788 C -0.75755 0.0345 -0.67474 0.09792 -0.68086 0.1595 C -0.68698 0.22084 -0.68776 0.33681 -0.68086 0.37639 C -0.67409 0.41621 -0.64687 0.44237 -0.63971 0.39746 C -0.63255 0.35255 -0.66666 0.1551 -0.63828 0.10718 C -0.60976 0.05926 -0.46914 0.10973 -0.46914 0.10996 L 0.003 0.10973 " pathEditMode="relative" rAng="0" ptsTypes="AAAAAAAA">
                                      <p:cBhvr>
                                        <p:cTn id="15" dur="16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78" y="2055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Completed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Full Continuous Integration Pipeline </a:t>
            </a:r>
            <a:r>
              <a:rPr lang="en-US" dirty="0" smtClean="0"/>
              <a:t>Built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Prototype Server Application Built</a:t>
            </a:r>
          </a:p>
          <a:p>
            <a:pPr>
              <a:lnSpc>
                <a:spcPct val="250000"/>
              </a:lnSpc>
            </a:pPr>
            <a:endParaRPr lang="en-US" dirty="0" smtClean="0"/>
          </a:p>
          <a:p>
            <a:pPr>
              <a:lnSpc>
                <a:spcPct val="250000"/>
              </a:lnSpc>
            </a:pPr>
            <a:r>
              <a:rPr lang="en-US" dirty="0" smtClean="0"/>
              <a:t>Prototype Front-End Application Built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103312" y="3881716"/>
            <a:ext cx="7082118" cy="3585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03312" y="4150658"/>
            <a:ext cx="7523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Work Completed Since Report Submission: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13562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870" y="769234"/>
            <a:ext cx="9508483" cy="60887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10870" y="61348"/>
            <a:ext cx="7933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Continuous </a:t>
            </a:r>
            <a:r>
              <a:rPr lang="en-US" sz="4000" smtClean="0">
                <a:solidFill>
                  <a:schemeClr val="bg1"/>
                </a:solidFill>
              </a:rPr>
              <a:t>Integration Pipeline</a:t>
            </a:r>
            <a:endParaRPr lang="en-US" sz="4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4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 smtClean="0"/>
              <a:t>Documentation tools will be implemented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Database development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More complete server side application 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Front-end development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1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596</TotalTime>
  <Words>132</Words>
  <Application>Microsoft Macintosh PowerPoint</Application>
  <PresentationFormat>Widescreen</PresentationFormat>
  <Paragraphs>36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Wingdings 3</vt:lpstr>
      <vt:lpstr>Arial</vt:lpstr>
      <vt:lpstr>Ion</vt:lpstr>
      <vt:lpstr>Lifecycle Management For Docker UI</vt:lpstr>
      <vt:lpstr>What is Docker?</vt:lpstr>
      <vt:lpstr>Traditional Approach to Running Applications</vt:lpstr>
      <vt:lpstr>PowerPoint Presentation</vt:lpstr>
      <vt:lpstr>PowerPoint Presentation</vt:lpstr>
      <vt:lpstr>PowerPoint Presentation</vt:lpstr>
      <vt:lpstr>Work Completed So Far</vt:lpstr>
      <vt:lpstr>PowerPoint Presentation</vt:lpstr>
      <vt:lpstr>Project Direction</vt:lpstr>
      <vt:lpstr>Questions?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Lifecycle Management For Docker UI</dc:title>
  <dc:creator>Stephen Coady</dc:creator>
  <cp:lastModifiedBy>Stephen Coady</cp:lastModifiedBy>
  <cp:revision>21</cp:revision>
  <dcterms:created xsi:type="dcterms:W3CDTF">2017-01-09T11:51:47Z</dcterms:created>
  <dcterms:modified xsi:type="dcterms:W3CDTF">2017-01-09T21:48:35Z</dcterms:modified>
</cp:coreProperties>
</file>