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824"/>
  </p:normalViewPr>
  <p:slideViewPr>
    <p:cSldViewPr snapToGrid="0" snapToObjects="1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EEA5F-2661-EC48-8D5B-40A9B690069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9F70-7387-5F4D-8131-40DA1F172E9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AB872EF-E0D7-C64F-84FD-9CFFB6766A81}" type="parTrans" cxnId="{26F969D3-6F6A-C04A-9B9A-BE5C33D36828}">
      <dgm:prSet/>
      <dgm:spPr/>
      <dgm:t>
        <a:bodyPr/>
        <a:lstStyle/>
        <a:p>
          <a:endParaRPr lang="en-US"/>
        </a:p>
      </dgm:t>
    </dgm:pt>
    <dgm:pt modelId="{F92E28B8-EB3F-154E-A6E1-510CE175793E}" type="sibTrans" cxnId="{26F969D3-6F6A-C04A-9B9A-BE5C33D36828}">
      <dgm:prSet/>
      <dgm:spPr/>
      <dgm:t>
        <a:bodyPr/>
        <a:lstStyle/>
        <a:p>
          <a:endParaRPr lang="en-US"/>
        </a:p>
      </dgm:t>
    </dgm:pt>
    <dgm:pt modelId="{7B1AFE19-121F-0D47-B679-7F56BB232911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ACDDA17-ED2F-A34D-A52A-3F0AEBD1BF96}" type="parTrans" cxnId="{7012AC10-C1D8-164C-9297-AB079EF638CB}">
      <dgm:prSet/>
      <dgm:spPr/>
      <dgm:t>
        <a:bodyPr/>
        <a:lstStyle/>
        <a:p>
          <a:endParaRPr lang="en-US"/>
        </a:p>
      </dgm:t>
    </dgm:pt>
    <dgm:pt modelId="{41A6243D-E119-8746-B66E-EC580C45CF7C}" type="sibTrans" cxnId="{7012AC10-C1D8-164C-9297-AB079EF638CB}">
      <dgm:prSet/>
      <dgm:spPr/>
      <dgm:t>
        <a:bodyPr/>
        <a:lstStyle/>
        <a:p>
          <a:endParaRPr lang="en-US"/>
        </a:p>
      </dgm:t>
    </dgm:pt>
    <dgm:pt modelId="{53D5BA24-DEE6-6940-9FE1-D2FA91677745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8596BD6-4606-9E4F-9981-8A5E73A58819}" type="parTrans" cxnId="{12022897-A7D4-0943-8B68-B8F411EB22C2}">
      <dgm:prSet/>
      <dgm:spPr/>
      <dgm:t>
        <a:bodyPr/>
        <a:lstStyle/>
        <a:p>
          <a:endParaRPr lang="en-US"/>
        </a:p>
      </dgm:t>
    </dgm:pt>
    <dgm:pt modelId="{511EC2F1-4AAB-2E43-8185-BEABBF790E77}" type="sibTrans" cxnId="{12022897-A7D4-0943-8B68-B8F411EB22C2}">
      <dgm:prSet/>
      <dgm:spPr/>
      <dgm:t>
        <a:bodyPr/>
        <a:lstStyle/>
        <a:p>
          <a:endParaRPr lang="en-US"/>
        </a:p>
      </dgm:t>
    </dgm:pt>
    <dgm:pt modelId="{57EF75C0-2811-E745-B61E-44D0698B847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C31DC5F-3AED-174D-BED9-8A2C94EB39AA}" type="parTrans" cxnId="{CFBC3DA1-3CA8-644A-84A0-790F7F835DD9}">
      <dgm:prSet/>
      <dgm:spPr/>
      <dgm:t>
        <a:bodyPr/>
        <a:lstStyle/>
        <a:p>
          <a:endParaRPr lang="en-US"/>
        </a:p>
      </dgm:t>
    </dgm:pt>
    <dgm:pt modelId="{FB8F826D-3314-B04B-9C66-B13D38A548E3}" type="sibTrans" cxnId="{CFBC3DA1-3CA8-644A-84A0-790F7F835DD9}">
      <dgm:prSet/>
      <dgm:spPr/>
      <dgm:t>
        <a:bodyPr/>
        <a:lstStyle/>
        <a:p>
          <a:endParaRPr lang="en-US"/>
        </a:p>
      </dgm:t>
    </dgm:pt>
    <dgm:pt modelId="{CA1B1AB5-B654-A243-8C3C-7C327E82492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D397B6C-78CD-114B-9576-E7909B5D4CE2}" type="parTrans" cxnId="{90871532-F34D-E043-A93D-A0153EB707C4}">
      <dgm:prSet/>
      <dgm:spPr/>
      <dgm:t>
        <a:bodyPr/>
        <a:lstStyle/>
        <a:p>
          <a:endParaRPr lang="en-US"/>
        </a:p>
      </dgm:t>
    </dgm:pt>
    <dgm:pt modelId="{F27E5240-9156-BB4E-9EC4-20748288A7C8}" type="sibTrans" cxnId="{90871532-F34D-E043-A93D-A0153EB707C4}">
      <dgm:prSet/>
      <dgm:spPr/>
      <dgm:t>
        <a:bodyPr/>
        <a:lstStyle/>
        <a:p>
          <a:endParaRPr lang="en-US"/>
        </a:p>
      </dgm:t>
    </dgm:pt>
    <dgm:pt modelId="{AD74C540-5279-A14E-93E0-B9BE9884197D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C31A6260-4DC8-0846-BDD2-CEF41990AFC9}" type="parTrans" cxnId="{B4E36CE3-E904-7F4D-AABC-7539F3FE7496}">
      <dgm:prSet/>
      <dgm:spPr/>
      <dgm:t>
        <a:bodyPr/>
        <a:lstStyle/>
        <a:p>
          <a:endParaRPr lang="en-US"/>
        </a:p>
      </dgm:t>
    </dgm:pt>
    <dgm:pt modelId="{55FEEB75-BAD0-9347-B03E-B6E6FEF1A7D9}" type="sibTrans" cxnId="{B4E36CE3-E904-7F4D-AABC-7539F3FE7496}">
      <dgm:prSet/>
      <dgm:spPr/>
      <dgm:t>
        <a:bodyPr/>
        <a:lstStyle/>
        <a:p>
          <a:endParaRPr lang="en-US"/>
        </a:p>
      </dgm:t>
    </dgm:pt>
    <dgm:pt modelId="{4550175B-6365-B74D-9AE0-84B75CE94974}">
      <dgm:prSet/>
      <dgm:spPr>
        <a:solidFill>
          <a:schemeClr val="lt1">
            <a:hueOff val="0"/>
            <a:satOff val="0"/>
            <a:lumOff val="0"/>
            <a:alpha val="91000"/>
          </a:schemeClr>
        </a:solidFill>
      </dgm:spPr>
      <dgm:t>
        <a:bodyPr/>
        <a:lstStyle/>
        <a:p>
          <a:r>
            <a:rPr lang="en-US" dirty="0" smtClean="0"/>
            <a:t>8, 1</a:t>
          </a:r>
          <a:endParaRPr lang="en-US" dirty="0"/>
        </a:p>
      </dgm:t>
    </dgm:pt>
    <dgm:pt modelId="{036C6360-3444-9449-997E-BDE3685A5163}" type="parTrans" cxnId="{BBFA347F-E889-4241-BB48-A18CF6B2FE6E}">
      <dgm:prSet/>
      <dgm:spPr/>
      <dgm:t>
        <a:bodyPr/>
        <a:lstStyle/>
        <a:p>
          <a:endParaRPr lang="en-US"/>
        </a:p>
      </dgm:t>
    </dgm:pt>
    <dgm:pt modelId="{6D88A556-C1C1-C34A-96F0-F79E86AA064C}" type="sibTrans" cxnId="{BBFA347F-E889-4241-BB48-A18CF6B2FE6E}">
      <dgm:prSet/>
      <dgm:spPr/>
      <dgm:t>
        <a:bodyPr/>
        <a:lstStyle/>
        <a:p>
          <a:endParaRPr lang="en-US"/>
        </a:p>
      </dgm:t>
    </dgm:pt>
    <dgm:pt modelId="{8688AFBC-51BA-A14B-824F-01C1B309B4EE}">
      <dgm:prSet/>
      <dgm:spPr/>
      <dgm:t>
        <a:bodyPr/>
        <a:lstStyle/>
        <a:p>
          <a:r>
            <a:rPr lang="en-US" dirty="0" smtClean="0"/>
            <a:t>9, 2</a:t>
          </a:r>
          <a:endParaRPr lang="en-US" dirty="0"/>
        </a:p>
      </dgm:t>
    </dgm:pt>
    <dgm:pt modelId="{6ED4396A-4A63-2E4B-8D23-0AC80C33A0E0}" type="parTrans" cxnId="{3B5F084F-9532-D045-BE3A-3D223403F438}">
      <dgm:prSet/>
      <dgm:spPr/>
      <dgm:t>
        <a:bodyPr/>
        <a:lstStyle/>
        <a:p>
          <a:endParaRPr lang="en-US"/>
        </a:p>
      </dgm:t>
    </dgm:pt>
    <dgm:pt modelId="{623A2A34-CBB6-5049-9A79-FF58AF505FBF}" type="sibTrans" cxnId="{3B5F084F-9532-D045-BE3A-3D223403F438}">
      <dgm:prSet/>
      <dgm:spPr/>
      <dgm:t>
        <a:bodyPr/>
        <a:lstStyle/>
        <a:p>
          <a:endParaRPr lang="en-US"/>
        </a:p>
      </dgm:t>
    </dgm:pt>
    <dgm:pt modelId="{D5420238-EB56-C148-A7D6-7583045AFDB4}">
      <dgm:prSet/>
      <dgm:spPr/>
      <dgm:t>
        <a:bodyPr/>
        <a:lstStyle/>
        <a:p>
          <a:r>
            <a:rPr lang="en-US" dirty="0" smtClean="0"/>
            <a:t>10, 3</a:t>
          </a:r>
          <a:endParaRPr lang="en-US" dirty="0"/>
        </a:p>
      </dgm:t>
    </dgm:pt>
    <dgm:pt modelId="{75EE3C7E-1191-9C45-BE82-22BE033A55C1}" type="parTrans" cxnId="{5227ABF5-8490-9044-9974-F028816A81E1}">
      <dgm:prSet/>
      <dgm:spPr/>
      <dgm:t>
        <a:bodyPr/>
        <a:lstStyle/>
        <a:p>
          <a:endParaRPr lang="en-US"/>
        </a:p>
      </dgm:t>
    </dgm:pt>
    <dgm:pt modelId="{189935C3-D040-F64B-AD4F-66B35FC199D0}" type="sibTrans" cxnId="{5227ABF5-8490-9044-9974-F028816A81E1}">
      <dgm:prSet/>
      <dgm:spPr/>
      <dgm:t>
        <a:bodyPr/>
        <a:lstStyle/>
        <a:p>
          <a:endParaRPr lang="en-US"/>
        </a:p>
      </dgm:t>
    </dgm:pt>
    <dgm:pt modelId="{DCB5060D-BBD1-1A4F-89F4-BD2FC777D26F}" type="pres">
      <dgm:prSet presAssocID="{F4FEEA5F-2661-EC48-8D5B-40A9B69006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FD1474-1B18-8D41-A8D5-383614570CBE}" type="pres">
      <dgm:prSet presAssocID="{66709F70-7387-5F4D-8131-40DA1F172E90}" presName="hierRoot1" presStyleCnt="0"/>
      <dgm:spPr/>
    </dgm:pt>
    <dgm:pt modelId="{0F433A5E-58DB-7048-89D7-3AAB14F607F6}" type="pres">
      <dgm:prSet presAssocID="{66709F70-7387-5F4D-8131-40DA1F172E90}" presName="composite" presStyleCnt="0"/>
      <dgm:spPr/>
    </dgm:pt>
    <dgm:pt modelId="{4280B52D-A515-E645-8026-D4C6489BFC89}" type="pres">
      <dgm:prSet presAssocID="{66709F70-7387-5F4D-8131-40DA1F172E90}" presName="background" presStyleLbl="node0" presStyleIdx="0" presStyleCnt="1"/>
      <dgm:spPr/>
    </dgm:pt>
    <dgm:pt modelId="{7883F11F-9E37-1842-BBBB-6EF9CAB00BC7}" type="pres">
      <dgm:prSet presAssocID="{66709F70-7387-5F4D-8131-40DA1F172E90}" presName="text" presStyleLbl="fgAcc0" presStyleIdx="0" presStyleCnt="1" custScaleX="62093" custScaleY="62093" custLinFactNeighborY="2317">
        <dgm:presLayoutVars>
          <dgm:chPref val="3"/>
        </dgm:presLayoutVars>
      </dgm:prSet>
      <dgm:spPr/>
    </dgm:pt>
    <dgm:pt modelId="{705E0BDB-6C44-B149-8D23-3EF64CD1E4A2}" type="pres">
      <dgm:prSet presAssocID="{66709F70-7387-5F4D-8131-40DA1F172E90}" presName="hierChild2" presStyleCnt="0"/>
      <dgm:spPr/>
    </dgm:pt>
    <dgm:pt modelId="{DA7146BD-FC3E-654F-897E-E61AE1AE1B42}" type="pres">
      <dgm:prSet presAssocID="{0ACDDA17-ED2F-A34D-A52A-3F0AEBD1BF96}" presName="Name10" presStyleLbl="parChTrans1D2" presStyleIdx="0" presStyleCnt="2"/>
      <dgm:spPr/>
    </dgm:pt>
    <dgm:pt modelId="{AA9A1A05-DBC5-864F-B9F2-E5BC59C6979E}" type="pres">
      <dgm:prSet presAssocID="{7B1AFE19-121F-0D47-B679-7F56BB232911}" presName="hierRoot2" presStyleCnt="0"/>
      <dgm:spPr/>
    </dgm:pt>
    <dgm:pt modelId="{99B4A4FB-6693-6445-8B27-0106D3841D6D}" type="pres">
      <dgm:prSet presAssocID="{7B1AFE19-121F-0D47-B679-7F56BB232911}" presName="composite2" presStyleCnt="0"/>
      <dgm:spPr/>
    </dgm:pt>
    <dgm:pt modelId="{B23CBC42-94E1-1F4A-A1B7-B0FF2C0547AE}" type="pres">
      <dgm:prSet presAssocID="{7B1AFE19-121F-0D47-B679-7F56BB232911}" presName="background2" presStyleLbl="node2" presStyleIdx="0" presStyleCnt="2"/>
      <dgm:spPr/>
    </dgm:pt>
    <dgm:pt modelId="{DA9C7727-3F82-C542-AAA6-C3B300034844}" type="pres">
      <dgm:prSet presAssocID="{7B1AFE19-121F-0D47-B679-7F56BB232911}" presName="text2" presStyleLbl="fgAcc2" presStyleIdx="0" presStyleCnt="2" custScaleX="62093" custScaleY="62093" custLinFactNeighborX="-25805" custLinFactNeighborY="2317">
        <dgm:presLayoutVars>
          <dgm:chPref val="3"/>
        </dgm:presLayoutVars>
      </dgm:prSet>
      <dgm:spPr/>
    </dgm:pt>
    <dgm:pt modelId="{453EBA79-BE23-9744-896D-2D7F9254EB9E}" type="pres">
      <dgm:prSet presAssocID="{7B1AFE19-121F-0D47-B679-7F56BB232911}" presName="hierChild3" presStyleCnt="0"/>
      <dgm:spPr/>
    </dgm:pt>
    <dgm:pt modelId="{6C61D38A-07BE-E64B-8FBE-1E41BA938C6D}" type="pres">
      <dgm:prSet presAssocID="{B8596BD6-4606-9E4F-9981-8A5E73A58819}" presName="Name17" presStyleLbl="parChTrans1D3" presStyleIdx="0" presStyleCnt="3"/>
      <dgm:spPr/>
    </dgm:pt>
    <dgm:pt modelId="{C08B9BB7-F81E-2946-BE4A-0D927A396B3A}" type="pres">
      <dgm:prSet presAssocID="{53D5BA24-DEE6-6940-9FE1-D2FA91677745}" presName="hierRoot3" presStyleCnt="0"/>
      <dgm:spPr/>
    </dgm:pt>
    <dgm:pt modelId="{EB3FBD0B-D7C5-9246-B9A3-709E77DE3B63}" type="pres">
      <dgm:prSet presAssocID="{53D5BA24-DEE6-6940-9FE1-D2FA91677745}" presName="composite3" presStyleCnt="0"/>
      <dgm:spPr/>
    </dgm:pt>
    <dgm:pt modelId="{279745C7-A327-7843-8C3E-55CD724927AE}" type="pres">
      <dgm:prSet presAssocID="{53D5BA24-DEE6-6940-9FE1-D2FA91677745}" presName="background3" presStyleLbl="node3" presStyleIdx="0" presStyleCnt="3"/>
      <dgm:spPr/>
    </dgm:pt>
    <dgm:pt modelId="{D29766D6-AD3B-6B49-8AB9-0D4381159E87}" type="pres">
      <dgm:prSet presAssocID="{53D5BA24-DEE6-6940-9FE1-D2FA91677745}" presName="text3" presStyleLbl="fgAcc3" presStyleIdx="0" presStyleCnt="3" custScaleX="62093" custScaleY="62093" custLinFactNeighborX="-51503" custLinFactNeighborY="2317">
        <dgm:presLayoutVars>
          <dgm:chPref val="3"/>
        </dgm:presLayoutVars>
      </dgm:prSet>
      <dgm:spPr/>
    </dgm:pt>
    <dgm:pt modelId="{9BF139EE-DFC7-3340-B31C-88267BCD3C9B}" type="pres">
      <dgm:prSet presAssocID="{53D5BA24-DEE6-6940-9FE1-D2FA91677745}" presName="hierChild4" presStyleCnt="0"/>
      <dgm:spPr/>
    </dgm:pt>
    <dgm:pt modelId="{9979D717-366B-DB45-8BDD-5D3D57F4E117}" type="pres">
      <dgm:prSet presAssocID="{3C31DC5F-3AED-174D-BED9-8A2C94EB39AA}" presName="Name17" presStyleLbl="parChTrans1D3" presStyleIdx="1" presStyleCnt="3"/>
      <dgm:spPr/>
    </dgm:pt>
    <dgm:pt modelId="{5307AC86-7DA7-8E44-B07C-434B5C4354FE}" type="pres">
      <dgm:prSet presAssocID="{57EF75C0-2811-E745-B61E-44D0698B8479}" presName="hierRoot3" presStyleCnt="0"/>
      <dgm:spPr/>
    </dgm:pt>
    <dgm:pt modelId="{8321FD28-3650-804B-8299-0802088061D4}" type="pres">
      <dgm:prSet presAssocID="{57EF75C0-2811-E745-B61E-44D0698B8479}" presName="composite3" presStyleCnt="0"/>
      <dgm:spPr/>
    </dgm:pt>
    <dgm:pt modelId="{6DA0A22F-87F3-0746-8071-A312E958AF6B}" type="pres">
      <dgm:prSet presAssocID="{57EF75C0-2811-E745-B61E-44D0698B8479}" presName="background3" presStyleLbl="node3" presStyleIdx="1" presStyleCnt="3"/>
      <dgm:spPr/>
    </dgm:pt>
    <dgm:pt modelId="{5B9D9D3F-CEDC-A44B-8E78-1DA7C8717F55}" type="pres">
      <dgm:prSet presAssocID="{57EF75C0-2811-E745-B61E-44D0698B8479}" presName="text3" presStyleLbl="fgAcc3" presStyleIdx="1" presStyleCnt="3" custScaleX="62093" custScaleY="62093" custLinFactNeighborX="-17555" custLinFactNeighborY="2761">
        <dgm:presLayoutVars>
          <dgm:chPref val="3"/>
        </dgm:presLayoutVars>
      </dgm:prSet>
      <dgm:spPr/>
    </dgm:pt>
    <dgm:pt modelId="{491D9CC0-CD8E-FB4F-AAC0-1E535E08808F}" type="pres">
      <dgm:prSet presAssocID="{57EF75C0-2811-E745-B61E-44D0698B8479}" presName="hierChild4" presStyleCnt="0"/>
      <dgm:spPr/>
    </dgm:pt>
    <dgm:pt modelId="{C492B65E-B806-1949-9C7A-9661459257FC}" type="pres">
      <dgm:prSet presAssocID="{6D397B6C-78CD-114B-9576-E7909B5D4CE2}" presName="Name10" presStyleLbl="parChTrans1D2" presStyleIdx="1" presStyleCnt="2"/>
      <dgm:spPr/>
    </dgm:pt>
    <dgm:pt modelId="{66289E93-CC76-FE42-BC2C-74F2BC13E5BB}" type="pres">
      <dgm:prSet presAssocID="{CA1B1AB5-B654-A243-8C3C-7C327E824927}" presName="hierRoot2" presStyleCnt="0"/>
      <dgm:spPr/>
    </dgm:pt>
    <dgm:pt modelId="{A326D1E8-DD81-C94C-8464-DADE87BE73D0}" type="pres">
      <dgm:prSet presAssocID="{CA1B1AB5-B654-A243-8C3C-7C327E824927}" presName="composite2" presStyleCnt="0"/>
      <dgm:spPr/>
    </dgm:pt>
    <dgm:pt modelId="{1BA16FF7-CDAC-134B-8D73-112143A2977E}" type="pres">
      <dgm:prSet presAssocID="{CA1B1AB5-B654-A243-8C3C-7C327E824927}" presName="background2" presStyleLbl="node2" presStyleIdx="1" presStyleCnt="2"/>
      <dgm:spPr/>
    </dgm:pt>
    <dgm:pt modelId="{879E2B6D-E47E-D649-8A38-B2887942754A}" type="pres">
      <dgm:prSet presAssocID="{CA1B1AB5-B654-A243-8C3C-7C327E824927}" presName="text2" presStyleLbl="fgAcc2" presStyleIdx="1" presStyleCnt="2" custScaleX="62093" custScaleY="62093" custLinFactNeighborX="19089" custLinFactNeighborY="2317">
        <dgm:presLayoutVars>
          <dgm:chPref val="3"/>
        </dgm:presLayoutVars>
      </dgm:prSet>
      <dgm:spPr/>
    </dgm:pt>
    <dgm:pt modelId="{A27B96BA-C102-C345-93B6-B394A6D7376D}" type="pres">
      <dgm:prSet presAssocID="{CA1B1AB5-B654-A243-8C3C-7C327E824927}" presName="hierChild3" presStyleCnt="0"/>
      <dgm:spPr/>
    </dgm:pt>
    <dgm:pt modelId="{E775482F-CB8F-C842-B58C-822403727B70}" type="pres">
      <dgm:prSet presAssocID="{C31A6260-4DC8-0846-BDD2-CEF41990AFC9}" presName="Name17" presStyleLbl="parChTrans1D3" presStyleIdx="2" presStyleCnt="3"/>
      <dgm:spPr/>
    </dgm:pt>
    <dgm:pt modelId="{28A6FEF3-91FE-5749-A00B-07065E12508D}" type="pres">
      <dgm:prSet presAssocID="{AD74C540-5279-A14E-93E0-B9BE9884197D}" presName="hierRoot3" presStyleCnt="0"/>
      <dgm:spPr/>
    </dgm:pt>
    <dgm:pt modelId="{0D3C3695-C13C-BA42-A58E-944CF0C83090}" type="pres">
      <dgm:prSet presAssocID="{AD74C540-5279-A14E-93E0-B9BE9884197D}" presName="composite3" presStyleCnt="0"/>
      <dgm:spPr/>
    </dgm:pt>
    <dgm:pt modelId="{0E0A2C4A-EB62-BE4D-8D03-B7E4E7997D25}" type="pres">
      <dgm:prSet presAssocID="{AD74C540-5279-A14E-93E0-B9BE9884197D}" presName="background3" presStyleLbl="node3" presStyleIdx="2" presStyleCnt="3"/>
      <dgm:spPr/>
    </dgm:pt>
    <dgm:pt modelId="{A723DD37-5AB4-FE42-B514-87E9B0CF1888}" type="pres">
      <dgm:prSet presAssocID="{AD74C540-5279-A14E-93E0-B9BE9884197D}" presName="text3" presStyleLbl="fgAcc3" presStyleIdx="2" presStyleCnt="3" custScaleX="62093" custScaleY="62093" custLinFactNeighborX="54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2410B-6C1D-DC49-9D85-49B343AF0BEF}" type="pres">
      <dgm:prSet presAssocID="{AD74C540-5279-A14E-93E0-B9BE9884197D}" presName="hierChild4" presStyleCnt="0"/>
      <dgm:spPr/>
    </dgm:pt>
    <dgm:pt modelId="{4324303F-2171-1F4D-BCB5-61438C8C38D3}" type="pres">
      <dgm:prSet presAssocID="{036C6360-3444-9449-997E-BDE3685A5163}" presName="Name23" presStyleLbl="parChTrans1D4" presStyleIdx="0" presStyleCnt="3"/>
      <dgm:spPr/>
    </dgm:pt>
    <dgm:pt modelId="{0B01CC0D-EEF8-5A41-A7AC-12E1A41CE94A}" type="pres">
      <dgm:prSet presAssocID="{4550175B-6365-B74D-9AE0-84B75CE94974}" presName="hierRoot4" presStyleCnt="0"/>
      <dgm:spPr/>
    </dgm:pt>
    <dgm:pt modelId="{DAB9AA05-BD69-D24E-A3A8-205AC9CC8043}" type="pres">
      <dgm:prSet presAssocID="{4550175B-6365-B74D-9AE0-84B75CE94974}" presName="composite4" presStyleCnt="0"/>
      <dgm:spPr/>
    </dgm:pt>
    <dgm:pt modelId="{3ACBEB2E-7470-DB49-90A5-A9EDCFB805E9}" type="pres">
      <dgm:prSet presAssocID="{4550175B-6365-B74D-9AE0-84B75CE94974}" presName="background4" presStyleLbl="node4" presStyleIdx="0" presStyleCnt="3"/>
      <dgm:spPr/>
    </dgm:pt>
    <dgm:pt modelId="{0DBC7EAA-A946-B548-8A34-9A8AB62FEBD2}" type="pres">
      <dgm:prSet presAssocID="{4550175B-6365-B74D-9AE0-84B75CE94974}" presName="text4" presStyleLbl="fgAcc4" presStyleIdx="0" presStyleCnt="3" custScaleX="62093" custScaleY="62093" custLinFactNeighborX="54544" custLinFactNeighborY="5793">
        <dgm:presLayoutVars>
          <dgm:chPref val="3"/>
        </dgm:presLayoutVars>
      </dgm:prSet>
      <dgm:spPr/>
    </dgm:pt>
    <dgm:pt modelId="{EA87C3E7-83C9-7B41-A630-649D7923301B}" type="pres">
      <dgm:prSet presAssocID="{4550175B-6365-B74D-9AE0-84B75CE94974}" presName="hierChild5" presStyleCnt="0"/>
      <dgm:spPr/>
    </dgm:pt>
    <dgm:pt modelId="{725199BA-B4BB-A54C-9CDD-F02EF57966DE}" type="pres">
      <dgm:prSet presAssocID="{6ED4396A-4A63-2E4B-8D23-0AC80C33A0E0}" presName="Name23" presStyleLbl="parChTrans1D4" presStyleIdx="1" presStyleCnt="3"/>
      <dgm:spPr/>
    </dgm:pt>
    <dgm:pt modelId="{2801260B-3B38-1C48-94E0-CA19D6F3E1D1}" type="pres">
      <dgm:prSet presAssocID="{8688AFBC-51BA-A14B-824F-01C1B309B4EE}" presName="hierRoot4" presStyleCnt="0"/>
      <dgm:spPr/>
    </dgm:pt>
    <dgm:pt modelId="{0A0A1A7A-ABFF-0248-9421-E13E18854A43}" type="pres">
      <dgm:prSet presAssocID="{8688AFBC-51BA-A14B-824F-01C1B309B4EE}" presName="composite4" presStyleCnt="0"/>
      <dgm:spPr/>
    </dgm:pt>
    <dgm:pt modelId="{5D32DC2F-F071-D44C-B6AA-04AD0BE0D180}" type="pres">
      <dgm:prSet presAssocID="{8688AFBC-51BA-A14B-824F-01C1B309B4EE}" presName="background4" presStyleLbl="node4" presStyleIdx="1" presStyleCnt="3"/>
      <dgm:spPr/>
    </dgm:pt>
    <dgm:pt modelId="{E8762351-E3BE-7345-9DD5-EC7172455406}" type="pres">
      <dgm:prSet presAssocID="{8688AFBC-51BA-A14B-824F-01C1B309B4EE}" presName="text4" presStyleLbl="fgAcc4" presStyleIdx="1" presStyleCnt="3" custScaleX="62093" custScaleY="62093" custLinFactNeighborX="38995" custLinFactNeighborY="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152A0E-9D18-A54F-9F7A-DC99459DD278}" type="pres">
      <dgm:prSet presAssocID="{8688AFBC-51BA-A14B-824F-01C1B309B4EE}" presName="hierChild5" presStyleCnt="0"/>
      <dgm:spPr/>
    </dgm:pt>
    <dgm:pt modelId="{14D35777-67D4-134D-8F5B-A6AADE7939C5}" type="pres">
      <dgm:prSet presAssocID="{75EE3C7E-1191-9C45-BE82-22BE033A55C1}" presName="Name23" presStyleLbl="parChTrans1D4" presStyleIdx="2" presStyleCnt="3"/>
      <dgm:spPr/>
    </dgm:pt>
    <dgm:pt modelId="{09AF3266-9F9F-904F-B45C-C71F447F3F90}" type="pres">
      <dgm:prSet presAssocID="{D5420238-EB56-C148-A7D6-7583045AFDB4}" presName="hierRoot4" presStyleCnt="0"/>
      <dgm:spPr/>
    </dgm:pt>
    <dgm:pt modelId="{600ADAC7-6E6C-3A4E-B375-E59697B01B00}" type="pres">
      <dgm:prSet presAssocID="{D5420238-EB56-C148-A7D6-7583045AFDB4}" presName="composite4" presStyleCnt="0"/>
      <dgm:spPr/>
    </dgm:pt>
    <dgm:pt modelId="{A1035D36-0469-C142-855B-A04C6BA4CA30}" type="pres">
      <dgm:prSet presAssocID="{D5420238-EB56-C148-A7D6-7583045AFDB4}" presName="background4" presStyleLbl="node4" presStyleIdx="2" presStyleCnt="3"/>
      <dgm:spPr/>
    </dgm:pt>
    <dgm:pt modelId="{07179541-A23F-BE47-A569-0823D6DDA051}" type="pres">
      <dgm:prSet presAssocID="{D5420238-EB56-C148-A7D6-7583045AFDB4}" presName="text4" presStyleLbl="fgAcc4" presStyleIdx="2" presStyleCnt="3" custScaleX="62093" custScaleY="62093" custLinFactX="18456" custLinFactNeighborX="100000" custLinFactNeighborY="4635">
        <dgm:presLayoutVars>
          <dgm:chPref val="3"/>
        </dgm:presLayoutVars>
      </dgm:prSet>
      <dgm:spPr/>
    </dgm:pt>
    <dgm:pt modelId="{1DC3A689-15D3-6849-A33D-F6F759A845B1}" type="pres">
      <dgm:prSet presAssocID="{D5420238-EB56-C148-A7D6-7583045AFDB4}" presName="hierChild5" presStyleCnt="0"/>
      <dgm:spPr/>
    </dgm:pt>
  </dgm:ptLst>
  <dgm:cxnLst>
    <dgm:cxn modelId="{D458C56C-BA49-974F-AFE7-4BB8EA7B3FF0}" type="presOf" srcId="{AD74C540-5279-A14E-93E0-B9BE9884197D}" destId="{A723DD37-5AB4-FE42-B514-87E9B0CF1888}" srcOrd="0" destOrd="0" presId="urn:microsoft.com/office/officeart/2005/8/layout/hierarchy1"/>
    <dgm:cxn modelId="{BFABFA41-9A08-734F-A8D1-40D36040A553}" type="presOf" srcId="{D5420238-EB56-C148-A7D6-7583045AFDB4}" destId="{07179541-A23F-BE47-A569-0823D6DDA051}" srcOrd="0" destOrd="0" presId="urn:microsoft.com/office/officeart/2005/8/layout/hierarchy1"/>
    <dgm:cxn modelId="{5227ABF5-8490-9044-9974-F028816A81E1}" srcId="{4550175B-6365-B74D-9AE0-84B75CE94974}" destId="{D5420238-EB56-C148-A7D6-7583045AFDB4}" srcOrd="1" destOrd="0" parTransId="{75EE3C7E-1191-9C45-BE82-22BE033A55C1}" sibTransId="{189935C3-D040-F64B-AD4F-66B35FC199D0}"/>
    <dgm:cxn modelId="{CFBC3DA1-3CA8-644A-84A0-790F7F835DD9}" srcId="{7B1AFE19-121F-0D47-B679-7F56BB232911}" destId="{57EF75C0-2811-E745-B61E-44D0698B8479}" srcOrd="1" destOrd="0" parTransId="{3C31DC5F-3AED-174D-BED9-8A2C94EB39AA}" sibTransId="{FB8F826D-3314-B04B-9C66-B13D38A548E3}"/>
    <dgm:cxn modelId="{3979F489-6468-6E4A-9FD9-6B3B2A43F36A}" type="presOf" srcId="{4550175B-6365-B74D-9AE0-84B75CE94974}" destId="{0DBC7EAA-A946-B548-8A34-9A8AB62FEBD2}" srcOrd="0" destOrd="0" presId="urn:microsoft.com/office/officeart/2005/8/layout/hierarchy1"/>
    <dgm:cxn modelId="{5AA46F10-72F1-3148-B09C-3AE0B3BE7913}" type="presOf" srcId="{66709F70-7387-5F4D-8131-40DA1F172E90}" destId="{7883F11F-9E37-1842-BBBB-6EF9CAB00BC7}" srcOrd="0" destOrd="0" presId="urn:microsoft.com/office/officeart/2005/8/layout/hierarchy1"/>
    <dgm:cxn modelId="{7012AC10-C1D8-164C-9297-AB079EF638CB}" srcId="{66709F70-7387-5F4D-8131-40DA1F172E90}" destId="{7B1AFE19-121F-0D47-B679-7F56BB232911}" srcOrd="0" destOrd="0" parTransId="{0ACDDA17-ED2F-A34D-A52A-3F0AEBD1BF96}" sibTransId="{41A6243D-E119-8746-B66E-EC580C45CF7C}"/>
    <dgm:cxn modelId="{5ABA9CE2-2B08-1642-A51E-E423FDC75880}" type="presOf" srcId="{C31A6260-4DC8-0846-BDD2-CEF41990AFC9}" destId="{E775482F-CB8F-C842-B58C-822403727B70}" srcOrd="0" destOrd="0" presId="urn:microsoft.com/office/officeart/2005/8/layout/hierarchy1"/>
    <dgm:cxn modelId="{90871532-F34D-E043-A93D-A0153EB707C4}" srcId="{66709F70-7387-5F4D-8131-40DA1F172E90}" destId="{CA1B1AB5-B654-A243-8C3C-7C327E824927}" srcOrd="1" destOrd="0" parTransId="{6D397B6C-78CD-114B-9576-E7909B5D4CE2}" sibTransId="{F27E5240-9156-BB4E-9EC4-20748288A7C8}"/>
    <dgm:cxn modelId="{493BE4A2-975E-8742-85AD-EE11046579DD}" type="presOf" srcId="{F4FEEA5F-2661-EC48-8D5B-40A9B6900690}" destId="{DCB5060D-BBD1-1A4F-89F4-BD2FC777D26F}" srcOrd="0" destOrd="0" presId="urn:microsoft.com/office/officeart/2005/8/layout/hierarchy1"/>
    <dgm:cxn modelId="{DF454B4F-3400-B244-9296-269AC32F8518}" type="presOf" srcId="{CA1B1AB5-B654-A243-8C3C-7C327E824927}" destId="{879E2B6D-E47E-D649-8A38-B2887942754A}" srcOrd="0" destOrd="0" presId="urn:microsoft.com/office/officeart/2005/8/layout/hierarchy1"/>
    <dgm:cxn modelId="{DC38B887-9F6B-1D43-B759-B34A0214DE0A}" type="presOf" srcId="{3C31DC5F-3AED-174D-BED9-8A2C94EB39AA}" destId="{9979D717-366B-DB45-8BDD-5D3D57F4E117}" srcOrd="0" destOrd="0" presId="urn:microsoft.com/office/officeart/2005/8/layout/hierarchy1"/>
    <dgm:cxn modelId="{B4E36CE3-E904-7F4D-AABC-7539F3FE7496}" srcId="{CA1B1AB5-B654-A243-8C3C-7C327E824927}" destId="{AD74C540-5279-A14E-93E0-B9BE9884197D}" srcOrd="0" destOrd="0" parTransId="{C31A6260-4DC8-0846-BDD2-CEF41990AFC9}" sibTransId="{55FEEB75-BAD0-9347-B03E-B6E6FEF1A7D9}"/>
    <dgm:cxn modelId="{BBFA347F-E889-4241-BB48-A18CF6B2FE6E}" srcId="{AD74C540-5279-A14E-93E0-B9BE9884197D}" destId="{4550175B-6365-B74D-9AE0-84B75CE94974}" srcOrd="0" destOrd="0" parTransId="{036C6360-3444-9449-997E-BDE3685A5163}" sibTransId="{6D88A556-C1C1-C34A-96F0-F79E86AA064C}"/>
    <dgm:cxn modelId="{8E03140C-411A-F94A-8084-AAAA3034B5D1}" type="presOf" srcId="{7B1AFE19-121F-0D47-B679-7F56BB232911}" destId="{DA9C7727-3F82-C542-AAA6-C3B300034844}" srcOrd="0" destOrd="0" presId="urn:microsoft.com/office/officeart/2005/8/layout/hierarchy1"/>
    <dgm:cxn modelId="{26F969D3-6F6A-C04A-9B9A-BE5C33D36828}" srcId="{F4FEEA5F-2661-EC48-8D5B-40A9B6900690}" destId="{66709F70-7387-5F4D-8131-40DA1F172E90}" srcOrd="0" destOrd="0" parTransId="{CAB872EF-E0D7-C64F-84FD-9CFFB6766A81}" sibTransId="{F92E28B8-EB3F-154E-A6E1-510CE175793E}"/>
    <dgm:cxn modelId="{E6057E3E-22F1-B94D-AD9A-BD74AB21F13F}" type="presOf" srcId="{57EF75C0-2811-E745-B61E-44D0698B8479}" destId="{5B9D9D3F-CEDC-A44B-8E78-1DA7C8717F55}" srcOrd="0" destOrd="0" presId="urn:microsoft.com/office/officeart/2005/8/layout/hierarchy1"/>
    <dgm:cxn modelId="{23627C29-8241-6E48-A6C6-FDD1F084D865}" type="presOf" srcId="{6D397B6C-78CD-114B-9576-E7909B5D4CE2}" destId="{C492B65E-B806-1949-9C7A-9661459257FC}" srcOrd="0" destOrd="0" presId="urn:microsoft.com/office/officeart/2005/8/layout/hierarchy1"/>
    <dgm:cxn modelId="{16F79DEE-055D-484A-B8D7-DCA6E01F9F46}" type="presOf" srcId="{8688AFBC-51BA-A14B-824F-01C1B309B4EE}" destId="{E8762351-E3BE-7345-9DD5-EC7172455406}" srcOrd="0" destOrd="0" presId="urn:microsoft.com/office/officeart/2005/8/layout/hierarchy1"/>
    <dgm:cxn modelId="{047DFD89-8D1C-9F4D-BEB3-0E9566E19B91}" type="presOf" srcId="{0ACDDA17-ED2F-A34D-A52A-3F0AEBD1BF96}" destId="{DA7146BD-FC3E-654F-897E-E61AE1AE1B42}" srcOrd="0" destOrd="0" presId="urn:microsoft.com/office/officeart/2005/8/layout/hierarchy1"/>
    <dgm:cxn modelId="{216750F4-3B21-D347-9BB3-B35CD90785F8}" type="presOf" srcId="{75EE3C7E-1191-9C45-BE82-22BE033A55C1}" destId="{14D35777-67D4-134D-8F5B-A6AADE7939C5}" srcOrd="0" destOrd="0" presId="urn:microsoft.com/office/officeart/2005/8/layout/hierarchy1"/>
    <dgm:cxn modelId="{12022897-A7D4-0943-8B68-B8F411EB22C2}" srcId="{7B1AFE19-121F-0D47-B679-7F56BB232911}" destId="{53D5BA24-DEE6-6940-9FE1-D2FA91677745}" srcOrd="0" destOrd="0" parTransId="{B8596BD6-4606-9E4F-9981-8A5E73A58819}" sibTransId="{511EC2F1-4AAB-2E43-8185-BEABBF790E77}"/>
    <dgm:cxn modelId="{3B5F084F-9532-D045-BE3A-3D223403F438}" srcId="{4550175B-6365-B74D-9AE0-84B75CE94974}" destId="{8688AFBC-51BA-A14B-824F-01C1B309B4EE}" srcOrd="0" destOrd="0" parTransId="{6ED4396A-4A63-2E4B-8D23-0AC80C33A0E0}" sibTransId="{623A2A34-CBB6-5049-9A79-FF58AF505FBF}"/>
    <dgm:cxn modelId="{6A08C992-C108-ED4F-8868-90118B801AD2}" type="presOf" srcId="{6ED4396A-4A63-2E4B-8D23-0AC80C33A0E0}" destId="{725199BA-B4BB-A54C-9CDD-F02EF57966DE}" srcOrd="0" destOrd="0" presId="urn:microsoft.com/office/officeart/2005/8/layout/hierarchy1"/>
    <dgm:cxn modelId="{2E31426B-4A5B-4148-826C-A34D3484277F}" type="presOf" srcId="{036C6360-3444-9449-997E-BDE3685A5163}" destId="{4324303F-2171-1F4D-BCB5-61438C8C38D3}" srcOrd="0" destOrd="0" presId="urn:microsoft.com/office/officeart/2005/8/layout/hierarchy1"/>
    <dgm:cxn modelId="{AB54E948-2BB3-5744-812A-A8FFF0F9754C}" type="presOf" srcId="{53D5BA24-DEE6-6940-9FE1-D2FA91677745}" destId="{D29766D6-AD3B-6B49-8AB9-0D4381159E87}" srcOrd="0" destOrd="0" presId="urn:microsoft.com/office/officeart/2005/8/layout/hierarchy1"/>
    <dgm:cxn modelId="{1D54F3FE-87E2-C745-8519-6C636A7058A7}" type="presOf" srcId="{B8596BD6-4606-9E4F-9981-8A5E73A58819}" destId="{6C61D38A-07BE-E64B-8FBE-1E41BA938C6D}" srcOrd="0" destOrd="0" presId="urn:microsoft.com/office/officeart/2005/8/layout/hierarchy1"/>
    <dgm:cxn modelId="{4D80F9EF-8478-B342-8460-9CB817DAF28E}" type="presParOf" srcId="{DCB5060D-BBD1-1A4F-89F4-BD2FC777D26F}" destId="{ADFD1474-1B18-8D41-A8D5-383614570CBE}" srcOrd="0" destOrd="0" presId="urn:microsoft.com/office/officeart/2005/8/layout/hierarchy1"/>
    <dgm:cxn modelId="{4FA71F55-BE43-FD43-A8B2-8AD943F1A90A}" type="presParOf" srcId="{ADFD1474-1B18-8D41-A8D5-383614570CBE}" destId="{0F433A5E-58DB-7048-89D7-3AAB14F607F6}" srcOrd="0" destOrd="0" presId="urn:microsoft.com/office/officeart/2005/8/layout/hierarchy1"/>
    <dgm:cxn modelId="{F84FE6BA-0D80-8547-A462-6FC937C41037}" type="presParOf" srcId="{0F433A5E-58DB-7048-89D7-3AAB14F607F6}" destId="{4280B52D-A515-E645-8026-D4C6489BFC89}" srcOrd="0" destOrd="0" presId="urn:microsoft.com/office/officeart/2005/8/layout/hierarchy1"/>
    <dgm:cxn modelId="{ABC0837B-4A1C-6046-8E65-6E91AE86098F}" type="presParOf" srcId="{0F433A5E-58DB-7048-89D7-3AAB14F607F6}" destId="{7883F11F-9E37-1842-BBBB-6EF9CAB00BC7}" srcOrd="1" destOrd="0" presId="urn:microsoft.com/office/officeart/2005/8/layout/hierarchy1"/>
    <dgm:cxn modelId="{4EC45A59-D3FA-3A47-A02C-9D120815F7E3}" type="presParOf" srcId="{ADFD1474-1B18-8D41-A8D5-383614570CBE}" destId="{705E0BDB-6C44-B149-8D23-3EF64CD1E4A2}" srcOrd="1" destOrd="0" presId="urn:microsoft.com/office/officeart/2005/8/layout/hierarchy1"/>
    <dgm:cxn modelId="{9A395BB9-65CF-964F-8AC9-6988074FA4C5}" type="presParOf" srcId="{705E0BDB-6C44-B149-8D23-3EF64CD1E4A2}" destId="{DA7146BD-FC3E-654F-897E-E61AE1AE1B42}" srcOrd="0" destOrd="0" presId="urn:microsoft.com/office/officeart/2005/8/layout/hierarchy1"/>
    <dgm:cxn modelId="{D89B92CF-DCD2-D24F-B955-77BB9CDA17C1}" type="presParOf" srcId="{705E0BDB-6C44-B149-8D23-3EF64CD1E4A2}" destId="{AA9A1A05-DBC5-864F-B9F2-E5BC59C6979E}" srcOrd="1" destOrd="0" presId="urn:microsoft.com/office/officeart/2005/8/layout/hierarchy1"/>
    <dgm:cxn modelId="{25236101-464F-F749-8248-A32F01A84838}" type="presParOf" srcId="{AA9A1A05-DBC5-864F-B9F2-E5BC59C6979E}" destId="{99B4A4FB-6693-6445-8B27-0106D3841D6D}" srcOrd="0" destOrd="0" presId="urn:microsoft.com/office/officeart/2005/8/layout/hierarchy1"/>
    <dgm:cxn modelId="{80AE512D-D680-6142-83ED-E61D5BFF37EB}" type="presParOf" srcId="{99B4A4FB-6693-6445-8B27-0106D3841D6D}" destId="{B23CBC42-94E1-1F4A-A1B7-B0FF2C0547AE}" srcOrd="0" destOrd="0" presId="urn:microsoft.com/office/officeart/2005/8/layout/hierarchy1"/>
    <dgm:cxn modelId="{446F4493-EF59-154D-99F8-D2E37FB860E8}" type="presParOf" srcId="{99B4A4FB-6693-6445-8B27-0106D3841D6D}" destId="{DA9C7727-3F82-C542-AAA6-C3B300034844}" srcOrd="1" destOrd="0" presId="urn:microsoft.com/office/officeart/2005/8/layout/hierarchy1"/>
    <dgm:cxn modelId="{A3AB3E9C-D32C-BE4D-9AEE-17F66BA75BAB}" type="presParOf" srcId="{AA9A1A05-DBC5-864F-B9F2-E5BC59C6979E}" destId="{453EBA79-BE23-9744-896D-2D7F9254EB9E}" srcOrd="1" destOrd="0" presId="urn:microsoft.com/office/officeart/2005/8/layout/hierarchy1"/>
    <dgm:cxn modelId="{94CD3CF8-95D4-894A-B3E6-68811AE9AD29}" type="presParOf" srcId="{453EBA79-BE23-9744-896D-2D7F9254EB9E}" destId="{6C61D38A-07BE-E64B-8FBE-1E41BA938C6D}" srcOrd="0" destOrd="0" presId="urn:microsoft.com/office/officeart/2005/8/layout/hierarchy1"/>
    <dgm:cxn modelId="{AA549E6E-0EEC-4D4E-AE3B-E56DE60954DF}" type="presParOf" srcId="{453EBA79-BE23-9744-896D-2D7F9254EB9E}" destId="{C08B9BB7-F81E-2946-BE4A-0D927A396B3A}" srcOrd="1" destOrd="0" presId="urn:microsoft.com/office/officeart/2005/8/layout/hierarchy1"/>
    <dgm:cxn modelId="{9368DD69-2CE7-C84E-807E-47A20835188D}" type="presParOf" srcId="{C08B9BB7-F81E-2946-BE4A-0D927A396B3A}" destId="{EB3FBD0B-D7C5-9246-B9A3-709E77DE3B63}" srcOrd="0" destOrd="0" presId="urn:microsoft.com/office/officeart/2005/8/layout/hierarchy1"/>
    <dgm:cxn modelId="{1DBE0363-FAD0-4A45-9292-E356934A40C9}" type="presParOf" srcId="{EB3FBD0B-D7C5-9246-B9A3-709E77DE3B63}" destId="{279745C7-A327-7843-8C3E-55CD724927AE}" srcOrd="0" destOrd="0" presId="urn:microsoft.com/office/officeart/2005/8/layout/hierarchy1"/>
    <dgm:cxn modelId="{F7B6B34B-0308-A34C-90F1-9AC0A905776F}" type="presParOf" srcId="{EB3FBD0B-D7C5-9246-B9A3-709E77DE3B63}" destId="{D29766D6-AD3B-6B49-8AB9-0D4381159E87}" srcOrd="1" destOrd="0" presId="urn:microsoft.com/office/officeart/2005/8/layout/hierarchy1"/>
    <dgm:cxn modelId="{C3DF7D5B-DB57-904B-B6A5-4708F1632BB1}" type="presParOf" srcId="{C08B9BB7-F81E-2946-BE4A-0D927A396B3A}" destId="{9BF139EE-DFC7-3340-B31C-88267BCD3C9B}" srcOrd="1" destOrd="0" presId="urn:microsoft.com/office/officeart/2005/8/layout/hierarchy1"/>
    <dgm:cxn modelId="{D59825B7-D9F1-1E45-AA79-29A3027565E9}" type="presParOf" srcId="{453EBA79-BE23-9744-896D-2D7F9254EB9E}" destId="{9979D717-366B-DB45-8BDD-5D3D57F4E117}" srcOrd="2" destOrd="0" presId="urn:microsoft.com/office/officeart/2005/8/layout/hierarchy1"/>
    <dgm:cxn modelId="{6E7DBBB6-0413-BA4D-8BA7-6817D8C894F6}" type="presParOf" srcId="{453EBA79-BE23-9744-896D-2D7F9254EB9E}" destId="{5307AC86-7DA7-8E44-B07C-434B5C4354FE}" srcOrd="3" destOrd="0" presId="urn:microsoft.com/office/officeart/2005/8/layout/hierarchy1"/>
    <dgm:cxn modelId="{A475E0D8-59C7-0E41-BA14-20C5F59AF2B9}" type="presParOf" srcId="{5307AC86-7DA7-8E44-B07C-434B5C4354FE}" destId="{8321FD28-3650-804B-8299-0802088061D4}" srcOrd="0" destOrd="0" presId="urn:microsoft.com/office/officeart/2005/8/layout/hierarchy1"/>
    <dgm:cxn modelId="{EF3DF1BE-A82F-3840-9282-6378218E1895}" type="presParOf" srcId="{8321FD28-3650-804B-8299-0802088061D4}" destId="{6DA0A22F-87F3-0746-8071-A312E958AF6B}" srcOrd="0" destOrd="0" presId="urn:microsoft.com/office/officeart/2005/8/layout/hierarchy1"/>
    <dgm:cxn modelId="{4A39D928-8B4C-A645-98A6-7E6940532137}" type="presParOf" srcId="{8321FD28-3650-804B-8299-0802088061D4}" destId="{5B9D9D3F-CEDC-A44B-8E78-1DA7C8717F55}" srcOrd="1" destOrd="0" presId="urn:microsoft.com/office/officeart/2005/8/layout/hierarchy1"/>
    <dgm:cxn modelId="{700D9DE3-3F1F-7749-8E7B-024A995F271E}" type="presParOf" srcId="{5307AC86-7DA7-8E44-B07C-434B5C4354FE}" destId="{491D9CC0-CD8E-FB4F-AAC0-1E535E08808F}" srcOrd="1" destOrd="0" presId="urn:microsoft.com/office/officeart/2005/8/layout/hierarchy1"/>
    <dgm:cxn modelId="{B5C3C4D6-B909-B84C-ABE1-75F6E6C9A8D5}" type="presParOf" srcId="{705E0BDB-6C44-B149-8D23-3EF64CD1E4A2}" destId="{C492B65E-B806-1949-9C7A-9661459257FC}" srcOrd="2" destOrd="0" presId="urn:microsoft.com/office/officeart/2005/8/layout/hierarchy1"/>
    <dgm:cxn modelId="{B560EE32-6549-5A43-B1CE-8933083EE19E}" type="presParOf" srcId="{705E0BDB-6C44-B149-8D23-3EF64CD1E4A2}" destId="{66289E93-CC76-FE42-BC2C-74F2BC13E5BB}" srcOrd="3" destOrd="0" presId="urn:microsoft.com/office/officeart/2005/8/layout/hierarchy1"/>
    <dgm:cxn modelId="{2753008D-6C5E-B146-9F2B-CC008FFB1129}" type="presParOf" srcId="{66289E93-CC76-FE42-BC2C-74F2BC13E5BB}" destId="{A326D1E8-DD81-C94C-8464-DADE87BE73D0}" srcOrd="0" destOrd="0" presId="urn:microsoft.com/office/officeart/2005/8/layout/hierarchy1"/>
    <dgm:cxn modelId="{07CEAFBE-0EFF-5140-8B81-676ED636FDD0}" type="presParOf" srcId="{A326D1E8-DD81-C94C-8464-DADE87BE73D0}" destId="{1BA16FF7-CDAC-134B-8D73-112143A2977E}" srcOrd="0" destOrd="0" presId="urn:microsoft.com/office/officeart/2005/8/layout/hierarchy1"/>
    <dgm:cxn modelId="{5C3F42F9-EB97-4545-95BE-C7EEBB56CE7F}" type="presParOf" srcId="{A326D1E8-DD81-C94C-8464-DADE87BE73D0}" destId="{879E2B6D-E47E-D649-8A38-B2887942754A}" srcOrd="1" destOrd="0" presId="urn:microsoft.com/office/officeart/2005/8/layout/hierarchy1"/>
    <dgm:cxn modelId="{9095FEB2-FF27-D84F-A9BB-D2627203EF01}" type="presParOf" srcId="{66289E93-CC76-FE42-BC2C-74F2BC13E5BB}" destId="{A27B96BA-C102-C345-93B6-B394A6D7376D}" srcOrd="1" destOrd="0" presId="urn:microsoft.com/office/officeart/2005/8/layout/hierarchy1"/>
    <dgm:cxn modelId="{061A9072-71EC-574E-9B84-D428E5AE2D5E}" type="presParOf" srcId="{A27B96BA-C102-C345-93B6-B394A6D7376D}" destId="{E775482F-CB8F-C842-B58C-822403727B70}" srcOrd="0" destOrd="0" presId="urn:microsoft.com/office/officeart/2005/8/layout/hierarchy1"/>
    <dgm:cxn modelId="{5781D387-F1F4-3D49-AFCF-3618CA47247D}" type="presParOf" srcId="{A27B96BA-C102-C345-93B6-B394A6D7376D}" destId="{28A6FEF3-91FE-5749-A00B-07065E12508D}" srcOrd="1" destOrd="0" presId="urn:microsoft.com/office/officeart/2005/8/layout/hierarchy1"/>
    <dgm:cxn modelId="{4D32912D-AC70-4E4E-8951-50BC6036F929}" type="presParOf" srcId="{28A6FEF3-91FE-5749-A00B-07065E12508D}" destId="{0D3C3695-C13C-BA42-A58E-944CF0C83090}" srcOrd="0" destOrd="0" presId="urn:microsoft.com/office/officeart/2005/8/layout/hierarchy1"/>
    <dgm:cxn modelId="{C7D11B06-8FDC-B64C-A6D1-FF2BED3B3B17}" type="presParOf" srcId="{0D3C3695-C13C-BA42-A58E-944CF0C83090}" destId="{0E0A2C4A-EB62-BE4D-8D03-B7E4E7997D25}" srcOrd="0" destOrd="0" presId="urn:microsoft.com/office/officeart/2005/8/layout/hierarchy1"/>
    <dgm:cxn modelId="{702D8727-5258-4744-B8BD-07161F07BC0A}" type="presParOf" srcId="{0D3C3695-C13C-BA42-A58E-944CF0C83090}" destId="{A723DD37-5AB4-FE42-B514-87E9B0CF1888}" srcOrd="1" destOrd="0" presId="urn:microsoft.com/office/officeart/2005/8/layout/hierarchy1"/>
    <dgm:cxn modelId="{B2F23754-6E4A-3647-B727-69F8827F71A4}" type="presParOf" srcId="{28A6FEF3-91FE-5749-A00B-07065E12508D}" destId="{F552410B-6C1D-DC49-9D85-49B343AF0BEF}" srcOrd="1" destOrd="0" presId="urn:microsoft.com/office/officeart/2005/8/layout/hierarchy1"/>
    <dgm:cxn modelId="{79989E3B-A8D5-F044-97B2-85A9FA76BB9B}" type="presParOf" srcId="{F552410B-6C1D-DC49-9D85-49B343AF0BEF}" destId="{4324303F-2171-1F4D-BCB5-61438C8C38D3}" srcOrd="0" destOrd="0" presId="urn:microsoft.com/office/officeart/2005/8/layout/hierarchy1"/>
    <dgm:cxn modelId="{6BE2AFCD-75D5-304E-8865-12C8A82694C4}" type="presParOf" srcId="{F552410B-6C1D-DC49-9D85-49B343AF0BEF}" destId="{0B01CC0D-EEF8-5A41-A7AC-12E1A41CE94A}" srcOrd="1" destOrd="0" presId="urn:microsoft.com/office/officeart/2005/8/layout/hierarchy1"/>
    <dgm:cxn modelId="{B24AEB14-9EBC-AD4A-ACDB-90E8448798C9}" type="presParOf" srcId="{0B01CC0D-EEF8-5A41-A7AC-12E1A41CE94A}" destId="{DAB9AA05-BD69-D24E-A3A8-205AC9CC8043}" srcOrd="0" destOrd="0" presId="urn:microsoft.com/office/officeart/2005/8/layout/hierarchy1"/>
    <dgm:cxn modelId="{1BFBF9C9-BF02-6842-BAA3-2A24360CFAF9}" type="presParOf" srcId="{DAB9AA05-BD69-D24E-A3A8-205AC9CC8043}" destId="{3ACBEB2E-7470-DB49-90A5-A9EDCFB805E9}" srcOrd="0" destOrd="0" presId="urn:microsoft.com/office/officeart/2005/8/layout/hierarchy1"/>
    <dgm:cxn modelId="{AC604544-D1D4-2E49-84BD-3B6350E58BA9}" type="presParOf" srcId="{DAB9AA05-BD69-D24E-A3A8-205AC9CC8043}" destId="{0DBC7EAA-A946-B548-8A34-9A8AB62FEBD2}" srcOrd="1" destOrd="0" presId="urn:microsoft.com/office/officeart/2005/8/layout/hierarchy1"/>
    <dgm:cxn modelId="{6A8600B0-43B1-604A-9438-CF6FACC60C4A}" type="presParOf" srcId="{0B01CC0D-EEF8-5A41-A7AC-12E1A41CE94A}" destId="{EA87C3E7-83C9-7B41-A630-649D7923301B}" srcOrd="1" destOrd="0" presId="urn:microsoft.com/office/officeart/2005/8/layout/hierarchy1"/>
    <dgm:cxn modelId="{3E665B44-523F-E94D-8566-328049F40D4F}" type="presParOf" srcId="{EA87C3E7-83C9-7B41-A630-649D7923301B}" destId="{725199BA-B4BB-A54C-9CDD-F02EF57966DE}" srcOrd="0" destOrd="0" presId="urn:microsoft.com/office/officeart/2005/8/layout/hierarchy1"/>
    <dgm:cxn modelId="{F6645CA3-A4B0-FD4C-B449-294D2D6ACBC7}" type="presParOf" srcId="{EA87C3E7-83C9-7B41-A630-649D7923301B}" destId="{2801260B-3B38-1C48-94E0-CA19D6F3E1D1}" srcOrd="1" destOrd="0" presId="urn:microsoft.com/office/officeart/2005/8/layout/hierarchy1"/>
    <dgm:cxn modelId="{30781C8D-1118-C04B-A5EC-13940321B486}" type="presParOf" srcId="{2801260B-3B38-1C48-94E0-CA19D6F3E1D1}" destId="{0A0A1A7A-ABFF-0248-9421-E13E18854A43}" srcOrd="0" destOrd="0" presId="urn:microsoft.com/office/officeart/2005/8/layout/hierarchy1"/>
    <dgm:cxn modelId="{72A23CF8-B180-6A4B-B750-F09E376DE2BD}" type="presParOf" srcId="{0A0A1A7A-ABFF-0248-9421-E13E18854A43}" destId="{5D32DC2F-F071-D44C-B6AA-04AD0BE0D180}" srcOrd="0" destOrd="0" presId="urn:microsoft.com/office/officeart/2005/8/layout/hierarchy1"/>
    <dgm:cxn modelId="{5B47FADB-3F20-2542-B4B4-33EEE08982A7}" type="presParOf" srcId="{0A0A1A7A-ABFF-0248-9421-E13E18854A43}" destId="{E8762351-E3BE-7345-9DD5-EC7172455406}" srcOrd="1" destOrd="0" presId="urn:microsoft.com/office/officeart/2005/8/layout/hierarchy1"/>
    <dgm:cxn modelId="{5C0A215F-F994-3D45-A125-51ACCD4BE0A5}" type="presParOf" srcId="{2801260B-3B38-1C48-94E0-CA19D6F3E1D1}" destId="{E6152A0E-9D18-A54F-9F7A-DC99459DD278}" srcOrd="1" destOrd="0" presId="urn:microsoft.com/office/officeart/2005/8/layout/hierarchy1"/>
    <dgm:cxn modelId="{715E1892-040A-4F4B-9469-8D5E75F87E94}" type="presParOf" srcId="{EA87C3E7-83C9-7B41-A630-649D7923301B}" destId="{14D35777-67D4-134D-8F5B-A6AADE7939C5}" srcOrd="2" destOrd="0" presId="urn:microsoft.com/office/officeart/2005/8/layout/hierarchy1"/>
    <dgm:cxn modelId="{E6D663DE-E717-CE49-BA8D-F1093084BDC3}" type="presParOf" srcId="{EA87C3E7-83C9-7B41-A630-649D7923301B}" destId="{09AF3266-9F9F-904F-B45C-C71F447F3F90}" srcOrd="3" destOrd="0" presId="urn:microsoft.com/office/officeart/2005/8/layout/hierarchy1"/>
    <dgm:cxn modelId="{A8CEEBB8-9746-DC46-B1CA-BB888794DB90}" type="presParOf" srcId="{09AF3266-9F9F-904F-B45C-C71F447F3F90}" destId="{600ADAC7-6E6C-3A4E-B375-E59697B01B00}" srcOrd="0" destOrd="0" presId="urn:microsoft.com/office/officeart/2005/8/layout/hierarchy1"/>
    <dgm:cxn modelId="{872975E6-4449-9C45-8C64-1BEF5BCB95E7}" type="presParOf" srcId="{600ADAC7-6E6C-3A4E-B375-E59697B01B00}" destId="{A1035D36-0469-C142-855B-A04C6BA4CA30}" srcOrd="0" destOrd="0" presId="urn:microsoft.com/office/officeart/2005/8/layout/hierarchy1"/>
    <dgm:cxn modelId="{5524A126-03FE-EA45-95B1-99465E0256B6}" type="presParOf" srcId="{600ADAC7-6E6C-3A4E-B375-E59697B01B00}" destId="{07179541-A23F-BE47-A569-0823D6DDA051}" srcOrd="1" destOrd="0" presId="urn:microsoft.com/office/officeart/2005/8/layout/hierarchy1"/>
    <dgm:cxn modelId="{742D8F28-6CD1-774D-8192-B8C805F7A291}" type="presParOf" srcId="{09AF3266-9F9F-904F-B45C-C71F447F3F90}" destId="{1DC3A689-15D3-6849-A33D-F6F759A845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35777-67D4-134D-8F5B-A6AADE7939C5}">
      <dsp:nvSpPr>
        <dsp:cNvPr id="0" name=""/>
        <dsp:cNvSpPr/>
      </dsp:nvSpPr>
      <dsp:spPr>
        <a:xfrm>
          <a:off x="5202286" y="3030663"/>
          <a:ext cx="1292394" cy="31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42"/>
              </a:lnTo>
              <a:lnTo>
                <a:pt x="1292394" y="197742"/>
              </a:lnTo>
              <a:lnTo>
                <a:pt x="1292394" y="3106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199BA-B4BB-A54C-9CDD-F02EF57966DE}">
      <dsp:nvSpPr>
        <dsp:cNvPr id="0" name=""/>
        <dsp:cNvSpPr/>
      </dsp:nvSpPr>
      <dsp:spPr>
        <a:xfrm>
          <a:off x="4499166" y="3030663"/>
          <a:ext cx="703120" cy="310617"/>
        </a:xfrm>
        <a:custGeom>
          <a:avLst/>
          <a:gdLst/>
          <a:ahLst/>
          <a:cxnLst/>
          <a:rect l="0" t="0" r="0" b="0"/>
          <a:pathLst>
            <a:path>
              <a:moveTo>
                <a:pt x="703120" y="0"/>
              </a:moveTo>
              <a:lnTo>
                <a:pt x="703120" y="197742"/>
              </a:lnTo>
              <a:lnTo>
                <a:pt x="0" y="197742"/>
              </a:lnTo>
              <a:lnTo>
                <a:pt x="0" y="3106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4303F-2171-1F4D-BCB5-61438C8C38D3}">
      <dsp:nvSpPr>
        <dsp:cNvPr id="0" name=""/>
        <dsp:cNvSpPr/>
      </dsp:nvSpPr>
      <dsp:spPr>
        <a:xfrm>
          <a:off x="5156566" y="2151060"/>
          <a:ext cx="91440" cy="399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18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5482F-CB8F-C842-B58C-822403727B70}">
      <dsp:nvSpPr>
        <dsp:cNvPr id="0" name=""/>
        <dsp:cNvSpPr/>
      </dsp:nvSpPr>
      <dsp:spPr>
        <a:xfrm>
          <a:off x="4770288" y="1334204"/>
          <a:ext cx="431997" cy="336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61"/>
              </a:lnTo>
              <a:lnTo>
                <a:pt x="431997" y="223561"/>
              </a:lnTo>
              <a:lnTo>
                <a:pt x="431997" y="33643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B65E-B806-1949-9C7A-9661459257FC}">
      <dsp:nvSpPr>
        <dsp:cNvPr id="0" name=""/>
        <dsp:cNvSpPr/>
      </dsp:nvSpPr>
      <dsp:spPr>
        <a:xfrm>
          <a:off x="3767202" y="499422"/>
          <a:ext cx="1003085" cy="354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88"/>
              </a:lnTo>
              <a:lnTo>
                <a:pt x="1003085" y="241488"/>
              </a:lnTo>
              <a:lnTo>
                <a:pt x="1003085" y="3543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9D717-366B-DB45-8BDD-5D3D57F4E117}">
      <dsp:nvSpPr>
        <dsp:cNvPr id="0" name=""/>
        <dsp:cNvSpPr/>
      </dsp:nvSpPr>
      <dsp:spPr>
        <a:xfrm>
          <a:off x="2682286" y="1334204"/>
          <a:ext cx="614186" cy="357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23"/>
              </a:lnTo>
              <a:lnTo>
                <a:pt x="614186" y="244923"/>
              </a:lnTo>
              <a:lnTo>
                <a:pt x="614186" y="35779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1D38A-07BE-E64B-8FBE-1E41BA938C6D}">
      <dsp:nvSpPr>
        <dsp:cNvPr id="0" name=""/>
        <dsp:cNvSpPr/>
      </dsp:nvSpPr>
      <dsp:spPr>
        <a:xfrm>
          <a:off x="1855506" y="1334204"/>
          <a:ext cx="826780" cy="354363"/>
        </a:xfrm>
        <a:custGeom>
          <a:avLst/>
          <a:gdLst/>
          <a:ahLst/>
          <a:cxnLst/>
          <a:rect l="0" t="0" r="0" b="0"/>
          <a:pathLst>
            <a:path>
              <a:moveTo>
                <a:pt x="826780" y="0"/>
              </a:moveTo>
              <a:lnTo>
                <a:pt x="826780" y="241488"/>
              </a:lnTo>
              <a:lnTo>
                <a:pt x="0" y="241488"/>
              </a:lnTo>
              <a:lnTo>
                <a:pt x="0" y="35436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146BD-FC3E-654F-897E-E61AE1AE1B42}">
      <dsp:nvSpPr>
        <dsp:cNvPr id="0" name=""/>
        <dsp:cNvSpPr/>
      </dsp:nvSpPr>
      <dsp:spPr>
        <a:xfrm>
          <a:off x="2682286" y="499422"/>
          <a:ext cx="1084916" cy="354363"/>
        </a:xfrm>
        <a:custGeom>
          <a:avLst/>
          <a:gdLst/>
          <a:ahLst/>
          <a:cxnLst/>
          <a:rect l="0" t="0" r="0" b="0"/>
          <a:pathLst>
            <a:path>
              <a:moveTo>
                <a:pt x="1084916" y="0"/>
              </a:moveTo>
              <a:lnTo>
                <a:pt x="1084916" y="241488"/>
              </a:lnTo>
              <a:lnTo>
                <a:pt x="0" y="241488"/>
              </a:lnTo>
              <a:lnTo>
                <a:pt x="0" y="3543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0B52D-A515-E645-8026-D4C6489BFC89}">
      <dsp:nvSpPr>
        <dsp:cNvPr id="0" name=""/>
        <dsp:cNvSpPr/>
      </dsp:nvSpPr>
      <dsp:spPr>
        <a:xfrm>
          <a:off x="3388919" y="19002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83F11F-9E37-1842-BBBB-6EF9CAB00BC7}">
      <dsp:nvSpPr>
        <dsp:cNvPr id="0" name=""/>
        <dsp:cNvSpPr/>
      </dsp:nvSpPr>
      <dsp:spPr>
        <a:xfrm>
          <a:off x="3524302" y="147615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>
        <a:off x="3538373" y="161686"/>
        <a:ext cx="728424" cy="452277"/>
      </dsp:txXfrm>
    </dsp:sp>
    <dsp:sp modelId="{B23CBC42-94E1-1F4A-A1B7-B0FF2C0547AE}">
      <dsp:nvSpPr>
        <dsp:cNvPr id="0" name=""/>
        <dsp:cNvSpPr/>
      </dsp:nvSpPr>
      <dsp:spPr>
        <a:xfrm>
          <a:off x="2304003" y="853785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9C7727-3F82-C542-AAA6-C3B300034844}">
      <dsp:nvSpPr>
        <dsp:cNvPr id="0" name=""/>
        <dsp:cNvSpPr/>
      </dsp:nvSpPr>
      <dsp:spPr>
        <a:xfrm>
          <a:off x="2439385" y="982398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>
        <a:off x="2453456" y="996469"/>
        <a:ext cx="728424" cy="452277"/>
      </dsp:txXfrm>
    </dsp:sp>
    <dsp:sp modelId="{279745C7-A327-7843-8C3E-55CD724927AE}">
      <dsp:nvSpPr>
        <dsp:cNvPr id="0" name=""/>
        <dsp:cNvSpPr/>
      </dsp:nvSpPr>
      <dsp:spPr>
        <a:xfrm>
          <a:off x="1477223" y="1688567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766D6-AD3B-6B49-8AB9-0D4381159E87}">
      <dsp:nvSpPr>
        <dsp:cNvPr id="0" name=""/>
        <dsp:cNvSpPr/>
      </dsp:nvSpPr>
      <dsp:spPr>
        <a:xfrm>
          <a:off x="1612605" y="1817180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>
        <a:off x="1626676" y="1831251"/>
        <a:ext cx="728424" cy="452277"/>
      </dsp:txXfrm>
    </dsp:sp>
    <dsp:sp modelId="{6DA0A22F-87F3-0746-8071-A312E958AF6B}">
      <dsp:nvSpPr>
        <dsp:cNvPr id="0" name=""/>
        <dsp:cNvSpPr/>
      </dsp:nvSpPr>
      <dsp:spPr>
        <a:xfrm>
          <a:off x="2918190" y="1692002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D9D3F-CEDC-A44B-8E78-1DA7C8717F55}">
      <dsp:nvSpPr>
        <dsp:cNvPr id="0" name=""/>
        <dsp:cNvSpPr/>
      </dsp:nvSpPr>
      <dsp:spPr>
        <a:xfrm>
          <a:off x="3053572" y="1820615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>
        <a:off x="3067643" y="1834686"/>
        <a:ext cx="728424" cy="452277"/>
      </dsp:txXfrm>
    </dsp:sp>
    <dsp:sp modelId="{1BA16FF7-CDAC-134B-8D73-112143A2977E}">
      <dsp:nvSpPr>
        <dsp:cNvPr id="0" name=""/>
        <dsp:cNvSpPr/>
      </dsp:nvSpPr>
      <dsp:spPr>
        <a:xfrm>
          <a:off x="4392005" y="853785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E2B6D-E47E-D649-8A38-B2887942754A}">
      <dsp:nvSpPr>
        <dsp:cNvPr id="0" name=""/>
        <dsp:cNvSpPr/>
      </dsp:nvSpPr>
      <dsp:spPr>
        <a:xfrm>
          <a:off x="4527388" y="982398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>
        <a:off x="4541459" y="996469"/>
        <a:ext cx="728424" cy="452277"/>
      </dsp:txXfrm>
    </dsp:sp>
    <dsp:sp modelId="{0E0A2C4A-EB62-BE4D-8D03-B7E4E7997D25}">
      <dsp:nvSpPr>
        <dsp:cNvPr id="0" name=""/>
        <dsp:cNvSpPr/>
      </dsp:nvSpPr>
      <dsp:spPr>
        <a:xfrm>
          <a:off x="4824003" y="1670640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23DD37-5AB4-FE42-B514-87E9B0CF1888}">
      <dsp:nvSpPr>
        <dsp:cNvPr id="0" name=""/>
        <dsp:cNvSpPr/>
      </dsp:nvSpPr>
      <dsp:spPr>
        <a:xfrm>
          <a:off x="4959386" y="1799253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7</a:t>
          </a:r>
          <a:endParaRPr lang="en-US" sz="2000" kern="1200" dirty="0"/>
        </a:p>
      </dsp:txBody>
      <dsp:txXfrm>
        <a:off x="4973457" y="1813324"/>
        <a:ext cx="728424" cy="452277"/>
      </dsp:txXfrm>
    </dsp:sp>
    <dsp:sp modelId="{3ACBEB2E-7470-DB49-90A5-A9EDCFB805E9}">
      <dsp:nvSpPr>
        <dsp:cNvPr id="0" name=""/>
        <dsp:cNvSpPr/>
      </dsp:nvSpPr>
      <dsp:spPr>
        <a:xfrm>
          <a:off x="4824003" y="2550244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C7EAA-A946-B548-8A34-9A8AB62FEBD2}">
      <dsp:nvSpPr>
        <dsp:cNvPr id="0" name=""/>
        <dsp:cNvSpPr/>
      </dsp:nvSpPr>
      <dsp:spPr>
        <a:xfrm>
          <a:off x="4959386" y="2678857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91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8, 1</a:t>
          </a:r>
          <a:endParaRPr lang="en-US" sz="2000" kern="1200" dirty="0"/>
        </a:p>
      </dsp:txBody>
      <dsp:txXfrm>
        <a:off x="4973457" y="2692928"/>
        <a:ext cx="728424" cy="452277"/>
      </dsp:txXfrm>
    </dsp:sp>
    <dsp:sp modelId="{5D32DC2F-F071-D44C-B6AA-04AD0BE0D180}">
      <dsp:nvSpPr>
        <dsp:cNvPr id="0" name=""/>
        <dsp:cNvSpPr/>
      </dsp:nvSpPr>
      <dsp:spPr>
        <a:xfrm>
          <a:off x="4120883" y="3341281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762351-E3BE-7345-9DD5-EC7172455406}">
      <dsp:nvSpPr>
        <dsp:cNvPr id="0" name=""/>
        <dsp:cNvSpPr/>
      </dsp:nvSpPr>
      <dsp:spPr>
        <a:xfrm>
          <a:off x="4256265" y="3469894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9, 2</a:t>
          </a:r>
          <a:endParaRPr lang="en-US" sz="2000" kern="1200" dirty="0"/>
        </a:p>
      </dsp:txBody>
      <dsp:txXfrm>
        <a:off x="4270336" y="3483965"/>
        <a:ext cx="728424" cy="452277"/>
      </dsp:txXfrm>
    </dsp:sp>
    <dsp:sp modelId="{A1035D36-0469-C142-855B-A04C6BA4CA30}">
      <dsp:nvSpPr>
        <dsp:cNvPr id="0" name=""/>
        <dsp:cNvSpPr/>
      </dsp:nvSpPr>
      <dsp:spPr>
        <a:xfrm>
          <a:off x="6116398" y="3341281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179541-A23F-BE47-A569-0823D6DDA051}">
      <dsp:nvSpPr>
        <dsp:cNvPr id="0" name=""/>
        <dsp:cNvSpPr/>
      </dsp:nvSpPr>
      <dsp:spPr>
        <a:xfrm>
          <a:off x="6251780" y="3469894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10, 3</a:t>
          </a:r>
          <a:endParaRPr lang="en-US" sz="2000" kern="1200" dirty="0"/>
        </a:p>
      </dsp:txBody>
      <dsp:txXfrm>
        <a:off x="6265851" y="3483965"/>
        <a:ext cx="728424" cy="452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coady</a:t>
            </a:r>
            <a:r>
              <a:rPr lang="en-US" dirty="0" smtClean="0"/>
              <a:t> - Network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13"/>
          <a:stretch/>
        </p:blipFill>
        <p:spPr>
          <a:xfrm>
            <a:off x="7879977" y="2531023"/>
            <a:ext cx="3978172" cy="22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41" y="67734"/>
            <a:ext cx="6856626" cy="6856626"/>
          </a:xfrm>
        </p:spPr>
      </p:pic>
      <p:sp>
        <p:nvSpPr>
          <p:cNvPr id="6" name="TextBox 5"/>
          <p:cNvSpPr txBox="1"/>
          <p:nvPr/>
        </p:nvSpPr>
        <p:spPr>
          <a:xfrm>
            <a:off x="9397999" y="6510866"/>
            <a:ext cx="2472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http://</a:t>
            </a:r>
            <a:r>
              <a:rPr lang="en-US" sz="1050" dirty="0" err="1"/>
              <a:t>www.netuitive.com</a:t>
            </a:r>
            <a:r>
              <a:rPr lang="en-US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37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 smtClean="0"/>
              <a:t>Docker Daemon runs directly on the Linux Kernel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To do this it must have root privileges – very dangerous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Docker has built in precautions against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Docker Protect the Host?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8094" y="4464424"/>
            <a:ext cx="3594847" cy="1936376"/>
          </a:xfrm>
          <a:prstGeom prst="rect">
            <a:avLst/>
          </a:prstGeom>
          <a:solidFill>
            <a:schemeClr val="accent3">
              <a:lumMod val="40000"/>
              <a:lumOff val="60000"/>
              <a:alpha val="5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88272"/>
              </p:ext>
            </p:extLst>
          </p:nvPr>
        </p:nvGraphicFramePr>
        <p:xfrm>
          <a:off x="2060964" y="2050306"/>
          <a:ext cx="7669788" cy="39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20631" y="4065661"/>
            <a:ext cx="2178427" cy="4034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dirty="0" smtClean="0"/>
              <a:t>New PID Namespace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9887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Answer: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80B52D-A515-E645-8026-D4C6489BF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3F11F-9E37-1842-BBBB-6EF9CAB00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7146BD-FC3E-654F-897E-E61AE1AE1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3CBC42-94E1-1F4A-A1B7-B0FF2C054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9C7727-3F82-C542-AAA6-C3B300034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61D38A-07BE-E64B-8FBE-1E41BA938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745C7-A327-7843-8C3E-55CD72492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9766D6-AD3B-6B49-8AB9-0D4381159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79D717-366B-DB45-8BDD-5D3D57F4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A0A22F-87F3-0746-8071-A312E958A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D9D3F-CEDC-A44B-8E78-1DA7C8717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92B65E-B806-1949-9C7A-966145925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A16FF7-CDAC-134B-8D73-112143A29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9E2B6D-E47E-D649-8A38-B28879427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5482F-CB8F-C842-B58C-822403727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0A2C4A-EB62-BE4D-8D03-B7E4E7997D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23DD37-5AB4-FE42-B514-87E9B0CF1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24303F-2171-1F4D-BCB5-61438C8C3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CBEB2E-7470-DB49-90A5-A9EDCFB80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BC7EAA-A946-B548-8A34-9A8AB62F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5199BA-B4BB-A54C-9CDD-F02EF5796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32DC2F-F071-D44C-B6AA-04AD0BE0D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762351-E3BE-7345-9DD5-EC717245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35777-67D4-134D-8F5B-A6AADE793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035D36-0469-C142-855B-A04C6BA4C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179541-A23F-BE47-A569-0823D6DDA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4" grpId="0" uiExpand="1">
        <p:bldSub>
          <a:bldDgm bld="one"/>
        </p:bldSub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5741"/>
            <a:ext cx="8946541" cy="4195481"/>
          </a:xfrm>
        </p:spPr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 smtClean="0"/>
              <a:t>Useless if not used correctly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Any user in control of the Docker Daemon is essentially root</a:t>
            </a:r>
          </a:p>
        </p:txBody>
      </p:sp>
    </p:spTree>
    <p:extLst>
      <p:ext uri="{BB962C8B-B14F-4D97-AF65-F5344CB8AC3E}">
        <p14:creationId xmlns:p14="http://schemas.microsoft.com/office/powerpoint/2010/main" val="13760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61" y="0"/>
            <a:ext cx="7876135" cy="6858000"/>
          </a:xfrm>
        </p:spPr>
      </p:pic>
    </p:spTree>
    <p:extLst>
      <p:ext uri="{BB962C8B-B14F-4D97-AF65-F5344CB8AC3E}">
        <p14:creationId xmlns:p14="http://schemas.microsoft.com/office/powerpoint/2010/main" val="15320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334" y="2487707"/>
            <a:ext cx="9404723" cy="1400530"/>
          </a:xfrm>
        </p:spPr>
        <p:txBody>
          <a:bodyPr anchor="ctr"/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503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90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</vt:lpstr>
      <vt:lpstr>Docker Security</vt:lpstr>
      <vt:lpstr>PowerPoint Presentation</vt:lpstr>
      <vt:lpstr>Security Considerations</vt:lpstr>
      <vt:lpstr>How Does Docker Protect the Host?</vt:lpstr>
      <vt:lpstr>However...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Security</dc:title>
  <dc:creator>Stephen Coady</dc:creator>
  <cp:lastModifiedBy>Stephen Coady</cp:lastModifiedBy>
  <cp:revision>12</cp:revision>
  <dcterms:created xsi:type="dcterms:W3CDTF">2016-11-01T09:46:30Z</dcterms:created>
  <dcterms:modified xsi:type="dcterms:W3CDTF">2016-11-01T13:51:32Z</dcterms:modified>
</cp:coreProperties>
</file>