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88D0-6560-4C32-9F9D-B03ED3B435D1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0A3-D9E2-4A6F-B20D-446E80E5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88D0-6560-4C32-9F9D-B03ED3B435D1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0A3-D9E2-4A6F-B20D-446E80E5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88D0-6560-4C32-9F9D-B03ED3B435D1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0A3-D9E2-4A6F-B20D-446E80E5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2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88D0-6560-4C32-9F9D-B03ED3B435D1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0A3-D9E2-4A6F-B20D-446E80E5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88D0-6560-4C32-9F9D-B03ED3B435D1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0A3-D9E2-4A6F-B20D-446E80E5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88D0-6560-4C32-9F9D-B03ED3B435D1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0A3-D9E2-4A6F-B20D-446E80E5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88D0-6560-4C32-9F9D-B03ED3B435D1}" type="datetimeFigureOut">
              <a:rPr lang="en-US" smtClean="0"/>
              <a:t>6/20/15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0A3-D9E2-4A6F-B20D-446E80E5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88D0-6560-4C32-9F9D-B03ED3B435D1}" type="datetimeFigureOut">
              <a:rPr lang="en-US" smtClean="0"/>
              <a:t>6/20/15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0A3-D9E2-4A6F-B20D-446E80E5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88D0-6560-4C32-9F9D-B03ED3B435D1}" type="datetimeFigureOut">
              <a:rPr lang="en-US" smtClean="0"/>
              <a:t>6/20/15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0A3-D9E2-4A6F-B20D-446E80E5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88D0-6560-4C32-9F9D-B03ED3B435D1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0A3-D9E2-4A6F-B20D-446E80E5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88D0-6560-4C32-9F9D-B03ED3B435D1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0A3-D9E2-4A6F-B20D-446E80E5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88D0-6560-4C32-9F9D-B03ED3B435D1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10A3-D9E2-4A6F-B20D-446E80E5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8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Walther@CoderCamp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-ui.github.io/bootstra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Walther@CoderCamp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.Walther@CoderCamp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 to Code: Building Web Apps with ASP.NET MVC +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Stephen Walther</a:t>
            </a:r>
          </a:p>
          <a:p>
            <a:r>
              <a:rPr lang="en-US" dirty="0" smtClean="0">
                <a:hlinkClick r:id="rId2"/>
              </a:rPr>
              <a:t>Stephen.Walther@CoderCamps.com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WI-FI: </a:t>
            </a:r>
            <a:r>
              <a:rPr lang="en-US" dirty="0" err="1"/>
              <a:t>SeattleCoderCampsWA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7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Application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AngularJS to our project using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an </a:t>
            </a:r>
            <a:r>
              <a:rPr lang="en-US" dirty="0" err="1" smtClean="0"/>
              <a:t>ngApps</a:t>
            </a:r>
            <a:r>
              <a:rPr lang="en-US" dirty="0" smtClean="0"/>
              <a:t> folder.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an AngularJS application module named </a:t>
            </a:r>
            <a:r>
              <a:rPr lang="en-US" dirty="0" err="1" smtClean="0"/>
              <a:t>MovieApp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controller.js JavaScript file.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MovieListController</a:t>
            </a:r>
            <a:r>
              <a:rPr lang="en-US" dirty="0" smtClean="0"/>
              <a:t> controller that returns 2 movies.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8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Replace content of Home/</a:t>
            </a:r>
            <a:r>
              <a:rPr lang="en-US" dirty="0" err="1" smtClean="0"/>
              <a:t>Index.cshtml</a:t>
            </a:r>
            <a:r>
              <a:rPr lang="en-US" dirty="0" smtClean="0"/>
              <a:t> file.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scripts for AngularJS, app.js, and controllers.js.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ng-app directive.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ng-controller directive.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ng-repeat directive.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7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Server +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Modify </a:t>
            </a:r>
            <a:r>
              <a:rPr lang="en-US" dirty="0" err="1" smtClean="0"/>
              <a:t>MovieListController</a:t>
            </a:r>
            <a:r>
              <a:rPr lang="en-US" dirty="0" smtClean="0"/>
              <a:t> to use $http service.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dependency injection and JavaScript promises.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4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Makes Twitter Bootstrap compatible with AngularJS.</a:t>
            </a:r>
          </a:p>
          <a:p>
            <a:pPr lvl="1"/>
            <a:r>
              <a:rPr lang="en-US" dirty="0" smtClean="0"/>
              <a:t>Extends Twitter Bootstrap with lots of features:</a:t>
            </a:r>
          </a:p>
          <a:p>
            <a:pPr marL="914400" lvl="2" indent="0">
              <a:buNone/>
            </a:pPr>
            <a:endParaRPr lang="en-US" dirty="0" smtClean="0">
              <a:hlinkClick r:id="rId2"/>
            </a:endParaRPr>
          </a:p>
          <a:p>
            <a:pPr marL="914400" lvl="2" indent="0">
              <a:buNone/>
            </a:pPr>
            <a:r>
              <a:rPr lang="en-US" sz="3200" dirty="0" smtClean="0">
                <a:hlinkClick r:id="rId2"/>
              </a:rPr>
              <a:t>http://angular-ui.github.io/bootstrap/</a:t>
            </a:r>
            <a:endParaRPr lang="en-US" sz="32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Install AngularJS UI using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AngularJS dependency to application module.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myModule</a:t>
            </a:r>
            <a:r>
              <a:rPr lang="en-US" dirty="0" smtClean="0"/>
              <a:t>', ['</a:t>
            </a:r>
            <a:r>
              <a:rPr lang="en-US" dirty="0" err="1" smtClean="0"/>
              <a:t>ui.bootstrap</a:t>
            </a:r>
            <a:r>
              <a:rPr lang="en-US" dirty="0" smtClean="0"/>
              <a:t>']);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AngularJS UI script to view.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2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Details Modal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Modal Template to view.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ng-click directive to HTML table.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showDetails</a:t>
            </a:r>
            <a:r>
              <a:rPr lang="en-US" dirty="0" smtClean="0"/>
              <a:t>() method to controller.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ModelDetailsController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Web API Get() movie details action.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&lt;script type="text/ng-template" id="ModalDetails.html"&gt;</a:t>
            </a:r>
          </a:p>
          <a:p>
            <a:pPr marL="0" indent="0">
              <a:buNone/>
            </a:pPr>
            <a:r>
              <a:rPr lang="en-US" dirty="0" smtClean="0"/>
              <a:t>        &lt;div class="modal-header"&gt;</a:t>
            </a:r>
          </a:p>
          <a:p>
            <a:pPr marL="0" indent="0">
              <a:buNone/>
            </a:pPr>
            <a:r>
              <a:rPr lang="en-US" dirty="0" smtClean="0"/>
              <a:t>            &lt;h3 class="modal-title"&gt;Movie Details&lt;/h3&gt;</a:t>
            </a:r>
          </a:p>
          <a:p>
            <a:pPr marL="0" indent="0">
              <a:buNone/>
            </a:pPr>
            <a:r>
              <a:rPr lang="en-US" dirty="0" smtClean="0"/>
              <a:t>        &lt;/div&gt;</a:t>
            </a:r>
          </a:p>
          <a:p>
            <a:pPr marL="0" indent="0">
              <a:buNone/>
            </a:pPr>
            <a:r>
              <a:rPr lang="en-US" dirty="0" smtClean="0"/>
              <a:t>        &lt;div class="modal-body"&gt;</a:t>
            </a:r>
          </a:p>
          <a:p>
            <a:pPr marL="0" indent="0">
              <a:buNone/>
            </a:pPr>
            <a:r>
              <a:rPr lang="en-US" dirty="0" smtClean="0"/>
              <a:t>            &lt;h1&gt;{{</a:t>
            </a:r>
            <a:r>
              <a:rPr lang="en-US" dirty="0" err="1" smtClean="0"/>
              <a:t>modal.movie.Title</a:t>
            </a:r>
            <a:r>
              <a:rPr lang="en-US" dirty="0" smtClean="0"/>
              <a:t>}}&lt;/h1&gt;</a:t>
            </a:r>
          </a:p>
          <a:p>
            <a:pPr marL="0" indent="0">
              <a:buNone/>
            </a:pPr>
            <a:r>
              <a:rPr lang="en-US" dirty="0" smtClean="0"/>
              <a:t>            &lt;div&gt;Title: {{</a:t>
            </a:r>
            <a:r>
              <a:rPr lang="en-US" dirty="0" err="1" smtClean="0"/>
              <a:t>modal.movie.Title</a:t>
            </a:r>
            <a:r>
              <a:rPr lang="en-US" dirty="0" smtClean="0"/>
              <a:t>}}&lt;/div&gt;</a:t>
            </a:r>
          </a:p>
          <a:p>
            <a:pPr marL="0" indent="0">
              <a:buNone/>
            </a:pPr>
            <a:r>
              <a:rPr lang="en-US" dirty="0" smtClean="0"/>
              <a:t>            &lt;div&gt;Director: {{</a:t>
            </a:r>
            <a:r>
              <a:rPr lang="en-US" dirty="0" err="1" smtClean="0"/>
              <a:t>modal.movie.Director</a:t>
            </a:r>
            <a:r>
              <a:rPr lang="en-US" dirty="0" smtClean="0"/>
              <a:t>}}&lt;/div&gt;</a:t>
            </a:r>
          </a:p>
          <a:p>
            <a:pPr marL="0" indent="0">
              <a:buNone/>
            </a:pPr>
            <a:r>
              <a:rPr lang="en-US" dirty="0" smtClean="0"/>
              <a:t>        &lt;/div&gt;</a:t>
            </a:r>
          </a:p>
          <a:p>
            <a:pPr marL="0" indent="0">
              <a:buNone/>
            </a:pPr>
            <a:r>
              <a:rPr lang="en-US" dirty="0" smtClean="0"/>
              <a:t>        &lt;div class="modal-footer"&gt;</a:t>
            </a:r>
          </a:p>
          <a:p>
            <a:pPr marL="0" indent="0">
              <a:buNone/>
            </a:pPr>
            <a:r>
              <a:rPr lang="en-US" dirty="0" smtClean="0"/>
              <a:t>            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 ng-click="</a:t>
            </a:r>
            <a:r>
              <a:rPr lang="en-US" dirty="0" err="1" smtClean="0"/>
              <a:t>modal.ok</a:t>
            </a:r>
            <a:r>
              <a:rPr lang="en-US" dirty="0" smtClean="0"/>
              <a:t>()"&gt;OK&lt;/button&gt;</a:t>
            </a:r>
          </a:p>
          <a:p>
            <a:pPr marL="0" indent="0">
              <a:buNone/>
            </a:pPr>
            <a:r>
              <a:rPr lang="en-US" dirty="0" smtClean="0"/>
              <a:t>        &lt;/div&gt;</a:t>
            </a:r>
          </a:p>
          <a:p>
            <a:pPr marL="0" indent="0">
              <a:buNone/>
            </a:pPr>
            <a:r>
              <a:rPr lang="en-US" dirty="0" smtClean="0"/>
              <a:t>    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7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ng-click Directive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70" y="2123829"/>
            <a:ext cx="9821749" cy="16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11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showDetails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details modal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self.details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function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movieId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detailsModal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modal.open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'ModalDetails.html',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controller: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ModalDetailsController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as modal',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resolve: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movieId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function () {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movieId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4501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Coder Camps:</a:t>
            </a:r>
          </a:p>
          <a:p>
            <a:pPr lvl="1"/>
            <a:r>
              <a:rPr lang="en-US" dirty="0" smtClean="0"/>
              <a:t>9-week, hands-on, boot camp for C#/ASP.NET MVC/AngularJS.</a:t>
            </a:r>
          </a:p>
          <a:p>
            <a:pPr lvl="1"/>
            <a:r>
              <a:rPr lang="en-US" dirty="0" smtClean="0"/>
              <a:t>Located here at Redmond Town Center. </a:t>
            </a:r>
          </a:p>
          <a:p>
            <a:pPr lvl="1"/>
            <a:r>
              <a:rPr lang="en-US" dirty="0" smtClean="0"/>
              <a:t>Contact me at </a:t>
            </a:r>
            <a:r>
              <a:rPr lang="en-US" dirty="0" smtClean="0">
                <a:hlinkClick r:id="rId2"/>
              </a:rPr>
              <a:t>Stephen.Walther@CoderCamps.com</a:t>
            </a:r>
            <a:r>
              <a:rPr lang="en-US" dirty="0" smtClean="0"/>
              <a:t> to learn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ModelDetailsController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MovieApp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').controller('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ModalDetailsController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', function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movieId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modalInstance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$http)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self = this;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http.get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/movies/' +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movieId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).success(function(movie)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self.movie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movie;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self.ok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modalInstance.close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67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Web API Get()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Movie Get(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_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db.Movies.Find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932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Big Takeaways:</a:t>
            </a:r>
          </a:p>
          <a:p>
            <a:pPr lvl="1"/>
            <a:r>
              <a:rPr lang="en-US" dirty="0" smtClean="0"/>
              <a:t>Building modern apps requires a combinations of lots of different skills: Web API, Entity Framework, C#, JavaScript, HTML, CSS, Bootstrap, AngularJS.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Client-side apps provide a better user experience than traditional server-side apps:  Single View, Persistent State, Better Performance.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learn more about Coder Camps contact me at </a:t>
            </a:r>
            <a:r>
              <a:rPr lang="en-US" dirty="0" smtClean="0">
                <a:hlinkClick r:id="rId2"/>
              </a:rPr>
              <a:t>Stephen.Walther@CoderCamps.com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7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Technologies that we will use:</a:t>
            </a:r>
          </a:p>
          <a:p>
            <a:pPr lvl="1"/>
            <a:r>
              <a:rPr lang="en-US" b="1" dirty="0" smtClean="0"/>
              <a:t>Microsoft ASP.NET Web API (Server-Side)</a:t>
            </a:r>
          </a:p>
          <a:p>
            <a:pPr lvl="2"/>
            <a:r>
              <a:rPr lang="en-US" dirty="0" smtClean="0"/>
              <a:t>Expose data from the server.</a:t>
            </a:r>
          </a:p>
          <a:p>
            <a:pPr lvl="2"/>
            <a:r>
              <a:rPr lang="en-US" dirty="0" smtClean="0"/>
              <a:t>C#</a:t>
            </a:r>
          </a:p>
          <a:p>
            <a:pPr lvl="2"/>
            <a:r>
              <a:rPr lang="en-US" dirty="0" smtClean="0"/>
              <a:t>Microsoft Entity Framework</a:t>
            </a:r>
          </a:p>
          <a:p>
            <a:pPr lvl="2"/>
            <a:r>
              <a:rPr lang="en-US" dirty="0" smtClean="0"/>
              <a:t>Part of Microsoft ASP.NET MVC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AngularJS (Client-Side)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Build client-side views and controllers.</a:t>
            </a:r>
          </a:p>
          <a:p>
            <a:pPr lvl="2"/>
            <a:r>
              <a:rPr lang="en-US" dirty="0" smtClean="0"/>
              <a:t>JavaScript/HTML/CSS</a:t>
            </a:r>
          </a:p>
          <a:p>
            <a:pPr lvl="2"/>
            <a:r>
              <a:rPr lang="en-US" dirty="0" smtClean="0"/>
              <a:t>Open-Source</a:t>
            </a:r>
          </a:p>
          <a:p>
            <a:pPr lvl="2"/>
            <a:endParaRPr lang="en-US" dirty="0"/>
          </a:p>
          <a:p>
            <a:pPr lvl="1"/>
            <a:r>
              <a:rPr lang="en-US" b="1" dirty="0" smtClean="0"/>
              <a:t>Visual Studio</a:t>
            </a:r>
          </a:p>
          <a:p>
            <a:pPr lvl="2"/>
            <a:r>
              <a:rPr lang="en-US" dirty="0" smtClean="0"/>
              <a:t>Development Environment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2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Build Client-Side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Compare 2 Movie Apps:</a:t>
            </a:r>
          </a:p>
          <a:p>
            <a:pPr lvl="1"/>
            <a:r>
              <a:rPr lang="en-US" dirty="0" smtClean="0"/>
              <a:t>Server-Side </a:t>
            </a:r>
            <a:r>
              <a:rPr lang="en-US" dirty="0" err="1" smtClean="0"/>
              <a:t>MovieApp</a:t>
            </a:r>
            <a:endParaRPr lang="en-US" dirty="0" smtClean="0"/>
          </a:p>
          <a:p>
            <a:pPr lvl="1"/>
            <a:r>
              <a:rPr lang="en-US" dirty="0" smtClean="0"/>
              <a:t>Client-Side </a:t>
            </a:r>
            <a:r>
              <a:rPr lang="en-US" dirty="0" err="1" smtClean="0"/>
              <a:t>MovieApp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Build Client-Side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Views for each action.</a:t>
            </a:r>
          </a:p>
          <a:p>
            <a:pPr lvl="1"/>
            <a:r>
              <a:rPr lang="en-US" dirty="0" smtClean="0"/>
              <a:t>Create, Edit, Delete, Details views</a:t>
            </a:r>
          </a:p>
          <a:p>
            <a:r>
              <a:rPr lang="en-US" dirty="0" smtClean="0"/>
              <a:t>Lose state when moving between views.</a:t>
            </a:r>
          </a:p>
          <a:p>
            <a:pPr lvl="1"/>
            <a:r>
              <a:rPr lang="en-US" dirty="0" smtClean="0"/>
              <a:t>Must pass hidden form fields and query strings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Entire page must be rebuilt with each </a:t>
            </a:r>
            <a:r>
              <a:rPr lang="en-US" dirty="0" err="1" smtClean="0"/>
              <a:t>postback</a:t>
            </a:r>
            <a:r>
              <a:rPr lang="en-US" dirty="0" smtClean="0"/>
              <a:t> including all state info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(You would never build Microsoft Word as a server-side app)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9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Building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ASP.NET Web API Controller</a:t>
            </a:r>
          </a:p>
          <a:p>
            <a:pPr lvl="2"/>
            <a:r>
              <a:rPr lang="en-US" dirty="0" smtClean="0"/>
              <a:t>Entity Framework</a:t>
            </a:r>
          </a:p>
          <a:p>
            <a:pPr lvl="2"/>
            <a:r>
              <a:rPr lang="en-US" dirty="0" smtClean="0"/>
              <a:t>Code First Migrations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AngularJS </a:t>
            </a:r>
          </a:p>
          <a:p>
            <a:pPr lvl="2"/>
            <a:r>
              <a:rPr lang="en-US" dirty="0" smtClean="0"/>
              <a:t>application module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ontroller</a:t>
            </a:r>
          </a:p>
          <a:p>
            <a:pPr lvl="2"/>
            <a:r>
              <a:rPr lang="en-US" dirty="0" smtClean="0"/>
              <a:t>view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Part of Microsoft ASP.NET framework.</a:t>
            </a:r>
          </a:p>
          <a:p>
            <a:pPr lvl="1"/>
            <a:r>
              <a:rPr lang="en-US" dirty="0" smtClean="0"/>
              <a:t>Enables you to expose data on the Internet.</a:t>
            </a:r>
          </a:p>
          <a:p>
            <a:pPr lvl="1"/>
            <a:r>
              <a:rPr lang="en-US" dirty="0" smtClean="0"/>
              <a:t>Enables you to build a public API like Twitter, Salesforce, GitHub, Flickr.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3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new Web API project in Visual Studio.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Movie model class.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Movies property to the </a:t>
            </a:r>
            <a:r>
              <a:rPr lang="en-US" dirty="0" err="1" smtClean="0"/>
              <a:t>ApplicationDbContext</a:t>
            </a:r>
            <a:r>
              <a:rPr lang="en-US" dirty="0" smtClean="0"/>
              <a:t> class.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Code First Migrations: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i="1" dirty="0" smtClean="0"/>
              <a:t>Enable-Migrations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i="1" dirty="0" smtClean="0"/>
              <a:t>Add-Migration start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i="1" dirty="0" smtClean="0"/>
              <a:t>Update-Database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some sample movie data in the Configuration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8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JavaScript Library (backed by Google).</a:t>
            </a:r>
          </a:p>
          <a:p>
            <a:r>
              <a:rPr lang="en-US" dirty="0" smtClean="0"/>
              <a:t>Dominant client-side framework:</a:t>
            </a:r>
          </a:p>
          <a:p>
            <a:pPr lvl="1"/>
            <a:r>
              <a:rPr lang="en-US" dirty="0" smtClean="0"/>
              <a:t>Backbone.js, </a:t>
            </a:r>
            <a:r>
              <a:rPr lang="en-US" dirty="0" err="1" smtClean="0"/>
              <a:t>KnockoutJS</a:t>
            </a:r>
            <a:r>
              <a:rPr lang="en-US" dirty="0" smtClean="0"/>
              <a:t>, Ember, Polymer.</a:t>
            </a:r>
          </a:p>
          <a:p>
            <a:r>
              <a:rPr lang="en-US" dirty="0" smtClean="0"/>
              <a:t>Uses the MVC Pattern of Models, Views, Controllers.</a:t>
            </a:r>
          </a:p>
          <a:p>
            <a:r>
              <a:rPr lang="en-US" dirty="0" smtClean="0"/>
              <a:t>Extends HTML with custom elements and attributes called ng directives: ng-repeat, ng-click, ng-app, ng-controller,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1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803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Learn to Code: Building Web Apps with ASP.NET MVC + AngularJS</vt:lpstr>
      <vt:lpstr>Introduction</vt:lpstr>
      <vt:lpstr>Introduction</vt:lpstr>
      <vt:lpstr>Why Build Client-Side Apps?</vt:lpstr>
      <vt:lpstr>Why Build Client-Side Apps?</vt:lpstr>
      <vt:lpstr>Steps for Building the App</vt:lpstr>
      <vt:lpstr>Microsoft ASP.NET Web API</vt:lpstr>
      <vt:lpstr>Microsoft Web API</vt:lpstr>
      <vt:lpstr>AngularJS</vt:lpstr>
      <vt:lpstr>AngularJS Application Module</vt:lpstr>
      <vt:lpstr>AngularJS Controller</vt:lpstr>
      <vt:lpstr>AngularJS View</vt:lpstr>
      <vt:lpstr>Connect Server + Client</vt:lpstr>
      <vt:lpstr>AngularJS UI</vt:lpstr>
      <vt:lpstr>AngularJS UI</vt:lpstr>
      <vt:lpstr>Add Details Modal Dialog</vt:lpstr>
      <vt:lpstr>Modal Template</vt:lpstr>
      <vt:lpstr>Add ng-click Directive</vt:lpstr>
      <vt:lpstr>Add showDetails() Method</vt:lpstr>
      <vt:lpstr>Create ModelDetailsController</vt:lpstr>
      <vt:lpstr>Create Web API Get() Action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Code: Building Web Apps with ASP.NET MVC + AngularJS</dc:title>
  <dc:creator>Stephen Walther</dc:creator>
  <cp:lastModifiedBy>Stephen Walther</cp:lastModifiedBy>
  <cp:revision>30</cp:revision>
  <dcterms:created xsi:type="dcterms:W3CDTF">2015-06-20T16:07:45Z</dcterms:created>
  <dcterms:modified xsi:type="dcterms:W3CDTF">2015-06-20T17:00:05Z</dcterms:modified>
</cp:coreProperties>
</file>