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C8F3-D65D-4F53-B53A-6EE81062EF9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BDF6-853E-4B69-B6B9-0F5B3801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Blog App from Scratch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</a:t>
            </a:r>
            <a:r>
              <a:rPr lang="en-US" dirty="0" smtClean="0"/>
              <a:t>Walther </a:t>
            </a:r>
          </a:p>
          <a:p>
            <a:r>
              <a:rPr lang="en-US" smtClean="0"/>
              <a:t>WIFI: </a:t>
            </a:r>
            <a:r>
              <a:rPr lang="en-US" smtClean="0"/>
              <a:t>SeattleCoderCampsWA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dirty="0" smtClean="0"/>
              <a:t>Entity Framework</a:t>
            </a:r>
            <a:r>
              <a:rPr lang="en-US" sz="2800" dirty="0" smtClean="0"/>
              <a:t> – Enables us to store and retrieve data from the database.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r>
              <a:rPr lang="en-US" sz="2800" b="1" dirty="0" smtClean="0"/>
              <a:t>LINQ</a:t>
            </a:r>
            <a:r>
              <a:rPr lang="en-US" sz="2800" dirty="0" smtClean="0"/>
              <a:t> – Extension to the C# language that enables you to compose database queries in C#:</a:t>
            </a:r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p in Products select p</a:t>
            </a:r>
            <a:endParaRPr lang="en-US" sz="2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2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ASP.NET Identity 2.0:</a:t>
            </a:r>
          </a:p>
          <a:p>
            <a:pPr lvl="2"/>
            <a:r>
              <a:rPr lang="en-US" dirty="0" smtClean="0"/>
              <a:t>Credential management – usernames and passwords.</a:t>
            </a:r>
          </a:p>
          <a:p>
            <a:pPr lvl="2"/>
            <a:r>
              <a:rPr lang="en-US" dirty="0" smtClean="0"/>
              <a:t>Social Providers – Login using Twitter, Google, Facebook.</a:t>
            </a:r>
          </a:p>
          <a:p>
            <a:pPr lvl="2"/>
            <a:r>
              <a:rPr lang="en-US" dirty="0" smtClean="0"/>
              <a:t>Email Confirmation – Can’t complete registration without providing email.</a:t>
            </a:r>
          </a:p>
          <a:p>
            <a:pPr lvl="2"/>
            <a:r>
              <a:rPr lang="en-US" dirty="0" smtClean="0"/>
              <a:t>Two-Factor Authentication – Must confirm SMS message when logging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Relationships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39551" y="2463283"/>
            <a:ext cx="1698171" cy="21460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6833" y="2985797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33053" y="1623526"/>
            <a:ext cx="2108718" cy="101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08914" y="1947378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54819" y="2876942"/>
            <a:ext cx="2108718" cy="101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30680" y="3200794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29467" y="4164555"/>
            <a:ext cx="2108718" cy="101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05328" y="4488407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635825" y="3181739"/>
            <a:ext cx="152089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http://blog.educpros.fr/community-manager-a-l-universite/files/2013/03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87" y="1996135"/>
            <a:ext cx="55816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What is Your Name?</a:t>
            </a:r>
          </a:p>
          <a:p>
            <a:pPr lvl="1"/>
            <a:r>
              <a:rPr lang="en-US" sz="3600" dirty="0" smtClean="0"/>
              <a:t>Who is Your Favorite Super Hero?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642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Microsoft ASP.NET MVC</a:t>
            </a:r>
          </a:p>
          <a:p>
            <a:pPr lvl="1"/>
            <a:r>
              <a:rPr lang="en-US" dirty="0" smtClean="0"/>
              <a:t>Microsoft’s flagship technology for building Web Applications.</a:t>
            </a:r>
          </a:p>
          <a:p>
            <a:pPr lvl="1"/>
            <a:r>
              <a:rPr lang="en-US" dirty="0" smtClean="0"/>
              <a:t>Used by Stack Overflow, </a:t>
            </a:r>
            <a:r>
              <a:rPr lang="en-US" dirty="0" err="1" smtClean="0"/>
              <a:t>MarketWatch</a:t>
            </a:r>
            <a:r>
              <a:rPr lang="en-US" dirty="0" smtClean="0"/>
              <a:t>, </a:t>
            </a:r>
            <a:r>
              <a:rPr lang="en-US" dirty="0" err="1" smtClean="0"/>
              <a:t>MySpace</a:t>
            </a:r>
            <a:r>
              <a:rPr lang="en-US" dirty="0" smtClean="0"/>
              <a:t> and </a:t>
            </a:r>
            <a:r>
              <a:rPr lang="en-US" i="1" dirty="0" smtClean="0"/>
              <a:t>over 1 million public websites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Microsoft SQL Server</a:t>
            </a:r>
          </a:p>
          <a:p>
            <a:pPr lvl="1"/>
            <a:r>
              <a:rPr lang="en-US" dirty="0" smtClean="0"/>
              <a:t>Relational Database Server that can handle petabytes of data (over 800 million rows in a table).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HTML/CSS</a:t>
            </a:r>
          </a:p>
          <a:p>
            <a:pPr lvl="1"/>
            <a:r>
              <a:rPr lang="en-US" dirty="0" smtClean="0"/>
              <a:t>Standard Web Technologies to create the views in 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1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Coder Camps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offer 9-week (very intensive) programming boot camps which focuses on the Microsoft technology stack: C#, ASP.NET MVC, Entity Framework, JavaScript, Ajax, and AngularJS.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Are you </a:t>
            </a:r>
            <a:r>
              <a:rPr lang="en-US" i="1" dirty="0" smtClean="0"/>
              <a:t>interested in becoming a professional software developer?</a:t>
            </a:r>
          </a:p>
          <a:p>
            <a:pPr lvl="2"/>
            <a:r>
              <a:rPr lang="en-US" dirty="0" smtClean="0"/>
              <a:t>Talk to Dan!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Are you a recruiter who is </a:t>
            </a:r>
            <a:r>
              <a:rPr lang="en-US" i="1" dirty="0" smtClean="0"/>
              <a:t>interested in hiring super smart developers?</a:t>
            </a:r>
          </a:p>
          <a:p>
            <a:pPr lvl="2"/>
            <a:r>
              <a:rPr lang="en-US" dirty="0" smtClean="0"/>
              <a:t>Talk to Dan!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Blog App:</a:t>
            </a:r>
          </a:p>
          <a:p>
            <a:pPr lvl="1"/>
            <a:r>
              <a:rPr lang="en-US" dirty="0" smtClean="0"/>
              <a:t>Learn the MVC Pattern</a:t>
            </a:r>
          </a:p>
          <a:p>
            <a:pPr lvl="1"/>
            <a:r>
              <a:rPr lang="en-US" dirty="0" smtClean="0"/>
              <a:t>Perform Form Validation</a:t>
            </a:r>
          </a:p>
          <a:p>
            <a:pPr lvl="1"/>
            <a:r>
              <a:rPr lang="en-US" dirty="0" smtClean="0"/>
              <a:t>Store and Retrieve Data from </a:t>
            </a:r>
            <a:r>
              <a:rPr lang="en-US" smtClean="0"/>
              <a:t>a Database</a:t>
            </a:r>
            <a:endParaRPr lang="en-US" dirty="0" smtClean="0"/>
          </a:p>
          <a:p>
            <a:pPr lvl="1"/>
            <a:r>
              <a:rPr lang="en-US" dirty="0" smtClean="0"/>
              <a:t>Represent One-To-Many Relationships</a:t>
            </a:r>
          </a:p>
          <a:p>
            <a:pPr lvl="1"/>
            <a:r>
              <a:rPr lang="en-US" dirty="0"/>
              <a:t>Enable Authentication and Authorization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Routing</a:t>
            </a:r>
            <a:r>
              <a:rPr lang="en-US" dirty="0"/>
              <a:t> – Responsible for mapping each browser request to a controller action. The entry door for ASP.NET MVC.</a:t>
            </a:r>
          </a:p>
          <a:p>
            <a:endParaRPr lang="en-US" dirty="0"/>
          </a:p>
          <a:p>
            <a:r>
              <a:rPr lang="en-US" b="1" dirty="0"/>
              <a:t>Controller</a:t>
            </a:r>
            <a:r>
              <a:rPr lang="en-US" dirty="0"/>
              <a:t> – Responsible for controlling the flow of application execution.</a:t>
            </a:r>
          </a:p>
          <a:p>
            <a:endParaRPr lang="en-US" dirty="0"/>
          </a:p>
          <a:p>
            <a:r>
              <a:rPr lang="en-US" b="1" dirty="0"/>
              <a:t>View</a:t>
            </a:r>
            <a:r>
              <a:rPr lang="en-US" dirty="0"/>
              <a:t> – Renders the user interface for the application.</a:t>
            </a:r>
          </a:p>
          <a:p>
            <a:endParaRPr lang="en-US" dirty="0"/>
          </a:p>
          <a:p>
            <a:r>
              <a:rPr lang="en-US" b="1" dirty="0"/>
              <a:t>Model</a:t>
            </a:r>
            <a:r>
              <a:rPr lang="en-US" dirty="0"/>
              <a:t> – Represents an object in the </a:t>
            </a:r>
            <a:r>
              <a:rPr lang="en-US" dirty="0" smtClean="0"/>
              <a:t>business domain </a:t>
            </a:r>
            <a:r>
              <a:rPr lang="en-US" dirty="0"/>
              <a:t>(domain model) or represents an object passed to a view (view model).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9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ASP.NET MVC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812" y="1825625"/>
            <a:ext cx="6137988" cy="4351338"/>
          </a:xfrm>
        </p:spPr>
        <p:txBody>
          <a:bodyPr/>
          <a:lstStyle/>
          <a:p>
            <a:r>
              <a:rPr lang="en-US" dirty="0" smtClean="0"/>
              <a:t>Create a Route</a:t>
            </a:r>
          </a:p>
          <a:p>
            <a:r>
              <a:rPr lang="en-US" dirty="0" smtClean="0"/>
              <a:t>Create a Model</a:t>
            </a:r>
          </a:p>
          <a:p>
            <a:r>
              <a:rPr lang="en-US" dirty="0" smtClean="0"/>
              <a:t>Create a Controller</a:t>
            </a:r>
          </a:p>
          <a:p>
            <a:r>
              <a:rPr lang="en-US" dirty="0" smtClean="0"/>
              <a:t>Create a View</a:t>
            </a:r>
          </a:p>
          <a:p>
            <a:endParaRPr lang="en-US" dirty="0"/>
          </a:p>
        </p:txBody>
      </p:sp>
      <p:pic>
        <p:nvPicPr>
          <p:cNvPr id="1026" name="Picture 2" descr="http://images.clipartpanda.com/stroll-clipart-clipart_wandelen_animaatjes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9" y="2230502"/>
            <a:ext cx="42291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2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Rendered by the Razor View Engine.</a:t>
            </a:r>
          </a:p>
          <a:p>
            <a:r>
              <a:rPr lang="en-US" dirty="0" smtClean="0"/>
              <a:t>Consists of mixture of HTML and C# (Markup and Code).</a:t>
            </a:r>
          </a:p>
          <a:p>
            <a:r>
              <a:rPr lang="en-US" dirty="0" smtClean="0"/>
              <a:t>Customize any way you want!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1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8595"/>
            <a:ext cx="10515600" cy="3648367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Compare</a:t>
            </a:r>
            <a:endParaRPr lang="en-US" dirty="0"/>
          </a:p>
          <a:p>
            <a:r>
              <a:rPr lang="en-US" dirty="0" err="1"/>
              <a:t>CreditCard</a:t>
            </a:r>
            <a:r>
              <a:rPr lang="en-US" dirty="0"/>
              <a:t>  </a:t>
            </a:r>
          </a:p>
          <a:p>
            <a:r>
              <a:rPr lang="en-US" dirty="0" err="1"/>
              <a:t>CustomValidation</a:t>
            </a:r>
            <a:endParaRPr lang="en-US" dirty="0"/>
          </a:p>
          <a:p>
            <a:r>
              <a:rPr lang="en-US" dirty="0" err="1"/>
              <a:t>EmailAddress</a:t>
            </a:r>
            <a:endParaRPr lang="en-US" dirty="0"/>
          </a:p>
          <a:p>
            <a:r>
              <a:rPr lang="en-US" dirty="0" err="1"/>
              <a:t>FileExtensions</a:t>
            </a:r>
            <a:endParaRPr lang="en-US" dirty="0"/>
          </a:p>
          <a:p>
            <a:r>
              <a:rPr lang="en-US" dirty="0" err="1" smtClean="0"/>
              <a:t>MinLength</a:t>
            </a:r>
            <a:endParaRPr lang="en-US" dirty="0"/>
          </a:p>
          <a:p>
            <a:r>
              <a:rPr lang="en-US" dirty="0" err="1" smtClean="0"/>
              <a:t>MaxLength</a:t>
            </a:r>
            <a:endParaRPr lang="en-US" dirty="0"/>
          </a:p>
          <a:p>
            <a:r>
              <a:rPr lang="en-US" dirty="0"/>
              <a:t>Phone</a:t>
            </a:r>
          </a:p>
          <a:p>
            <a:r>
              <a:rPr lang="en-US" dirty="0"/>
              <a:t>Range</a:t>
            </a:r>
          </a:p>
          <a:p>
            <a:r>
              <a:rPr lang="en-US" dirty="0" err="1"/>
              <a:t>RegularExpression</a:t>
            </a:r>
            <a:endParaRPr lang="en-US" dirty="0"/>
          </a:p>
          <a:p>
            <a:r>
              <a:rPr lang="en-US" dirty="0"/>
              <a:t>Remote (MVC Specific)</a:t>
            </a:r>
          </a:p>
          <a:p>
            <a:r>
              <a:rPr lang="en-US" dirty="0"/>
              <a:t>Required</a:t>
            </a:r>
          </a:p>
          <a:p>
            <a:r>
              <a:rPr lang="en-US" dirty="0" err="1"/>
              <a:t>StringLength</a:t>
            </a:r>
            <a:endParaRPr lang="en-US" dirty="0"/>
          </a:p>
          <a:p>
            <a:r>
              <a:rPr lang="en-US" dirty="0" err="1"/>
              <a:t>Url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731" y="1492898"/>
            <a:ext cx="7931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Validation Attributes: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6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419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Building a Blog App from Scratch</vt:lpstr>
      <vt:lpstr>Introductions</vt:lpstr>
      <vt:lpstr>What Is?</vt:lpstr>
      <vt:lpstr>What Is?</vt:lpstr>
      <vt:lpstr>Today’s Agenda</vt:lpstr>
      <vt:lpstr>ASP.NET MVC Web App</vt:lpstr>
      <vt:lpstr>Create an ASP.NET MVC App</vt:lpstr>
      <vt:lpstr>ASP.NET MVC Views</vt:lpstr>
      <vt:lpstr>ASP.NET MVC Form Validation</vt:lpstr>
      <vt:lpstr>Microsoft SQL Server</vt:lpstr>
      <vt:lpstr>ASP.NET MVC Security</vt:lpstr>
      <vt:lpstr>One-to-Many Relationships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 from Scratch</dc:title>
  <dc:creator>Stephen Walther</dc:creator>
  <cp:lastModifiedBy>Stephen Walther</cp:lastModifiedBy>
  <cp:revision>21</cp:revision>
  <dcterms:created xsi:type="dcterms:W3CDTF">2015-05-02T14:27:11Z</dcterms:created>
  <dcterms:modified xsi:type="dcterms:W3CDTF">2015-05-02T19:01:50Z</dcterms:modified>
</cp:coreProperties>
</file>