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76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8818-7517-46FC-93E7-3934504B82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D9C3680-14E8-4366-8322-FFB4D28A27FE}">
      <dgm:prSet/>
      <dgm:spPr/>
      <dgm:t>
        <a:bodyPr/>
        <a:lstStyle/>
        <a:p>
          <a:pPr>
            <a:defRPr cap="all"/>
          </a:pPr>
          <a:r>
            <a:rPr lang="en-US"/>
            <a:t>Talk about algorithms and search engines and their effect on out society</a:t>
          </a:r>
        </a:p>
      </dgm:t>
    </dgm:pt>
    <dgm:pt modelId="{17C6B7B2-B801-4680-AD95-FBEA0FABF296}" type="parTrans" cxnId="{0654A0FD-2DE7-4932-BB37-64D304A13FBE}">
      <dgm:prSet/>
      <dgm:spPr/>
      <dgm:t>
        <a:bodyPr/>
        <a:lstStyle/>
        <a:p>
          <a:endParaRPr lang="en-US"/>
        </a:p>
      </dgm:t>
    </dgm:pt>
    <dgm:pt modelId="{F43A1B5D-DF8F-4D04-9EB2-536DF80D2628}" type="sibTrans" cxnId="{0654A0FD-2DE7-4932-BB37-64D304A13FBE}">
      <dgm:prSet/>
      <dgm:spPr/>
      <dgm:t>
        <a:bodyPr/>
        <a:lstStyle/>
        <a:p>
          <a:endParaRPr lang="en-US"/>
        </a:p>
      </dgm:t>
    </dgm:pt>
    <dgm:pt modelId="{8CC909B0-3547-4B99-9D05-7DB2AA38F68C}">
      <dgm:prSet/>
      <dgm:spPr/>
      <dgm:t>
        <a:bodyPr/>
        <a:lstStyle/>
        <a:p>
          <a:pPr>
            <a:defRPr cap="all"/>
          </a:pPr>
          <a:r>
            <a:rPr lang="en-US"/>
            <a:t>Review algorithmic bias articles</a:t>
          </a:r>
        </a:p>
      </dgm:t>
    </dgm:pt>
    <dgm:pt modelId="{4539B0D5-5678-4738-BBEC-AB217D43A7E5}" type="parTrans" cxnId="{0DC7386E-D0D0-4F93-A5C3-EF07E9005B03}">
      <dgm:prSet/>
      <dgm:spPr/>
      <dgm:t>
        <a:bodyPr/>
        <a:lstStyle/>
        <a:p>
          <a:endParaRPr lang="en-US"/>
        </a:p>
      </dgm:t>
    </dgm:pt>
    <dgm:pt modelId="{C5490CFA-8188-4A3E-9A8E-2849ADC2E29F}" type="sibTrans" cxnId="{0DC7386E-D0D0-4F93-A5C3-EF07E9005B03}">
      <dgm:prSet/>
      <dgm:spPr/>
      <dgm:t>
        <a:bodyPr/>
        <a:lstStyle/>
        <a:p>
          <a:endParaRPr lang="en-US"/>
        </a:p>
      </dgm:t>
    </dgm:pt>
    <dgm:pt modelId="{13B00823-F7C0-4B3E-82D1-45E73E016782}">
      <dgm:prSet/>
      <dgm:spPr/>
      <dgm:t>
        <a:bodyPr/>
        <a:lstStyle/>
        <a:p>
          <a:pPr>
            <a:defRPr cap="all"/>
          </a:pPr>
          <a:r>
            <a:rPr lang="en-US"/>
            <a:t>Talk about this week’s activities</a:t>
          </a:r>
        </a:p>
      </dgm:t>
    </dgm:pt>
    <dgm:pt modelId="{A690BB43-8832-4A10-8346-1F6F5956EDAB}" type="parTrans" cxnId="{EF064024-B5A0-4ABD-8502-96980E9FFD85}">
      <dgm:prSet/>
      <dgm:spPr/>
      <dgm:t>
        <a:bodyPr/>
        <a:lstStyle/>
        <a:p>
          <a:endParaRPr lang="en-US"/>
        </a:p>
      </dgm:t>
    </dgm:pt>
    <dgm:pt modelId="{340F4CE1-9BA4-499F-89EC-65D7755E4FD7}" type="sibTrans" cxnId="{EF064024-B5A0-4ABD-8502-96980E9FFD85}">
      <dgm:prSet/>
      <dgm:spPr/>
      <dgm:t>
        <a:bodyPr/>
        <a:lstStyle/>
        <a:p>
          <a:endParaRPr lang="en-US"/>
        </a:p>
      </dgm:t>
    </dgm:pt>
    <dgm:pt modelId="{53B1661A-0AAC-450F-93CE-D8C4144BA68B}" type="pres">
      <dgm:prSet presAssocID="{3E848818-7517-46FC-93E7-3934504B824E}" presName="root" presStyleCnt="0">
        <dgm:presLayoutVars>
          <dgm:dir/>
          <dgm:resizeHandles val="exact"/>
        </dgm:presLayoutVars>
      </dgm:prSet>
      <dgm:spPr/>
    </dgm:pt>
    <dgm:pt modelId="{4D08865D-E332-4C8B-B531-CE985866E820}" type="pres">
      <dgm:prSet presAssocID="{0D9C3680-14E8-4366-8322-FFB4D28A27FE}" presName="compNode" presStyleCnt="0"/>
      <dgm:spPr/>
    </dgm:pt>
    <dgm:pt modelId="{FF196B90-4B0E-4ED3-9A7A-B434E1D984E1}" type="pres">
      <dgm:prSet presAssocID="{0D9C3680-14E8-4366-8322-FFB4D28A27FE}" presName="iconBgRect" presStyleLbl="bgShp" presStyleIdx="0" presStyleCnt="3"/>
      <dgm:spPr/>
    </dgm:pt>
    <dgm:pt modelId="{6C7775B9-6C08-424B-9646-E173A3BD3182}" type="pres">
      <dgm:prSet presAssocID="{0D9C3680-14E8-4366-8322-FFB4D28A27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B710905F-A20F-40A1-BD41-57B5873F96EF}" type="pres">
      <dgm:prSet presAssocID="{0D9C3680-14E8-4366-8322-FFB4D28A27FE}" presName="spaceRect" presStyleCnt="0"/>
      <dgm:spPr/>
    </dgm:pt>
    <dgm:pt modelId="{0DC6E330-E056-4CA0-B716-189B2C2261A5}" type="pres">
      <dgm:prSet presAssocID="{0D9C3680-14E8-4366-8322-FFB4D28A27FE}" presName="textRect" presStyleLbl="revTx" presStyleIdx="0" presStyleCnt="3">
        <dgm:presLayoutVars>
          <dgm:chMax val="1"/>
          <dgm:chPref val="1"/>
        </dgm:presLayoutVars>
      </dgm:prSet>
      <dgm:spPr/>
    </dgm:pt>
    <dgm:pt modelId="{E614349A-549A-4CB7-B194-09B23C59B3A7}" type="pres">
      <dgm:prSet presAssocID="{F43A1B5D-DF8F-4D04-9EB2-536DF80D2628}" presName="sibTrans" presStyleCnt="0"/>
      <dgm:spPr/>
    </dgm:pt>
    <dgm:pt modelId="{38325383-EC17-432C-B88F-A03B70FEEE3A}" type="pres">
      <dgm:prSet presAssocID="{8CC909B0-3547-4B99-9D05-7DB2AA38F68C}" presName="compNode" presStyleCnt="0"/>
      <dgm:spPr/>
    </dgm:pt>
    <dgm:pt modelId="{72A23CE5-CAD3-46DE-B3CB-9F18459397D7}" type="pres">
      <dgm:prSet presAssocID="{8CC909B0-3547-4B99-9D05-7DB2AA38F68C}" presName="iconBgRect" presStyleLbl="bgShp" presStyleIdx="1" presStyleCnt="3"/>
      <dgm:spPr/>
    </dgm:pt>
    <dgm:pt modelId="{BEDD04F0-ABD7-4DBA-B1B8-E75A245CF4DA}" type="pres">
      <dgm:prSet presAssocID="{8CC909B0-3547-4B99-9D05-7DB2AA38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5B35B12D-30D8-4F79-914F-142C60E2A130}" type="pres">
      <dgm:prSet presAssocID="{8CC909B0-3547-4B99-9D05-7DB2AA38F68C}" presName="spaceRect" presStyleCnt="0"/>
      <dgm:spPr/>
    </dgm:pt>
    <dgm:pt modelId="{C3B8A2F9-CFEA-45A1-9E3F-3651265E4C4F}" type="pres">
      <dgm:prSet presAssocID="{8CC909B0-3547-4B99-9D05-7DB2AA38F68C}" presName="textRect" presStyleLbl="revTx" presStyleIdx="1" presStyleCnt="3">
        <dgm:presLayoutVars>
          <dgm:chMax val="1"/>
          <dgm:chPref val="1"/>
        </dgm:presLayoutVars>
      </dgm:prSet>
      <dgm:spPr/>
    </dgm:pt>
    <dgm:pt modelId="{D55DE9F4-1CC4-4392-8E1E-DF7A450C0BD9}" type="pres">
      <dgm:prSet presAssocID="{C5490CFA-8188-4A3E-9A8E-2849ADC2E29F}" presName="sibTrans" presStyleCnt="0"/>
      <dgm:spPr/>
    </dgm:pt>
    <dgm:pt modelId="{88D933CE-B682-4594-BE85-A231202AF5A1}" type="pres">
      <dgm:prSet presAssocID="{13B00823-F7C0-4B3E-82D1-45E73E016782}" presName="compNode" presStyleCnt="0"/>
      <dgm:spPr/>
    </dgm:pt>
    <dgm:pt modelId="{F8495F4B-4DBA-49FF-A602-7A0B8CE2C7D8}" type="pres">
      <dgm:prSet presAssocID="{13B00823-F7C0-4B3E-82D1-45E73E016782}" presName="iconBgRect" presStyleLbl="bgShp" presStyleIdx="2" presStyleCnt="3"/>
      <dgm:spPr/>
    </dgm:pt>
    <dgm:pt modelId="{B7E33E25-640D-4EFD-B37D-AF1F86A3B9FC}" type="pres">
      <dgm:prSet presAssocID="{13B00823-F7C0-4B3E-82D1-45E73E0167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4BF753E8-845C-43BA-BFD2-162734C7FF7E}" type="pres">
      <dgm:prSet presAssocID="{13B00823-F7C0-4B3E-82D1-45E73E016782}" presName="spaceRect" presStyleCnt="0"/>
      <dgm:spPr/>
    </dgm:pt>
    <dgm:pt modelId="{E87ABB52-BD48-4673-A0D9-08C703EEF706}" type="pres">
      <dgm:prSet presAssocID="{13B00823-F7C0-4B3E-82D1-45E73E0167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064024-B5A0-4ABD-8502-96980E9FFD85}" srcId="{3E848818-7517-46FC-93E7-3934504B824E}" destId="{13B00823-F7C0-4B3E-82D1-45E73E016782}" srcOrd="2" destOrd="0" parTransId="{A690BB43-8832-4A10-8346-1F6F5956EDAB}" sibTransId="{340F4CE1-9BA4-499F-89EC-65D7755E4FD7}"/>
    <dgm:cxn modelId="{0DC7386E-D0D0-4F93-A5C3-EF07E9005B03}" srcId="{3E848818-7517-46FC-93E7-3934504B824E}" destId="{8CC909B0-3547-4B99-9D05-7DB2AA38F68C}" srcOrd="1" destOrd="0" parTransId="{4539B0D5-5678-4738-BBEC-AB217D43A7E5}" sibTransId="{C5490CFA-8188-4A3E-9A8E-2849ADC2E29F}"/>
    <dgm:cxn modelId="{83E75F6E-D1B5-4EB4-828C-26248ECD8D54}" type="presOf" srcId="{13B00823-F7C0-4B3E-82D1-45E73E016782}" destId="{E87ABB52-BD48-4673-A0D9-08C703EEF706}" srcOrd="0" destOrd="0" presId="urn:microsoft.com/office/officeart/2018/5/layout/IconCircleLabelList"/>
    <dgm:cxn modelId="{C4B30898-7959-490D-AB29-0F063BAF0855}" type="presOf" srcId="{3E848818-7517-46FC-93E7-3934504B824E}" destId="{53B1661A-0AAC-450F-93CE-D8C4144BA68B}" srcOrd="0" destOrd="0" presId="urn:microsoft.com/office/officeart/2018/5/layout/IconCircleLabelList"/>
    <dgm:cxn modelId="{5ED2D7B1-3806-4398-A929-98002A59EF2E}" type="presOf" srcId="{8CC909B0-3547-4B99-9D05-7DB2AA38F68C}" destId="{C3B8A2F9-CFEA-45A1-9E3F-3651265E4C4F}" srcOrd="0" destOrd="0" presId="urn:microsoft.com/office/officeart/2018/5/layout/IconCircleLabelList"/>
    <dgm:cxn modelId="{837E8CF7-3BEA-4A78-8515-5BBB20FCB9A7}" type="presOf" srcId="{0D9C3680-14E8-4366-8322-FFB4D28A27FE}" destId="{0DC6E330-E056-4CA0-B716-189B2C2261A5}" srcOrd="0" destOrd="0" presId="urn:microsoft.com/office/officeart/2018/5/layout/IconCircleLabelList"/>
    <dgm:cxn modelId="{0654A0FD-2DE7-4932-BB37-64D304A13FBE}" srcId="{3E848818-7517-46FC-93E7-3934504B824E}" destId="{0D9C3680-14E8-4366-8322-FFB4D28A27FE}" srcOrd="0" destOrd="0" parTransId="{17C6B7B2-B801-4680-AD95-FBEA0FABF296}" sibTransId="{F43A1B5D-DF8F-4D04-9EB2-536DF80D2628}"/>
    <dgm:cxn modelId="{F231E08F-B15A-43D3-9651-DEC474662B1A}" type="presParOf" srcId="{53B1661A-0AAC-450F-93CE-D8C4144BA68B}" destId="{4D08865D-E332-4C8B-B531-CE985866E820}" srcOrd="0" destOrd="0" presId="urn:microsoft.com/office/officeart/2018/5/layout/IconCircleLabelList"/>
    <dgm:cxn modelId="{D96E5343-2716-47CC-87AB-EFDEC68ABEC0}" type="presParOf" srcId="{4D08865D-E332-4C8B-B531-CE985866E820}" destId="{FF196B90-4B0E-4ED3-9A7A-B434E1D984E1}" srcOrd="0" destOrd="0" presId="urn:microsoft.com/office/officeart/2018/5/layout/IconCircleLabelList"/>
    <dgm:cxn modelId="{F96C7687-44B2-4BB2-9C3F-AA814A0413C2}" type="presParOf" srcId="{4D08865D-E332-4C8B-B531-CE985866E820}" destId="{6C7775B9-6C08-424B-9646-E173A3BD3182}" srcOrd="1" destOrd="0" presId="urn:microsoft.com/office/officeart/2018/5/layout/IconCircleLabelList"/>
    <dgm:cxn modelId="{ED282FB6-150A-4283-95DE-9344BAFC3264}" type="presParOf" srcId="{4D08865D-E332-4C8B-B531-CE985866E820}" destId="{B710905F-A20F-40A1-BD41-57B5873F96EF}" srcOrd="2" destOrd="0" presId="urn:microsoft.com/office/officeart/2018/5/layout/IconCircleLabelList"/>
    <dgm:cxn modelId="{23B2A053-AD17-4424-ACFD-54361C2CCB90}" type="presParOf" srcId="{4D08865D-E332-4C8B-B531-CE985866E820}" destId="{0DC6E330-E056-4CA0-B716-189B2C2261A5}" srcOrd="3" destOrd="0" presId="urn:microsoft.com/office/officeart/2018/5/layout/IconCircleLabelList"/>
    <dgm:cxn modelId="{73304D40-B22A-463E-8F5F-360D3DEC524C}" type="presParOf" srcId="{53B1661A-0AAC-450F-93CE-D8C4144BA68B}" destId="{E614349A-549A-4CB7-B194-09B23C59B3A7}" srcOrd="1" destOrd="0" presId="urn:microsoft.com/office/officeart/2018/5/layout/IconCircleLabelList"/>
    <dgm:cxn modelId="{385389CC-FA40-450F-8EEE-16F99701C297}" type="presParOf" srcId="{53B1661A-0AAC-450F-93CE-D8C4144BA68B}" destId="{38325383-EC17-432C-B88F-A03B70FEEE3A}" srcOrd="2" destOrd="0" presId="urn:microsoft.com/office/officeart/2018/5/layout/IconCircleLabelList"/>
    <dgm:cxn modelId="{83FB2336-0F78-4C4B-B3A1-FED67A185354}" type="presParOf" srcId="{38325383-EC17-432C-B88F-A03B70FEEE3A}" destId="{72A23CE5-CAD3-46DE-B3CB-9F18459397D7}" srcOrd="0" destOrd="0" presId="urn:microsoft.com/office/officeart/2018/5/layout/IconCircleLabelList"/>
    <dgm:cxn modelId="{C9E55601-06CA-4FF1-A7F6-2FB47541DFEB}" type="presParOf" srcId="{38325383-EC17-432C-B88F-A03B70FEEE3A}" destId="{BEDD04F0-ABD7-4DBA-B1B8-E75A245CF4DA}" srcOrd="1" destOrd="0" presId="urn:microsoft.com/office/officeart/2018/5/layout/IconCircleLabelList"/>
    <dgm:cxn modelId="{EA7DA200-6AE6-4731-B021-8B59C1D69C6A}" type="presParOf" srcId="{38325383-EC17-432C-B88F-A03B70FEEE3A}" destId="{5B35B12D-30D8-4F79-914F-142C60E2A130}" srcOrd="2" destOrd="0" presId="urn:microsoft.com/office/officeart/2018/5/layout/IconCircleLabelList"/>
    <dgm:cxn modelId="{269FF090-5F1F-4AB2-BD35-36297CA403EA}" type="presParOf" srcId="{38325383-EC17-432C-B88F-A03B70FEEE3A}" destId="{C3B8A2F9-CFEA-45A1-9E3F-3651265E4C4F}" srcOrd="3" destOrd="0" presId="urn:microsoft.com/office/officeart/2018/5/layout/IconCircleLabelList"/>
    <dgm:cxn modelId="{C70591F5-1202-4470-8AE7-8C15E3A97ABF}" type="presParOf" srcId="{53B1661A-0AAC-450F-93CE-D8C4144BA68B}" destId="{D55DE9F4-1CC4-4392-8E1E-DF7A450C0BD9}" srcOrd="3" destOrd="0" presId="urn:microsoft.com/office/officeart/2018/5/layout/IconCircleLabelList"/>
    <dgm:cxn modelId="{E9808EDB-91D5-4207-B149-F964778C34B8}" type="presParOf" srcId="{53B1661A-0AAC-450F-93CE-D8C4144BA68B}" destId="{88D933CE-B682-4594-BE85-A231202AF5A1}" srcOrd="4" destOrd="0" presId="urn:microsoft.com/office/officeart/2018/5/layout/IconCircleLabelList"/>
    <dgm:cxn modelId="{BAFB7967-8806-47D0-A741-EBDF018705CB}" type="presParOf" srcId="{88D933CE-B682-4594-BE85-A231202AF5A1}" destId="{F8495F4B-4DBA-49FF-A602-7A0B8CE2C7D8}" srcOrd="0" destOrd="0" presId="urn:microsoft.com/office/officeart/2018/5/layout/IconCircleLabelList"/>
    <dgm:cxn modelId="{80FAD536-DC27-4144-A680-A3175FFE2A5E}" type="presParOf" srcId="{88D933CE-B682-4594-BE85-A231202AF5A1}" destId="{B7E33E25-640D-4EFD-B37D-AF1F86A3B9FC}" srcOrd="1" destOrd="0" presId="urn:microsoft.com/office/officeart/2018/5/layout/IconCircleLabelList"/>
    <dgm:cxn modelId="{6513D9F5-19C0-42C8-8FA0-4F4B9C0DEBE4}" type="presParOf" srcId="{88D933CE-B682-4594-BE85-A231202AF5A1}" destId="{4BF753E8-845C-43BA-BFD2-162734C7FF7E}" srcOrd="2" destOrd="0" presId="urn:microsoft.com/office/officeart/2018/5/layout/IconCircleLabelList"/>
    <dgm:cxn modelId="{4B11FD56-8D29-47FF-A398-A89FEB2C4FAB}" type="presParOf" srcId="{88D933CE-B682-4594-BE85-A231202AF5A1}" destId="{E87ABB52-BD48-4673-A0D9-08C703EEF7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96B90-4B0E-4ED3-9A7A-B434E1D984E1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775B9-6C08-424B-9646-E173A3BD3182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E330-E056-4CA0-B716-189B2C2261A5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Talk about algorithms and search engines and their effect on out society</a:t>
          </a:r>
        </a:p>
      </dsp:txBody>
      <dsp:txXfrm>
        <a:off x="71196" y="3145212"/>
        <a:ext cx="3093750" cy="720000"/>
      </dsp:txXfrm>
    </dsp:sp>
    <dsp:sp modelId="{72A23CE5-CAD3-46DE-B3CB-9F18459397D7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D04F0-ABD7-4DBA-B1B8-E75A245CF4DA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8A2F9-CFEA-45A1-9E3F-3651265E4C4F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Review algorithmic bias articles</a:t>
          </a:r>
        </a:p>
      </dsp:txBody>
      <dsp:txXfrm>
        <a:off x="3706353" y="3145212"/>
        <a:ext cx="3093750" cy="720000"/>
      </dsp:txXfrm>
    </dsp:sp>
    <dsp:sp modelId="{F8495F4B-4DBA-49FF-A602-7A0B8CE2C7D8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33E25-640D-4EFD-B37D-AF1F86A3B9FC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BB52-BD48-4673-A0D9-08C703EEF706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Talk about this week’s activities</a:t>
          </a:r>
        </a:p>
      </dsp:txBody>
      <dsp:txXfrm>
        <a:off x="7341509" y="314521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D1B8-BB76-0B4A-99E2-A0E947D0C0B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FF01-0848-0145-B0D6-C440E418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FF01-0848-0145-B0D6-C440E4184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0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picture containing object, skiing, snow&#10;&#10;Description automatically generated">
            <a:extLst>
              <a:ext uri="{FF2B5EF4-FFF2-40B4-BE49-F238E27FC236}">
                <a16:creationId xmlns:a16="http://schemas.microsoft.com/office/drawing/2014/main" id="{54310B73-6363-4E1A-A58C-37C06696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8" r="14381" b="49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5372D-7882-144B-97BD-4C70C5DB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800">
                <a:cs typeface="Times New Roman" panose="02020603050405020304" pitchFamily="18" charset="0"/>
              </a:rPr>
              <a:t>Algorithmic Bias</a:t>
            </a:r>
            <a:endParaRPr lang="en-US" sz="480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0BF8-E6CF-D148-80BC-0E97B677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A brief overview of algorithmic bias in machine 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6A98-EF47-9643-BEC4-5270BF2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Article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F2D2-5EC2-134A-A0F1-A39E609B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28EE-409D-D441-A967-46E00EFC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Article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C634-DE80-4E4E-9C2A-7CE068F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86AD-4ECB-BF46-BB56-DBAD38D8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CA" sz="2800"/>
              <a:t>In your groups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BE4-D521-994F-A49A-48995047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For 10 mins I’ve linked each group to our </a:t>
            </a:r>
            <a:r>
              <a:rPr lang="en-CA" sz="1700" dirty="0" err="1"/>
              <a:t>padlet</a:t>
            </a:r>
            <a:r>
              <a:rPr lang="en-CA" sz="1700" dirty="0"/>
              <a:t>. As a group or individually, choose an idea or 2 to add</a:t>
            </a:r>
            <a:br>
              <a:rPr lang="en-CA" sz="1700" dirty="0"/>
            </a:br>
            <a:endParaRPr lang="en-US" sz="1700" dirty="0"/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AA432A49-6868-4183-9A19-DE6839F6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284" y="630936"/>
            <a:ext cx="5495544" cy="5495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2B7D2-760A-4349-A334-A62B04423167}"/>
              </a:ext>
            </a:extLst>
          </p:cNvPr>
          <p:cNvSpPr txBox="1"/>
          <p:nvPr/>
        </p:nvSpPr>
        <p:spPr>
          <a:xfrm>
            <a:off x="725714" y="4234349"/>
            <a:ext cx="3672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79186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C0EA3-EA68-42A1-B37C-7DFED762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4" r="-2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6B6CB-0E4F-C84C-B60D-93BFEA35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Readings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7BBF52D-BF4D-9444-AF1D-A1437C02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Reading 1</a:t>
            </a:r>
          </a:p>
          <a:p>
            <a:r>
              <a:rPr lang="en-US" sz="1700"/>
              <a:t>Reading 2</a:t>
            </a:r>
          </a:p>
          <a:p>
            <a:r>
              <a:rPr lang="en-US" sz="1700"/>
              <a:t>Reading 3</a:t>
            </a:r>
          </a:p>
        </p:txBody>
      </p:sp>
    </p:spTree>
    <p:extLst>
      <p:ext uri="{BB962C8B-B14F-4D97-AF65-F5344CB8AC3E}">
        <p14:creationId xmlns:p14="http://schemas.microsoft.com/office/powerpoint/2010/main" val="15796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EA9F-D116-634C-A770-2E6C0B3C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Bibliography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9C1B-1DF6-9F4F-9058-946FC3ED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Reference 1</a:t>
            </a:r>
          </a:p>
          <a:p>
            <a:r>
              <a:rPr lang="en-US" sz="1700"/>
              <a:t>Reference 2</a:t>
            </a:r>
          </a:p>
          <a:p>
            <a:r>
              <a:rPr lang="en-US" sz="1700"/>
              <a:t>Reference 3</a:t>
            </a:r>
            <a:endParaRPr lang="en-US" sz="1700" dirty="0"/>
          </a:p>
        </p:txBody>
      </p:sp>
      <p:pic>
        <p:nvPicPr>
          <p:cNvPr id="7" name="Graphic 6" descr="Work Item Bug">
            <a:extLst>
              <a:ext uri="{FF2B5EF4-FFF2-40B4-BE49-F238E27FC236}">
                <a16:creationId xmlns:a16="http://schemas.microsoft.com/office/drawing/2014/main" id="{217A84C7-2998-4B90-A846-D9511C53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90B6E-597F-2F40-B2FC-41D0EB80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Today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5DD841-1791-4185-A495-AB808EF7C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70872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8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9AE5-20EF-994D-8F58-FA25245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 About Algorithmic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01E-C2D1-5C4D-8731-98A77323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942B-2696-D445-BFAF-F97E4A79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490511"/>
            <a:ext cx="4023360" cy="20313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This week’s activity and readings</a:t>
            </a:r>
            <a:endParaRPr lang="en-US" sz="4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13CE3919-0DBB-4777-AC32-27AAA99A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E2E-FAAB-2F4C-BAD1-47B97833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/>
              <a:t>Algorithms Article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0645-5299-8C49-B108-0D9BDD55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AC33-6D70-2B43-A337-9AC3BA1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Article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F38A-F2F2-FF4E-BCBE-20A027A7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4DC3-6224-EF4F-8D9A-25F40BF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Article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96CE-CB97-914E-B990-66E39C65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686AD-4ECB-BF46-BB56-DBAD38D8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CA" sz="2800"/>
              <a:t>In your groups</a:t>
            </a:r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BE4-D521-994F-A49A-48995047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For 10 mins I’ve linked each group to our </a:t>
            </a:r>
            <a:r>
              <a:rPr lang="en-CA" sz="1700" dirty="0" err="1"/>
              <a:t>padlet</a:t>
            </a:r>
            <a:r>
              <a:rPr lang="en-CA" sz="1700" dirty="0"/>
              <a:t>. As a group or individually, choose an idea or 2 to add</a:t>
            </a:r>
            <a:br>
              <a:rPr lang="en-CA" sz="1700" dirty="0"/>
            </a:br>
            <a:endParaRPr lang="en-US" sz="1700" dirty="0"/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AA432A49-6868-4183-9A19-DE6839F6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284" y="630936"/>
            <a:ext cx="5495544" cy="5495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2B7D2-760A-4349-A334-A62B04423167}"/>
              </a:ext>
            </a:extLst>
          </p:cNvPr>
          <p:cNvSpPr txBox="1"/>
          <p:nvPr/>
        </p:nvSpPr>
        <p:spPr>
          <a:xfrm>
            <a:off x="725714" y="4234349"/>
            <a:ext cx="3672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04483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324-FF84-C74E-A3DA-1B990E4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Article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317E-010C-204D-B15B-1D432BA7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25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146</Words>
  <Application>Microsoft Macintosh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Algorithmic Bias</vt:lpstr>
      <vt:lpstr>Today</vt:lpstr>
      <vt:lpstr>Video About Algorithmic Bias</vt:lpstr>
      <vt:lpstr>This week’s activity and readings</vt:lpstr>
      <vt:lpstr>Algorithms Article 1</vt:lpstr>
      <vt:lpstr>About Article 1</vt:lpstr>
      <vt:lpstr>About Article 1</vt:lpstr>
      <vt:lpstr>In your groups</vt:lpstr>
      <vt:lpstr>Algorithms Article 2</vt:lpstr>
      <vt:lpstr>About Article 2</vt:lpstr>
      <vt:lpstr>About Article 2</vt:lpstr>
      <vt:lpstr>In your groups</vt:lpstr>
      <vt:lpstr>Readings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Bias</dc:title>
  <dc:creator>Stephen Cole</dc:creator>
  <cp:lastModifiedBy>Stephen Cole</cp:lastModifiedBy>
  <cp:revision>1</cp:revision>
  <dcterms:created xsi:type="dcterms:W3CDTF">2020-05-28T22:50:01Z</dcterms:created>
  <dcterms:modified xsi:type="dcterms:W3CDTF">2020-05-29T12:07:52Z</dcterms:modified>
</cp:coreProperties>
</file>