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3" r:id="rId4"/>
    <p:sldId id="262" r:id="rId5"/>
    <p:sldId id="266" r:id="rId6"/>
    <p:sldId id="261" r:id="rId7"/>
    <p:sldId id="267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Advanced security – 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 c18490924 Stephen Darcy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Stephen Darcy c18490924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1022230"/>
          </a:xfrm>
        </p:spPr>
        <p:txBody>
          <a:bodyPr/>
          <a:lstStyle/>
          <a:p>
            <a:r>
              <a:rPr lang="en-US" dirty="0"/>
              <a:t>Part a – key generation  with putty key Generator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32AF1C-B1F5-47A1-83CF-A4A02DC3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76" y="1950799"/>
            <a:ext cx="4562475" cy="4486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C48019-F145-4304-9C7C-D30B9D484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642" y="1950800"/>
            <a:ext cx="4562475" cy="448627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0A23C2C-99D8-4526-9B76-55A9ED0B81CD}"/>
              </a:ext>
            </a:extLst>
          </p:cNvPr>
          <p:cNvSpPr/>
          <p:nvPr/>
        </p:nvSpPr>
        <p:spPr>
          <a:xfrm>
            <a:off x="3927526" y="4628798"/>
            <a:ext cx="1182254" cy="4341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Graphic 15" descr="Arrow Right with solid fill">
            <a:extLst>
              <a:ext uri="{FF2B5EF4-FFF2-40B4-BE49-F238E27FC236}">
                <a16:creationId xmlns:a16="http://schemas.microsoft.com/office/drawing/2014/main" id="{6092FB4E-5174-44FA-BA9B-35C770AE6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0996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1022230"/>
          </a:xfrm>
        </p:spPr>
        <p:txBody>
          <a:bodyPr/>
          <a:lstStyle/>
          <a:p>
            <a:r>
              <a:rPr lang="en-US" dirty="0"/>
              <a:t>Part a – key generation  with putty key 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6B27E-76C7-4410-A710-78D136E7D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079649"/>
            <a:ext cx="4572000" cy="441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F65EDD-8130-4203-B8CB-E1ACEC6E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128" y="2079649"/>
            <a:ext cx="4572000" cy="441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783339-88CA-4150-9127-7FD11AECB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015" y="5247805"/>
            <a:ext cx="1207113" cy="463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B853E3-A74D-4E79-BFA9-B2484F237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583" y="5247805"/>
            <a:ext cx="120711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4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1022230"/>
          </a:xfrm>
        </p:spPr>
        <p:txBody>
          <a:bodyPr/>
          <a:lstStyle/>
          <a:p>
            <a:r>
              <a:rPr lang="en-US" dirty="0"/>
              <a:t>Part B – Sending an Encrypted EMAIL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DC2CA-CF72-4E96-A9BC-9FA9DF8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71" y="2253891"/>
            <a:ext cx="2978311" cy="2780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F4F6E-C8A6-4815-A386-F20700F24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5930"/>
            <a:ext cx="4020680" cy="2708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046837-652A-431A-8593-A9D8D54DD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866" y="5388438"/>
            <a:ext cx="6191250" cy="1133475"/>
          </a:xfrm>
          <a:prstGeom prst="rect">
            <a:avLst/>
          </a:prstGeom>
        </p:spPr>
      </p:pic>
      <p:pic>
        <p:nvPicPr>
          <p:cNvPr id="10" name="Graphic 9" descr="Arrow Right with solid fill">
            <a:extLst>
              <a:ext uri="{FF2B5EF4-FFF2-40B4-BE49-F238E27FC236}">
                <a16:creationId xmlns:a16="http://schemas.microsoft.com/office/drawing/2014/main" id="{E4F79403-083A-4A1D-A973-6C5212907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352435">
            <a:off x="5123061" y="4893834"/>
            <a:ext cx="914400" cy="914400"/>
          </a:xfrm>
          <a:prstGeom prst="rect">
            <a:avLst/>
          </a:prstGeom>
        </p:spPr>
      </p:pic>
      <p:pic>
        <p:nvPicPr>
          <p:cNvPr id="11" name="Graphic 10" descr="Arrow Right with solid fill">
            <a:extLst>
              <a:ext uri="{FF2B5EF4-FFF2-40B4-BE49-F238E27FC236}">
                <a16:creationId xmlns:a16="http://schemas.microsoft.com/office/drawing/2014/main" id="{B71F0C94-BAD7-413A-9A9B-70B088BBC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7653" y="2959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1022230"/>
          </a:xfrm>
        </p:spPr>
        <p:txBody>
          <a:bodyPr/>
          <a:lstStyle/>
          <a:p>
            <a:r>
              <a:rPr lang="en-US" dirty="0"/>
              <a:t>Part B – Sending an Encrypted EMAIL </a:t>
            </a:r>
          </a:p>
        </p:txBody>
      </p:sp>
      <p:pic>
        <p:nvPicPr>
          <p:cNvPr id="11" name="Graphic 10" descr="Arrow Right with solid fill">
            <a:extLst>
              <a:ext uri="{FF2B5EF4-FFF2-40B4-BE49-F238E27FC236}">
                <a16:creationId xmlns:a16="http://schemas.microsoft.com/office/drawing/2014/main" id="{B71F0C94-BAD7-413A-9A9B-70B088BBC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6296" y="3628829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B44B93-3D19-4716-AE1D-E1A5AA4C1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393" y="3429000"/>
            <a:ext cx="1856245" cy="1062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0ACD8D-E943-473F-95EB-ED7A42466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313" y="2165353"/>
            <a:ext cx="3771655" cy="2158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072280-705C-44A2-A9CD-980589AEF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313" y="4491850"/>
            <a:ext cx="4152093" cy="21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1022230"/>
          </a:xfrm>
        </p:spPr>
        <p:txBody>
          <a:bodyPr/>
          <a:lstStyle/>
          <a:p>
            <a:r>
              <a:rPr lang="en-US" dirty="0"/>
              <a:t>Part C - </a:t>
            </a:r>
            <a:r>
              <a:rPr lang="en-GB" dirty="0"/>
              <a:t>cryptographic uses for a clock</a:t>
            </a:r>
            <a:br>
              <a:rPr lang="en-GB" dirty="0"/>
            </a:br>
            <a:r>
              <a:rPr lang="en-GB" dirty="0"/>
              <a:t>NTP and PTP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10215-8AF9-49E5-9BFD-E415D4C35FF6}"/>
              </a:ext>
            </a:extLst>
          </p:cNvPr>
          <p:cNvSpPr txBox="1"/>
          <p:nvPr/>
        </p:nvSpPr>
        <p:spPr>
          <a:xfrm>
            <a:off x="581193" y="2262753"/>
            <a:ext cx="11029616" cy="369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NTP is older and was designed for public systems and WANs.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PTP is newer with PTP V2 launching in 2008 and is designed for WANs and LANs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With NTP there is one master server pinging the time to the client machines.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Whereas with PTP there is multiple servers for the client to ping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NTP is also software based and prone to non-deterministic delays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PTP is hardware based and has APTS (Assisted partial timing support)</a:t>
            </a:r>
          </a:p>
        </p:txBody>
      </p:sp>
    </p:spTree>
    <p:extLst>
      <p:ext uri="{BB962C8B-B14F-4D97-AF65-F5344CB8AC3E}">
        <p14:creationId xmlns:p14="http://schemas.microsoft.com/office/powerpoint/2010/main" val="273816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AFD7-DFD2-4985-9AD0-5ED0B4A8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C - cryptographic uses for a clock</a:t>
            </a:r>
            <a:br>
              <a:rPr lang="en-GB" dirty="0"/>
            </a:br>
            <a:r>
              <a:rPr lang="en-GB" dirty="0"/>
              <a:t>Attacks against systems with a clock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FA172-2636-4494-BD20-8423675EC828}"/>
              </a:ext>
            </a:extLst>
          </p:cNvPr>
          <p:cNvSpPr txBox="1"/>
          <p:nvPr/>
        </p:nvSpPr>
        <p:spPr>
          <a:xfrm>
            <a:off x="486888" y="2268188"/>
            <a:ext cx="11029616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Time synchronisation attacks against clocks can cause issues such as: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Interrupting automated tasks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Backups and processes not being able to complete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Incorrect time stamps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Financial costs and errors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Database system errors</a:t>
            </a:r>
          </a:p>
        </p:txBody>
      </p:sp>
    </p:spTree>
    <p:extLst>
      <p:ext uri="{BB962C8B-B14F-4D97-AF65-F5344CB8AC3E}">
        <p14:creationId xmlns:p14="http://schemas.microsoft.com/office/powerpoint/2010/main" val="152437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1022230"/>
          </a:xfrm>
        </p:spPr>
        <p:txBody>
          <a:bodyPr/>
          <a:lstStyle/>
          <a:p>
            <a:r>
              <a:rPr lang="en-US" dirty="0"/>
              <a:t>Part D – </a:t>
            </a:r>
            <a:r>
              <a:rPr lang="en-GB" dirty="0"/>
              <a:t>RSA Encryption &amp; decryption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251E70C-3E37-4655-B7DD-D1C103136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39" y="2220904"/>
            <a:ext cx="3371850" cy="577081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random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Random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BigInteger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p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BigInteger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probablePrime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length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random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 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BigInteger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q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BigInteger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probablePrime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length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random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F687-1A66-47E0-8024-1496A409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1941203"/>
            <a:ext cx="3371850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A522F-0214-499A-926F-A565FFAC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819790"/>
            <a:ext cx="3181350" cy="36195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82D72BF-8EE7-4F01-B98F-72ADDFFA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00" y="3255458"/>
            <a:ext cx="1424218" cy="253916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p.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multiply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q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99C769-2B64-419E-8781-29FA938E6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3" y="3676261"/>
            <a:ext cx="5581650" cy="276225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2489729A-C26E-4533-979F-5F88E64DA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64" y="3952486"/>
            <a:ext cx="4426721" cy="53091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BigInteger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calculateTotient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BigInteger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BigInteger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q)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p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subtract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BigInteger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valueOf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(1))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multiply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q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subtract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BigInteger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valueOf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(1))))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690D19-E734-4ABB-8308-63A98C117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39" y="4706063"/>
            <a:ext cx="5648325" cy="400050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5AD840B4-4A64-46C3-9ABB-BD74BEF5A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39" y="5039179"/>
            <a:ext cx="4777463" cy="92333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BigInteger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e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BigInteger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probablePrime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length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/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random)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while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gcd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compareTo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BigInteger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valueOf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(1))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0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e.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compareTo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(t)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&lt;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0)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e.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BigInteger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valueOf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(1))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e;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02DB69-549B-48C6-BED0-D653CD81F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464" y="2093603"/>
            <a:ext cx="3981450" cy="323850"/>
          </a:xfrm>
          <a:prstGeom prst="rect">
            <a:avLst/>
          </a:prstGeom>
        </p:spPr>
      </p:pic>
      <p:sp>
        <p:nvSpPr>
          <p:cNvPr id="17" name="Rectangle 5">
            <a:extLst>
              <a:ext uri="{FF2B5EF4-FFF2-40B4-BE49-F238E27FC236}">
                <a16:creationId xmlns:a16="http://schemas.microsoft.com/office/drawing/2014/main" id="{FC2969C5-68BF-4D85-994B-C45FE9EE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811" y="2460158"/>
            <a:ext cx="2266967" cy="253916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privateKey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publicKey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modInverse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)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0F653F-190F-4679-B3B3-2A6FCA31B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3464" y="3096666"/>
            <a:ext cx="5686425" cy="571500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A5BC3B2A-D649-41C7-918F-9A24556C9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811" y="3778484"/>
            <a:ext cx="4017446" cy="253916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1" u="none" strike="noStrike" cap="none" normalizeH="0" baseline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BigInteger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plaintextBytes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)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modPow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publicKey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))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toByteArray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()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87DA294-E1FA-4AEF-83CB-449629EF1F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3464" y="4347379"/>
            <a:ext cx="3438525" cy="590550"/>
          </a:xfrm>
          <a:prstGeom prst="rect">
            <a:avLst/>
          </a:prstGeom>
        </p:spPr>
      </p:pic>
      <p:sp>
        <p:nvSpPr>
          <p:cNvPr id="23" name="Rectangle 7">
            <a:extLst>
              <a:ext uri="{FF2B5EF4-FFF2-40B4-BE49-F238E27FC236}">
                <a16:creationId xmlns:a16="http://schemas.microsoft.com/office/drawing/2014/main" id="{C8B1E49D-73F0-4F8C-AB90-A0E715FDD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652" y="5125950"/>
            <a:ext cx="3812262" cy="253916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1" u="none" strike="noStrike" cap="none" normalizeH="0" baseline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BigInteger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(encrypted)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modPow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privateKey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))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toByteArray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()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7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1022230"/>
          </a:xfrm>
        </p:spPr>
        <p:txBody>
          <a:bodyPr/>
          <a:lstStyle/>
          <a:p>
            <a:r>
              <a:rPr lang="en-US" dirty="0"/>
              <a:t>Part D – RSA Encryption &amp; decryption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8A7CA-0BC7-42CA-B0E2-26E64069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03" y="2031852"/>
            <a:ext cx="8401050" cy="2076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84719F-4B66-4FE6-B99C-5D8B71FA2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43"/>
          <a:stretch/>
        </p:blipFill>
        <p:spPr>
          <a:xfrm>
            <a:off x="519603" y="4388266"/>
            <a:ext cx="9058506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243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518</TotalTime>
  <Words>374</Words>
  <Application>Microsoft Office PowerPoint</Application>
  <PresentationFormat>Widescreen</PresentationFormat>
  <Paragraphs>34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JetBrains Mono</vt:lpstr>
      <vt:lpstr>Wingdings 2</vt:lpstr>
      <vt:lpstr>Dividend</vt:lpstr>
      <vt:lpstr>Advanced security – lab 4</vt:lpstr>
      <vt:lpstr>Part a – key generation  with putty key Generator</vt:lpstr>
      <vt:lpstr>Part a – key generation  with putty key Generator</vt:lpstr>
      <vt:lpstr>Part B – Sending an Encrypted EMAIL </vt:lpstr>
      <vt:lpstr>Part B – Sending an Encrypted EMAIL </vt:lpstr>
      <vt:lpstr>Part C - cryptographic uses for a clock NTP and PTP</vt:lpstr>
      <vt:lpstr>Part C - cryptographic uses for a clock Attacks against systems with a clock</vt:lpstr>
      <vt:lpstr>Part D – RSA Encryption &amp; decryption</vt:lpstr>
      <vt:lpstr>Part D – RSA Encryption &amp; decryption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security – lab 4</dc:title>
  <dc:creator>Stephen Darcy</dc:creator>
  <cp:lastModifiedBy>Stephen Darcy</cp:lastModifiedBy>
  <cp:revision>2</cp:revision>
  <dcterms:created xsi:type="dcterms:W3CDTF">2021-12-17T14:21:21Z</dcterms:created>
  <dcterms:modified xsi:type="dcterms:W3CDTF">2021-12-17T22:59:39Z</dcterms:modified>
</cp:coreProperties>
</file>