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ea42ae2c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ea42ae2c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ea42ae2c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ea42ae2c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06704d3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06704d3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ea42ae2c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ea42ae2c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ea42ae2c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ea42ae2c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ea42ae2c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ea42ae2c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ea42ae2c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ea42ae2c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ea42ae2c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ea42ae2c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ea42ae2c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ea42ae2c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Mortality Predictor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Socioeconomic and Cultural Factors that influence mortality rate across the world. 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428000" y="4439725"/>
            <a:ext cx="36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By: Andrea, Claudia, Joe, and Stephen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was this topic chosen?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Topic Decision</a:t>
            </a:r>
            <a:endParaRPr b="1"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topic started with the question, does alcohol consumption affect a country’s mortality rate?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Upon considering this, we wondered what other factors could affect it?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Upon </a:t>
            </a:r>
            <a:r>
              <a:rPr lang="en"/>
              <a:t>brainstorming</a:t>
            </a:r>
            <a:r>
              <a:rPr lang="en"/>
              <a:t> within the group, various cultural and socioeconomic factors were determined as potential factors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 and Transformations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Extraction/Transformation/Loading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total of eight separate data files were obtained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Consisted of CSV’s as well as one XLSX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Files were loaded into data frames and cleaned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Converted text data to numeric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Eliminated empty and null records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Renamed columns to more manageable names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Dropped unneeded columns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Joined all dataframes into 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Added a column that classified the mortality rate so that a machine learning model could be used.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Mortality rate of low, medium, and high was represented by a 1,2 or 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final dataframe was saved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 a CSV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To be used by the Machine Learning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 a GeoJSON file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For mapping functions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 and Transformations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Reason for data location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general data sources should be hosted in the cloud in locations designed for this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Caveat to the above stratagem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Small data sources can be host within GitHub without performance issues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location hosting the dashboard in GitHub Pages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results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examples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analysis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of visual aide?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