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ea42ae2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ea42ae2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a42ae2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a42ae2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ea42ae2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ea42ae2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a42ae2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a42ae2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ea42ae2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ea42ae2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ea42ae2c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ea42ae2c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a42ae2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ea42ae2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ea42ae2c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ea42ae2c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Predictor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Socioeconomic and Cultural Factors that influence mortality rate across the world. 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428000" y="4439725"/>
            <a:ext cx="36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By: Andrea, Claudia, Joe, and Stephen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methodology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results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examples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analysis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visual aide?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