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4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1" r:id="rId16"/>
    <p:sldId id="708" r:id="rId17"/>
    <p:sldId id="720" r:id="rId18"/>
    <p:sldId id="711" r:id="rId19"/>
    <p:sldId id="709" r:id="rId20"/>
    <p:sldId id="710" r:id="rId21"/>
    <p:sldId id="733" r:id="rId22"/>
    <p:sldId id="715" r:id="rId23"/>
    <p:sldId id="745" r:id="rId24"/>
    <p:sldId id="726" r:id="rId25"/>
    <p:sldId id="739" r:id="rId26"/>
    <p:sldId id="744" r:id="rId27"/>
    <p:sldId id="742" r:id="rId28"/>
    <p:sldId id="743" r:id="rId29"/>
    <p:sldId id="734" r:id="rId30"/>
    <p:sldId id="702" r:id="rId31"/>
    <p:sldId id="716" r:id="rId32"/>
    <p:sldId id="735" r:id="rId33"/>
    <p:sldId id="620" r:id="rId34"/>
    <p:sldId id="606" r:id="rId35"/>
    <p:sldId id="607" r:id="rId36"/>
    <p:sldId id="622" r:id="rId37"/>
    <p:sldId id="621" r:id="rId38"/>
    <p:sldId id="626" r:id="rId39"/>
    <p:sldId id="627" r:id="rId40"/>
    <p:sldId id="740" r:id="rId41"/>
    <p:sldId id="741" r:id="rId42"/>
    <p:sldId id="7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8-12-v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</a:t>
            </a:r>
            <a:r>
              <a:rPr lang="en-US">
                <a:latin typeface="+mn-lt"/>
              </a:rPr>
              <a:t>correlation  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pPr lvl="1"/>
                <a:r>
                  <a:rPr lang="en-US" dirty="0">
                    <a:latin typeface="+mn-lt"/>
                  </a:rPr>
                  <a:t>Pearson, 1901</a:t>
                </a:r>
              </a:p>
              <a:p>
                <a:pPr lvl="1"/>
                <a:r>
                  <a:rPr lang="en-US" dirty="0">
                    <a:latin typeface="+mn-lt"/>
                  </a:rPr>
                  <a:t>A generative model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</a:t>
            </a:r>
          </a:p>
          <a:p>
            <a:pPr lvl="1"/>
            <a:r>
              <a:rPr lang="en-US" dirty="0">
                <a:latin typeface="+mn-lt"/>
              </a:rPr>
              <a:t>Beyond the scope of this course   </a:t>
            </a:r>
          </a:p>
          <a:p>
            <a:pPr lvl="1"/>
            <a:r>
              <a:rPr lang="en-US" dirty="0">
                <a:latin typeface="+mn-lt"/>
              </a:rPr>
              <a:t>For a well written tutorial on using VAEs as image generative models see </a:t>
            </a:r>
            <a:r>
              <a:rPr lang="en-US" dirty="0">
                <a:latin typeface="+mn-lt"/>
                <a:hlinkClick r:id="rId3"/>
              </a:rPr>
              <a:t>this post by the amazing Lily Wang of NVIDIA,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-dimensional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Chose first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projection axes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space,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&lt;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b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Transformation is from a Euclidean space another Euclidean space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to an orthogonal Euclidean space with </a:t>
                </a:r>
                <a:r>
                  <a:rPr lang="en-US" b="1" dirty="0">
                    <a:cs typeface="Segoe UI" panose="020B0502040204020203" pitchFamily="34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𝒍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principle components as axes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components </a:t>
                </a:r>
                <a:r>
                  <a:rPr lang="en-US" sz="2400" b="1" dirty="0"/>
                  <a:t>explain most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blipFill>
                <a:blip r:embed="rId3"/>
                <a:stretch>
                  <a:fillRect l="-3232" t="-5839" r="-8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Euclidian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626396" cy="530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first 2 principle components explain about 95% of variance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sampling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hyperparameter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hyperparameter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hyperparameters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Minimizes reconstruction error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from basis functions are learned by minimizing least squares error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952" t="-29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length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r>
              <a:rPr lang="en-US" dirty="0">
                <a:latin typeface="+mn-lt"/>
              </a:rPr>
              <a:t>Variational autoencoders (VAE) – beyond the scope of this course  </a:t>
            </a:r>
          </a:p>
          <a:p>
            <a:pPr lvl="1"/>
            <a:r>
              <a:rPr lang="en-US" dirty="0">
                <a:latin typeface="+mn-lt"/>
              </a:rPr>
              <a:t>For introduction to VAEs, see </a:t>
            </a:r>
            <a:r>
              <a:rPr lang="en-US" dirty="0" err="1">
                <a:latin typeface="+mn-lt"/>
                <a:hlinkClick r:id="rId3"/>
              </a:rPr>
              <a:t>Kingma</a:t>
            </a:r>
            <a:r>
              <a:rPr lang="en-US" dirty="0">
                <a:latin typeface="+mn-lt"/>
                <a:hlinkClick r:id="rId3"/>
              </a:rPr>
              <a:t> and Welling, 2019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22523</TotalTime>
  <Words>2235</Words>
  <Application>Microsoft Office PowerPoint</Application>
  <PresentationFormat>Widescreen</PresentationFormat>
  <Paragraphs>424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927</cp:revision>
  <dcterms:created xsi:type="dcterms:W3CDTF">2020-07-25T22:15:22Z</dcterms:created>
  <dcterms:modified xsi:type="dcterms:W3CDTF">2024-07-30T00:59:55Z</dcterms:modified>
</cp:coreProperties>
</file>