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20274</TotalTime>
  <Words>6306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507</cp:revision>
  <cp:lastPrinted>2019-09-03T23:18:19Z</cp:lastPrinted>
  <dcterms:created xsi:type="dcterms:W3CDTF">2019-08-02T23:14:29Z</dcterms:created>
  <dcterms:modified xsi:type="dcterms:W3CDTF">2024-07-10T18:35:00Z</dcterms:modified>
</cp:coreProperties>
</file>