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37" r:id="rId54"/>
    <p:sldId id="338" r:id="rId55"/>
    <p:sldId id="340" r:id="rId56"/>
    <p:sldId id="342" r:id="rId57"/>
    <p:sldId id="346" r:id="rId58"/>
    <p:sldId id="343" r:id="rId59"/>
    <p:sldId id="344" r:id="rId60"/>
    <p:sldId id="345" r:id="rId61"/>
    <p:sldId id="302" r:id="rId62"/>
    <p:sldId id="303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4" autoAdjust="0"/>
    <p:restoredTop sz="94106" autoAdjust="0"/>
  </p:normalViewPr>
  <p:slideViewPr>
    <p:cSldViewPr snapToGrid="0">
      <p:cViewPr varScale="1">
        <p:scale>
          <a:sx n="64" d="100"/>
          <a:sy n="64" d="100"/>
        </p:scale>
        <p:origin x="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/>
              <a:t>no symmetry!  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M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dirty="0" err="1"/>
                  <a:t>accessable</a:t>
                </a:r>
                <a:r>
                  <a:rPr lang="en-US" dirty="0"/>
                  <a:t>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Linear and nonlinear (neural network)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Actual impact is limited so far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21170</TotalTime>
  <Words>4598</Words>
  <Application>Microsoft Office PowerPoint</Application>
  <PresentationFormat>Widescreen</PresentationFormat>
  <Paragraphs>675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548</cp:revision>
  <cp:lastPrinted>2019-10-02T16:41:34Z</cp:lastPrinted>
  <dcterms:created xsi:type="dcterms:W3CDTF">2019-05-23T01:52:03Z</dcterms:created>
  <dcterms:modified xsi:type="dcterms:W3CDTF">2024-07-10T18:25:43Z</dcterms:modified>
</cp:coreProperties>
</file>