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718" r:id="rId2"/>
    <p:sldId id="689" r:id="rId3"/>
    <p:sldId id="753" r:id="rId4"/>
    <p:sldId id="749" r:id="rId5"/>
    <p:sldId id="688" r:id="rId6"/>
    <p:sldId id="754" r:id="rId7"/>
    <p:sldId id="735" r:id="rId8"/>
    <p:sldId id="737" r:id="rId9"/>
    <p:sldId id="736" r:id="rId10"/>
    <p:sldId id="738" r:id="rId11"/>
    <p:sldId id="739" r:id="rId12"/>
    <p:sldId id="750" r:id="rId13"/>
    <p:sldId id="740" r:id="rId14"/>
    <p:sldId id="741" r:id="rId15"/>
    <p:sldId id="742" r:id="rId16"/>
    <p:sldId id="744" r:id="rId17"/>
    <p:sldId id="745" r:id="rId18"/>
    <p:sldId id="746" r:id="rId19"/>
    <p:sldId id="748" r:id="rId20"/>
    <p:sldId id="751" r:id="rId21"/>
    <p:sldId id="752" r:id="rId22"/>
    <p:sldId id="734" r:id="rId23"/>
    <p:sldId id="690" r:id="rId24"/>
    <p:sldId id="692" r:id="rId25"/>
    <p:sldId id="693" r:id="rId26"/>
    <p:sldId id="691" r:id="rId27"/>
    <p:sldId id="695" r:id="rId28"/>
    <p:sldId id="719" r:id="rId29"/>
    <p:sldId id="696" r:id="rId30"/>
    <p:sldId id="694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55" r:id="rId40"/>
    <p:sldId id="705" r:id="rId41"/>
    <p:sldId id="706" r:id="rId42"/>
    <p:sldId id="707" r:id="rId43"/>
    <p:sldId id="709" r:id="rId44"/>
    <p:sldId id="710" r:id="rId45"/>
    <p:sldId id="711" r:id="rId46"/>
    <p:sldId id="733" r:id="rId47"/>
    <p:sldId id="712" r:id="rId48"/>
    <p:sldId id="727" r:id="rId49"/>
    <p:sldId id="713" r:id="rId50"/>
    <p:sldId id="714" r:id="rId51"/>
    <p:sldId id="715" r:id="rId52"/>
    <p:sldId id="716" r:id="rId53"/>
    <p:sldId id="717" r:id="rId54"/>
    <p:sldId id="732" r:id="rId55"/>
    <p:sldId id="720" r:id="rId56"/>
    <p:sldId id="721" r:id="rId57"/>
    <p:sldId id="722" r:id="rId58"/>
    <p:sldId id="729" r:id="rId59"/>
    <p:sldId id="675" r:id="rId60"/>
    <p:sldId id="723" r:id="rId61"/>
    <p:sldId id="725" r:id="rId62"/>
    <p:sldId id="726" r:id="rId63"/>
    <p:sldId id="728" r:id="rId64"/>
    <p:sldId id="73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Query KD-tree 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Initialize with sample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3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 err="1">
                    <a:latin typeface="+mn-lt"/>
                  </a:rPr>
                  <a:t>Jacard</a:t>
                </a:r>
                <a:r>
                  <a:rPr lang="en-US" dirty="0">
                    <a:latin typeface="+mn-lt"/>
                  </a:rPr>
                  <a:t>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173163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75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way to (approximately) perform similarity joins at massive scale   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</a:t>
            </a:r>
            <a:r>
              <a:rPr lang="en-US">
                <a:latin typeface="+mn-lt"/>
              </a:rPr>
              <a:t>similar images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exhibits: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13760</TotalTime>
  <Words>4572</Words>
  <Application>Microsoft Office PowerPoint</Application>
  <PresentationFormat>Widescreen</PresentationFormat>
  <Paragraphs>1525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Similarity Search</vt:lpstr>
      <vt:lpstr>Similarity Search at Scale</vt:lpstr>
      <vt:lpstr>Similarity Search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378</cp:revision>
  <dcterms:created xsi:type="dcterms:W3CDTF">2021-06-01T18:04:30Z</dcterms:created>
  <dcterms:modified xsi:type="dcterms:W3CDTF">2024-07-07T15:22:46Z</dcterms:modified>
</cp:coreProperties>
</file>