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1" d="100"/>
          <a:sy n="71" d="100"/>
        </p:scale>
        <p:origin x="70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not a communitive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communitive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25353</TotalTime>
  <Words>3684</Words>
  <Application>Microsoft Office PowerPoint</Application>
  <PresentationFormat>Widescreen</PresentationFormat>
  <Paragraphs>527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885</cp:revision>
  <dcterms:created xsi:type="dcterms:W3CDTF">2020-07-25T22:15:22Z</dcterms:created>
  <dcterms:modified xsi:type="dcterms:W3CDTF">2024-10-17T18:21:17Z</dcterms:modified>
</cp:coreProperties>
</file>