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699" r:id="rId47"/>
    <p:sldId id="756" r:id="rId48"/>
    <p:sldId id="760" r:id="rId49"/>
    <p:sldId id="755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4" d="100"/>
          <a:sy n="74" d="100"/>
        </p:scale>
        <p:origin x="54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53DAB-225E-4C94-B4AB-0DAFDAA76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 2021, 2022, 2023. </a:t>
            </a:r>
            <a:r>
              <a:rPr lang="en-US" sz="1100"/>
              <a:t>2024, 2025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, not a commutative operation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>
                    <a:latin typeface="+mn-lt"/>
                  </a:rPr>
                  <a:t>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is not a communitive operation</a:t>
                </a: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time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Start with the eigenvalue, eigenvector relationship: </a:t>
                </a: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To see that </a:t>
                </a:r>
                <a:r>
                  <a:rPr lang="en-US" sz="2800" dirty="0">
                    <a:latin typeface="Symbol" panose="05050102010706020507" pitchFamily="18" charset="2"/>
                    <a:cs typeface="Segoe UI" panose="020B0502040204020203" pitchFamily="34" charset="0"/>
                  </a:rPr>
                  <a:t>l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represent a root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we rearrange as follows: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</a:t>
                </a:r>
                <a:r>
                  <a:rPr lang="en-US" b="1" dirty="0">
                    <a:cs typeface="Segoe UI" panose="020B0502040204020203" pitchFamily="34" charset="0"/>
                  </a:rPr>
                  <a:t>unique solution </a:t>
                </a:r>
                <a:r>
                  <a:rPr lang="en-US" dirty="0">
                    <a:cs typeface="Segoe UI" panose="020B0502040204020203" pitchFamily="34" charset="0"/>
                  </a:rPr>
                  <a:t>to eigen-decomposition problem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Scaling only </a:t>
                </a:r>
                <a:r>
                  <a:rPr lang="en-US">
                    <a:cs typeface="Segoe UI" panose="020B0502040204020203" pitchFamily="34" charset="0"/>
                  </a:rPr>
                  <a:t>from eigenvalues  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eigen-decomposition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is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in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 vector, a communitive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unnormalized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array, a communitive operation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arrays, a communitive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25613</TotalTime>
  <Words>3686</Words>
  <Application>Microsoft Office PowerPoint</Application>
  <PresentationFormat>Widescreen</PresentationFormat>
  <Paragraphs>527</Paragraphs>
  <Slides>60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Least Squares for the linear model</vt:lpstr>
      <vt:lpstr>Least Squares for Linear Model</vt:lpstr>
      <vt:lpstr>Least Squares for Linear Model</vt:lpstr>
      <vt:lpstr>Examples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893</cp:revision>
  <dcterms:created xsi:type="dcterms:W3CDTF">2020-07-25T22:15:22Z</dcterms:created>
  <dcterms:modified xsi:type="dcterms:W3CDTF">2025-02-10T22:20:09Z</dcterms:modified>
</cp:coreProperties>
</file>