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75" r:id="rId2"/>
    <p:sldId id="260" r:id="rId3"/>
    <p:sldId id="377" r:id="rId4"/>
    <p:sldId id="430" r:id="rId5"/>
    <p:sldId id="393" r:id="rId6"/>
    <p:sldId id="429" r:id="rId7"/>
    <p:sldId id="276" r:id="rId8"/>
    <p:sldId id="421" r:id="rId9"/>
    <p:sldId id="381" r:id="rId10"/>
    <p:sldId id="431" r:id="rId11"/>
    <p:sldId id="418" r:id="rId12"/>
    <p:sldId id="432" r:id="rId13"/>
    <p:sldId id="422" r:id="rId14"/>
    <p:sldId id="380" r:id="rId15"/>
    <p:sldId id="382" r:id="rId16"/>
    <p:sldId id="379" r:id="rId17"/>
    <p:sldId id="378" r:id="rId18"/>
    <p:sldId id="376" r:id="rId19"/>
    <p:sldId id="427" r:id="rId20"/>
    <p:sldId id="423" r:id="rId21"/>
    <p:sldId id="384" r:id="rId22"/>
    <p:sldId id="383" r:id="rId23"/>
    <p:sldId id="385" r:id="rId24"/>
    <p:sldId id="386" r:id="rId25"/>
    <p:sldId id="415" r:id="rId26"/>
    <p:sldId id="428" r:id="rId27"/>
    <p:sldId id="387" r:id="rId28"/>
    <p:sldId id="394" r:id="rId29"/>
    <p:sldId id="388" r:id="rId30"/>
    <p:sldId id="389" r:id="rId31"/>
    <p:sldId id="390" r:id="rId32"/>
    <p:sldId id="395" r:id="rId33"/>
    <p:sldId id="424" r:id="rId34"/>
    <p:sldId id="396" r:id="rId35"/>
    <p:sldId id="416" r:id="rId36"/>
    <p:sldId id="397" r:id="rId37"/>
    <p:sldId id="401" r:id="rId38"/>
    <p:sldId id="406" r:id="rId39"/>
    <p:sldId id="410" r:id="rId40"/>
    <p:sldId id="411" r:id="rId41"/>
    <p:sldId id="412" r:id="rId42"/>
    <p:sldId id="398" r:id="rId43"/>
    <p:sldId id="402" r:id="rId44"/>
    <p:sldId id="407" r:id="rId45"/>
    <p:sldId id="413" r:id="rId46"/>
    <p:sldId id="399" r:id="rId47"/>
    <p:sldId id="408" r:id="rId48"/>
    <p:sldId id="419" r:id="rId49"/>
    <p:sldId id="414" r:id="rId50"/>
    <p:sldId id="400" r:id="rId51"/>
    <p:sldId id="409" r:id="rId52"/>
    <p:sldId id="403" r:id="rId53"/>
    <p:sldId id="404" r:id="rId54"/>
    <p:sldId id="405" r:id="rId55"/>
    <p:sldId id="425" r:id="rId56"/>
    <p:sldId id="420" r:id="rId57"/>
    <p:sldId id="426" r:id="rId58"/>
    <p:sldId id="4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0.png"/><Relationship Id="rId7" Type="http://schemas.openxmlformats.org/officeDocument/2006/relationships/image" Target="../media/image2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240.png"/><Relationship Id="rId4" Type="http://schemas.openxmlformats.org/officeDocument/2006/relationships/image" Target="../media/image40.png"/><Relationship Id="rId9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9.png"/><Relationship Id="rId7" Type="http://schemas.openxmlformats.org/officeDocument/2006/relationships/image" Target="../media/image21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0.png"/><Relationship Id="rId4" Type="http://schemas.openxmlformats.org/officeDocument/2006/relationships/image" Target="../media/image31.png"/><Relationship Id="rId9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0.png"/><Relationship Id="rId7" Type="http://schemas.openxmlformats.org/officeDocument/2006/relationships/image" Target="../media/image2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240.png"/><Relationship Id="rId4" Type="http://schemas.openxmlformats.org/officeDocument/2006/relationships/image" Target="../media/image40.png"/><Relationship Id="rId9" Type="http://schemas.openxmlformats.org/officeDocument/2006/relationships/image" Target="../media/image2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</a:t>
            </a:r>
            <a:r>
              <a:rPr lang="en-US" b="1" dirty="0"/>
              <a:t>smaller the aperture </a:t>
            </a:r>
            <a:r>
              <a:rPr lang="en-US" dirty="0"/>
              <a:t>of the pinhole the light is focused to a point and the </a:t>
            </a:r>
            <a:r>
              <a:rPr lang="en-US" b="1" dirty="0"/>
              <a:t>image is sharper</a:t>
            </a:r>
            <a:r>
              <a:rPr lang="en-US" dirty="0"/>
              <a:t>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b="1" dirty="0"/>
                  <a:t>Optical center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is origin of coordinate system</a:t>
                </a:r>
              </a:p>
              <a:p>
                <a:r>
                  <a:rPr lang="en-US" i="1" dirty="0"/>
                  <a:t>x-y</a:t>
                </a:r>
                <a:r>
                  <a:rPr lang="en-US" dirty="0"/>
                  <a:t> </a:t>
                </a:r>
                <a:r>
                  <a:rPr lang="en-US" b="1" dirty="0"/>
                  <a:t>image plane </a:t>
                </a:r>
                <a:r>
                  <a:rPr lang="en-US" dirty="0"/>
                  <a:t>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optical center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optic center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</a:t>
                </a:r>
                <a:r>
                  <a:rPr lang="en-US" b="1" dirty="0"/>
                  <a:t>optic axis </a:t>
                </a:r>
                <a:r>
                  <a:rPr lang="en-US" dirty="0"/>
                  <a:t>measured from 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31967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31967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inverse 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2397" b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902D6FF-5AF1-C55D-CECA-EBFF07BDC6DE}"/>
              </a:ext>
            </a:extLst>
          </p:cNvPr>
          <p:cNvSpPr/>
          <p:nvPr/>
        </p:nvSpPr>
        <p:spPr>
          <a:xfrm rot="16200000">
            <a:off x="6853971" y="1225309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030533FE-FDDB-A942-A0D2-26C9DE5BF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925" y="3987814"/>
                <a:ext cx="516750" cy="494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030533FE-FDDB-A942-A0D2-26C9DE5B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5" y="3987814"/>
                <a:ext cx="516750" cy="49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z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7850554" y="2652273"/>
            <a:ext cx="20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FBBD-E123-23FB-1F04-D8262041A8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8013" y="4017230"/>
                <a:ext cx="516750" cy="494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FBBD-E123-23FB-1F04-D8262041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13" y="4017230"/>
                <a:ext cx="516750" cy="49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Geometry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150903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Projective transform changes view on image plane  </a:t>
            </a:r>
          </a:p>
          <a:p>
            <a:r>
              <a:rPr lang="en-US" dirty="0"/>
              <a:t>Projections of 3 points on a line</a:t>
            </a:r>
          </a:p>
          <a:p>
            <a:r>
              <a:rPr lang="en-US" dirty="0"/>
              <a:t>Transformation projects one view to another on the image plane  </a:t>
            </a:r>
          </a:p>
          <a:p>
            <a:r>
              <a:rPr lang="en-US" dirty="0"/>
              <a:t>Planar transformation have common Optical center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6045640" y="943012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6272" y="1539457"/>
            <a:ext cx="5030969" cy="1143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6125874" y="1737041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</a:t>
            </a:r>
            <a:endParaRPr lang="en-US" sz="2400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8211C9-8B2D-E604-EF75-E45F2FE94990}"/>
              </a:ext>
            </a:extLst>
          </p:cNvPr>
          <p:cNvSpPr/>
          <p:nvPr/>
        </p:nvSpPr>
        <p:spPr>
          <a:xfrm>
            <a:off x="6624060" y="2646085"/>
            <a:ext cx="90435" cy="10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19E11E6-416C-33EC-803C-44682DD7DD9C}"/>
              </a:ext>
            </a:extLst>
          </p:cNvPr>
          <p:cNvGrpSpPr/>
          <p:nvPr/>
        </p:nvGrpSpPr>
        <p:grpSpPr>
          <a:xfrm>
            <a:off x="11716416" y="1478774"/>
            <a:ext cx="149222" cy="1171780"/>
            <a:chOff x="11707371" y="2253726"/>
            <a:chExt cx="149222" cy="11717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AFC54D-16E1-4E97-A36C-046EC00E2BC2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134529-D450-46B0-9BAF-5A0A7EBE4366}"/>
                </a:ext>
              </a:extLst>
            </p:cNvPr>
            <p:cNvCxnSpPr>
              <a:cxnSpLocks/>
              <a:stCxn id="31" idx="4"/>
              <a:endCxn id="11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AA59FC-23DC-7E3B-9B84-50CBD90911BF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BBEEA9-2902-43DA-A0E9-3BD6DA64BC6A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6D189-96FE-5267-8246-178DB35EF805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3596D5-96E1-2304-9087-38AB56099DC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706272" y="1889595"/>
            <a:ext cx="5013789" cy="7930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A5E50A-0827-E087-935C-33D163B77D1D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706272" y="2282642"/>
            <a:ext cx="5028947" cy="4000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3E650C-8709-4D55-2635-1D8A295C72F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706272" y="2632780"/>
            <a:ext cx="5046517" cy="499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B41B680-65A2-BC1C-C881-17067F2F049A}"/>
              </a:ext>
            </a:extLst>
          </p:cNvPr>
          <p:cNvSpPr txBox="1"/>
          <p:nvPr/>
        </p:nvSpPr>
        <p:spPr>
          <a:xfrm>
            <a:off x="10723122" y="2692962"/>
            <a:ext cx="1450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Projection 1</a:t>
            </a:r>
            <a:endParaRPr lang="en-US" sz="2400" baseline="-25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D47418-7722-95BB-6C5A-F865CA2ACD8C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714495" y="2700825"/>
            <a:ext cx="4092014" cy="13017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335C6C-BDE3-1B44-2EC6-9E5AF1A669E9}"/>
              </a:ext>
            </a:extLst>
          </p:cNvPr>
          <p:cNvCxnSpPr>
            <a:cxnSpLocks/>
            <a:stCxn id="21" idx="0"/>
            <a:endCxn id="5" idx="5"/>
          </p:cNvCxnSpPr>
          <p:nvPr/>
        </p:nvCxnSpPr>
        <p:spPr>
          <a:xfrm flipH="1" flipV="1">
            <a:off x="6701251" y="2739531"/>
            <a:ext cx="3282948" cy="17353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BB8642-4C85-33CB-C350-F0F80FD5DB36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>
          <a:xfrm flipH="1" flipV="1">
            <a:off x="6624060" y="2700825"/>
            <a:ext cx="3984068" cy="1495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871158-3A48-1CDE-D4EA-439B1999F92C}"/>
              </a:ext>
            </a:extLst>
          </p:cNvPr>
          <p:cNvCxnSpPr>
            <a:cxnSpLocks/>
            <a:stCxn id="19" idx="7"/>
            <a:endCxn id="5" idx="2"/>
          </p:cNvCxnSpPr>
          <p:nvPr/>
        </p:nvCxnSpPr>
        <p:spPr>
          <a:xfrm flipH="1" flipV="1">
            <a:off x="6624060" y="2700825"/>
            <a:ext cx="3669593" cy="16496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EFD386-CC2E-2A73-B195-63B60EEAE01C}"/>
              </a:ext>
            </a:extLst>
          </p:cNvPr>
          <p:cNvCxnSpPr>
            <a:cxnSpLocks/>
          </p:cNvCxnSpPr>
          <p:nvPr/>
        </p:nvCxnSpPr>
        <p:spPr>
          <a:xfrm flipH="1" flipV="1">
            <a:off x="8408215" y="2027722"/>
            <a:ext cx="21429" cy="207152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1CA463D-20F9-6BE0-B910-F2E6B1352184}"/>
              </a:ext>
            </a:extLst>
          </p:cNvPr>
          <p:cNvSpPr/>
          <p:nvPr/>
        </p:nvSpPr>
        <p:spPr>
          <a:xfrm>
            <a:off x="8365454" y="3633742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340647-0A7B-AB23-24C7-064F17AA8BDC}"/>
              </a:ext>
            </a:extLst>
          </p:cNvPr>
          <p:cNvGrpSpPr/>
          <p:nvPr/>
        </p:nvGrpSpPr>
        <p:grpSpPr>
          <a:xfrm flipH="1">
            <a:off x="8418475" y="3192298"/>
            <a:ext cx="45719" cy="512756"/>
            <a:chOff x="11707371" y="2253726"/>
            <a:chExt cx="149222" cy="117178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14F9A51-41AD-A7F8-2C51-0CF51DF1313B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CB9E09-878C-9C66-2FCB-1C0D4231CB99}"/>
                </a:ext>
              </a:extLst>
            </p:cNvPr>
            <p:cNvCxnSpPr>
              <a:cxnSpLocks/>
              <a:stCxn id="91" idx="4"/>
              <a:endCxn id="98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1637F0A-58A5-47B9-33C1-4E73B304AD38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60C7B21-4032-A179-924F-3864F868D45A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47D0A1E-AB66-043D-7D2E-2020A9C9F1C0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559AAA6-AD73-01A4-FBB5-D6498ADA6A77}"/>
              </a:ext>
            </a:extLst>
          </p:cNvPr>
          <p:cNvSpPr/>
          <p:nvPr/>
        </p:nvSpPr>
        <p:spPr>
          <a:xfrm>
            <a:off x="8365454" y="3475230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FC4F5C-1C80-E7C2-BADB-836154C15274}"/>
              </a:ext>
            </a:extLst>
          </p:cNvPr>
          <p:cNvSpPr/>
          <p:nvPr/>
        </p:nvSpPr>
        <p:spPr>
          <a:xfrm>
            <a:off x="8365445" y="335078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1E204CF-F4D8-2E84-58B8-CBED1BC82D8D}"/>
              </a:ext>
            </a:extLst>
          </p:cNvPr>
          <p:cNvSpPr/>
          <p:nvPr/>
        </p:nvSpPr>
        <p:spPr>
          <a:xfrm>
            <a:off x="8365445" y="3191337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72DEA7B-375A-700B-CE6D-BB558CA60AC3}"/>
              </a:ext>
            </a:extLst>
          </p:cNvPr>
          <p:cNvSpPr/>
          <p:nvPr/>
        </p:nvSpPr>
        <p:spPr>
          <a:xfrm>
            <a:off x="8349940" y="2600400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1F37B58-8693-BBB7-7203-316504D7C4A9}"/>
              </a:ext>
            </a:extLst>
          </p:cNvPr>
          <p:cNvGrpSpPr/>
          <p:nvPr/>
        </p:nvGrpSpPr>
        <p:grpSpPr>
          <a:xfrm flipH="1">
            <a:off x="8407306" y="2187752"/>
            <a:ext cx="45719" cy="512756"/>
            <a:chOff x="11707371" y="2253726"/>
            <a:chExt cx="149222" cy="117178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59CA646-ACEB-0239-36FD-1BAE0E9E72B0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04EE55D-75CF-8671-2648-9B6C877F34CB}"/>
                </a:ext>
              </a:extLst>
            </p:cNvPr>
            <p:cNvCxnSpPr>
              <a:cxnSpLocks/>
              <a:stCxn id="104" idx="4"/>
              <a:endCxn id="108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DF8D99-5794-B95E-6CCF-8A00C6C586F7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1804217-2DAE-22DC-67DC-D6EE14ABF3CF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09D8E48-D396-CD2E-F62A-5112B01BB5D8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54076D8B-CB77-FE62-D33F-636EECF37F01}"/>
              </a:ext>
            </a:extLst>
          </p:cNvPr>
          <p:cNvSpPr/>
          <p:nvPr/>
        </p:nvSpPr>
        <p:spPr>
          <a:xfrm>
            <a:off x="8354285" y="2470684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A72A1D-8CF6-DC59-5403-E28CF4AA6C59}"/>
              </a:ext>
            </a:extLst>
          </p:cNvPr>
          <p:cNvSpPr/>
          <p:nvPr/>
        </p:nvSpPr>
        <p:spPr>
          <a:xfrm>
            <a:off x="8354276" y="2346237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8AF3E37-5CDA-6FF3-6A81-B6A38CF958CA}"/>
              </a:ext>
            </a:extLst>
          </p:cNvPr>
          <p:cNvSpPr/>
          <p:nvPr/>
        </p:nvSpPr>
        <p:spPr>
          <a:xfrm>
            <a:off x="8351217" y="2215550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691104-7DFA-2A7B-C5FC-F7CBFDD160FD}"/>
              </a:ext>
            </a:extLst>
          </p:cNvPr>
          <p:cNvSpPr txBox="1"/>
          <p:nvPr/>
        </p:nvSpPr>
        <p:spPr>
          <a:xfrm>
            <a:off x="7908291" y="1235168"/>
            <a:ext cx="998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961B44-69E1-A78B-2ECF-B8F37BEF50B0}"/>
              </a:ext>
            </a:extLst>
          </p:cNvPr>
          <p:cNvSpPr txBox="1"/>
          <p:nvPr/>
        </p:nvSpPr>
        <p:spPr>
          <a:xfrm rot="1929047">
            <a:off x="9351699" y="4730847"/>
            <a:ext cx="1450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Projection 2</a:t>
            </a:r>
            <a:endParaRPr lang="en-US" sz="2400" baseline="-25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BCD4E3-AC37-DF5A-D979-0413DAF19189}"/>
              </a:ext>
            </a:extLst>
          </p:cNvPr>
          <p:cNvGrpSpPr/>
          <p:nvPr/>
        </p:nvGrpSpPr>
        <p:grpSpPr>
          <a:xfrm rot="3798766">
            <a:off x="10321412" y="3673948"/>
            <a:ext cx="149222" cy="1171780"/>
            <a:chOff x="11707371" y="2253726"/>
            <a:chExt cx="149222" cy="11717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50E883-0E69-F323-5084-1EE03A464CB5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881037-92FA-8567-1B60-17A63B6BA5A1}"/>
                </a:ext>
              </a:extLst>
            </p:cNvPr>
            <p:cNvCxnSpPr>
              <a:cxnSpLocks/>
              <a:stCxn id="6" idx="4"/>
              <a:endCxn id="21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D75F4E-775D-E86A-D95E-B281618DE970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3C08D3-FF7F-A7E1-BCD2-75C48041A76C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7E0020-9006-56A2-E31C-AAAB8D7525FB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6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  <p:bldP spid="93" grpId="0"/>
      <p:bldP spid="89" grpId="0" animBg="1"/>
      <p:bldP spid="99" grpId="0" animBg="1"/>
      <p:bldP spid="100" grpId="0" animBg="1"/>
      <p:bldP spid="101" grpId="0" animBg="1"/>
      <p:bldP spid="102" grpId="0" animBg="1"/>
      <p:bldP spid="109" grpId="0" animBg="1"/>
      <p:bldP spid="110" grpId="0" animBg="1"/>
      <p:bldP spid="111" grpId="0" animBg="1"/>
      <p:bldP spid="112" grpId="0"/>
      <p:bldP spid="1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Geometry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150903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Location of points and lines in space is ambiguous in a single camera view</a:t>
            </a:r>
          </a:p>
          <a:p>
            <a:r>
              <a:rPr lang="en-US" dirty="0"/>
              <a:t>3 points along a line on different world planes   </a:t>
            </a:r>
          </a:p>
          <a:p>
            <a:r>
              <a:rPr lang="en-US" dirty="0"/>
              <a:t>All 3 sets of points fall at the same points on the image plan</a:t>
            </a:r>
          </a:p>
          <a:p>
            <a:r>
              <a:rPr lang="en-US" dirty="0"/>
              <a:t>Planar transformation are </a:t>
            </a:r>
            <a:r>
              <a:rPr lang="en-US" dirty="0" err="1"/>
              <a:t>ambigiuous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6045640" y="943012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</p:cNvCxnSpPr>
          <p:nvPr/>
        </p:nvCxnSpPr>
        <p:spPr>
          <a:xfrm flipV="1">
            <a:off x="8635825" y="2283229"/>
            <a:ext cx="0" cy="3131422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13852" y="2940634"/>
            <a:ext cx="5030969" cy="1143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579562" y="403225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8131775" y="1544440"/>
            <a:ext cx="998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8987703" y="2429519"/>
            <a:ext cx="1104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World</a:t>
            </a:r>
          </a:p>
          <a:p>
            <a:pPr algn="ctr"/>
            <a:r>
              <a:rPr lang="en-US" sz="2400" dirty="0"/>
              <a:t>Plane 1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6006610" y="411061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</a:t>
            </a:r>
            <a:endParaRPr lang="en-US" sz="2400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8211C9-8B2D-E604-EF75-E45F2FE94990}"/>
              </a:ext>
            </a:extLst>
          </p:cNvPr>
          <p:cNvSpPr/>
          <p:nvPr/>
        </p:nvSpPr>
        <p:spPr>
          <a:xfrm>
            <a:off x="6631640" y="4047262"/>
            <a:ext cx="90435" cy="10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19E11E6-416C-33EC-803C-44682DD7DD9C}"/>
              </a:ext>
            </a:extLst>
          </p:cNvPr>
          <p:cNvGrpSpPr/>
          <p:nvPr/>
        </p:nvGrpSpPr>
        <p:grpSpPr>
          <a:xfrm>
            <a:off x="11723996" y="2879951"/>
            <a:ext cx="149222" cy="1171780"/>
            <a:chOff x="11707371" y="2253726"/>
            <a:chExt cx="149222" cy="11717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AFC54D-16E1-4E97-A36C-046EC00E2BC2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134529-D450-46B0-9BAF-5A0A7EBE4366}"/>
                </a:ext>
              </a:extLst>
            </p:cNvPr>
            <p:cNvCxnSpPr>
              <a:cxnSpLocks/>
              <a:stCxn id="31" idx="4"/>
              <a:endCxn id="11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AA59FC-23DC-7E3B-9B84-50CBD90911BF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BBEEA9-2902-43DA-A0E9-3BD6DA64BC6A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6D189-96FE-5267-8246-178DB35EF805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3596D5-96E1-2304-9087-38AB56099DC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713852" y="3290772"/>
            <a:ext cx="5013789" cy="7930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A5E50A-0827-E087-935C-33D163B77D1D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713852" y="3683819"/>
            <a:ext cx="5028947" cy="4000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3E650C-8709-4D55-2635-1D8A295C72F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713852" y="4033957"/>
            <a:ext cx="5046517" cy="499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F1C044-1A01-F115-1BCB-FD4C2D517429}"/>
              </a:ext>
            </a:extLst>
          </p:cNvPr>
          <p:cNvGrpSpPr/>
          <p:nvPr/>
        </p:nvGrpSpPr>
        <p:grpSpPr>
          <a:xfrm rot="20391444">
            <a:off x="11145780" y="3073792"/>
            <a:ext cx="152127" cy="1003022"/>
            <a:chOff x="11707371" y="2253726"/>
            <a:chExt cx="149222" cy="11717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289C6F1-824F-4323-59F0-3D71139B215D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AC4DE37-5585-25BA-6BE1-74E3E5E81BEB}"/>
                </a:ext>
              </a:extLst>
            </p:cNvPr>
            <p:cNvCxnSpPr>
              <a:cxnSpLocks/>
              <a:stCxn id="49" idx="4"/>
              <a:endCxn id="53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39BAC21-1350-E343-4B18-3B2476C97F79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307BEAE-9846-039F-4216-12E8F027DAD1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8C0EB4-7319-DDDE-6E90-576FF81D94B6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F7F8FC-1987-CFA0-16D6-1436B8D15A48}"/>
              </a:ext>
            </a:extLst>
          </p:cNvPr>
          <p:cNvGrpSpPr/>
          <p:nvPr/>
        </p:nvGrpSpPr>
        <p:grpSpPr>
          <a:xfrm rot="1698242">
            <a:off x="9705706" y="3240396"/>
            <a:ext cx="116625" cy="897261"/>
            <a:chOff x="11707371" y="2253726"/>
            <a:chExt cx="149222" cy="11717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A92062-6DC9-263C-CAAA-5B57D40106EA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53AA3D-3636-24C7-48BC-F7760EF4ABD0}"/>
                </a:ext>
              </a:extLst>
            </p:cNvPr>
            <p:cNvCxnSpPr>
              <a:cxnSpLocks/>
              <a:stCxn id="55" idx="4"/>
              <a:endCxn id="59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487DA5B-7612-42EA-33B0-033F6C748568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D5D8E3-9BFA-E8D0-9EFA-866C78D1A100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1C5CBDC-E7B4-C332-8C2C-970D1D1C09A7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5F4CE25-EF0D-DA8F-9C33-E062C2C3786C}"/>
              </a:ext>
            </a:extLst>
          </p:cNvPr>
          <p:cNvGrpSpPr/>
          <p:nvPr/>
        </p:nvGrpSpPr>
        <p:grpSpPr>
          <a:xfrm flipH="1">
            <a:off x="8632583" y="3590807"/>
            <a:ext cx="45719" cy="512756"/>
            <a:chOff x="11707371" y="2253726"/>
            <a:chExt cx="149222" cy="11717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7A7AC2D-58B0-8D84-12FB-10B31E0793DD}"/>
                </a:ext>
              </a:extLst>
            </p:cNvPr>
            <p:cNvSpPr/>
            <p:nvPr/>
          </p:nvSpPr>
          <p:spPr>
            <a:xfrm>
              <a:off x="11728196" y="2253726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2EC671-4F28-629E-DAD2-F73A557889C7}"/>
                </a:ext>
              </a:extLst>
            </p:cNvPr>
            <p:cNvCxnSpPr>
              <a:cxnSpLocks/>
              <a:stCxn id="61" idx="4"/>
              <a:endCxn id="65" idx="4"/>
            </p:cNvCxnSpPr>
            <p:nvPr/>
          </p:nvCxnSpPr>
          <p:spPr>
            <a:xfrm flipH="1">
              <a:off x="11789140" y="2375092"/>
              <a:ext cx="3255" cy="105041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86199FF-E318-EA6F-4FED-2B8CFDC4EDF0}"/>
                </a:ext>
              </a:extLst>
            </p:cNvPr>
            <p:cNvSpPr/>
            <p:nvPr/>
          </p:nvSpPr>
          <p:spPr>
            <a:xfrm>
              <a:off x="11711016" y="2603864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361B82-E082-3A0C-1727-D99962384017}"/>
                </a:ext>
              </a:extLst>
            </p:cNvPr>
            <p:cNvSpPr/>
            <p:nvPr/>
          </p:nvSpPr>
          <p:spPr>
            <a:xfrm>
              <a:off x="11707371" y="2954002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4D412B-898E-729C-DE5A-477BA165B947}"/>
                </a:ext>
              </a:extLst>
            </p:cNvPr>
            <p:cNvSpPr/>
            <p:nvPr/>
          </p:nvSpPr>
          <p:spPr>
            <a:xfrm>
              <a:off x="11724941" y="3304140"/>
              <a:ext cx="128397" cy="1213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E902EB-6E9E-E51C-E6A4-B4B293D36430}"/>
              </a:ext>
            </a:extLst>
          </p:cNvPr>
          <p:cNvCxnSpPr>
            <a:cxnSpLocks/>
          </p:cNvCxnSpPr>
          <p:nvPr/>
        </p:nvCxnSpPr>
        <p:spPr>
          <a:xfrm flipV="1">
            <a:off x="8872393" y="2222444"/>
            <a:ext cx="1625896" cy="32085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644E9E-E2E7-F4A8-6B4B-773D1011B0F0}"/>
              </a:ext>
            </a:extLst>
          </p:cNvPr>
          <p:cNvCxnSpPr>
            <a:cxnSpLocks/>
          </p:cNvCxnSpPr>
          <p:nvPr/>
        </p:nvCxnSpPr>
        <p:spPr>
          <a:xfrm flipH="1" flipV="1">
            <a:off x="10739892" y="2222444"/>
            <a:ext cx="1189566" cy="32750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66E5801-A80F-2223-E828-0406B62DE340}"/>
              </a:ext>
            </a:extLst>
          </p:cNvPr>
          <p:cNvSpPr/>
          <p:nvPr/>
        </p:nvSpPr>
        <p:spPr>
          <a:xfrm>
            <a:off x="8579562" y="387373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EEF2179-7364-F26A-0776-8CE729C55B1E}"/>
              </a:ext>
            </a:extLst>
          </p:cNvPr>
          <p:cNvSpPr/>
          <p:nvPr/>
        </p:nvSpPr>
        <p:spPr>
          <a:xfrm>
            <a:off x="8579553" y="3749292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76F4F7B-388C-FCBE-422D-A66CE0FC590F}"/>
              </a:ext>
            </a:extLst>
          </p:cNvPr>
          <p:cNvSpPr/>
          <p:nvPr/>
        </p:nvSpPr>
        <p:spPr>
          <a:xfrm>
            <a:off x="8579553" y="358984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F79DAE-43BC-BD02-B08E-9ADA331AB093}"/>
              </a:ext>
            </a:extLst>
          </p:cNvPr>
          <p:cNvCxnSpPr>
            <a:cxnSpLocks/>
          </p:cNvCxnSpPr>
          <p:nvPr/>
        </p:nvCxnSpPr>
        <p:spPr>
          <a:xfrm flipH="1" flipV="1">
            <a:off x="11797851" y="1954882"/>
            <a:ext cx="14231" cy="36146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3BDBFA-E425-213B-236E-3C4D329B04BC}"/>
              </a:ext>
            </a:extLst>
          </p:cNvPr>
          <p:cNvSpPr txBox="1"/>
          <p:nvPr/>
        </p:nvSpPr>
        <p:spPr>
          <a:xfrm>
            <a:off x="10231517" y="413449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World</a:t>
            </a:r>
          </a:p>
          <a:p>
            <a:pPr algn="ctr"/>
            <a:r>
              <a:rPr lang="en-US" sz="2400" dirty="0"/>
              <a:t>Plane 2</a:t>
            </a:r>
            <a:endParaRPr lang="en-US" sz="2400" baseline="-25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41B680-65A2-BC1C-C881-17067F2F049A}"/>
              </a:ext>
            </a:extLst>
          </p:cNvPr>
          <p:cNvSpPr txBox="1"/>
          <p:nvPr/>
        </p:nvSpPr>
        <p:spPr>
          <a:xfrm>
            <a:off x="10860423" y="1146921"/>
            <a:ext cx="130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World</a:t>
            </a:r>
          </a:p>
          <a:p>
            <a:pPr algn="ctr"/>
            <a:r>
              <a:rPr lang="en-US" sz="2400" dirty="0"/>
              <a:t>Plane 3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animBg="1"/>
      <p:bldP spid="41" grpId="0"/>
      <p:bldP spid="42" grpId="0"/>
      <p:bldP spid="44" grpId="0"/>
      <p:bldP spid="84" grpId="0" animBg="1"/>
      <p:bldP spid="85" grpId="0" animBg="1"/>
      <p:bldP spid="86" grpId="0" animBg="1"/>
      <p:bldP spid="92" grpId="0"/>
      <p:bldP spid="9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743113" y="1306907"/>
            <a:ext cx="1567120" cy="44540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638885" y="580283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055023" y="558801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8211C9-8B2D-E604-EF75-E45F2FE94990}"/>
              </a:ext>
            </a:extLst>
          </p:cNvPr>
          <p:cNvSpPr/>
          <p:nvPr/>
        </p:nvSpPr>
        <p:spPr>
          <a:xfrm>
            <a:off x="7729887" y="5498857"/>
            <a:ext cx="90435" cy="10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1B69E-C4EC-A3F0-15C8-1F20F00D94A2}"/>
              </a:ext>
            </a:extLst>
          </p:cNvPr>
          <p:cNvSpPr/>
          <p:nvPr/>
        </p:nvSpPr>
        <p:spPr>
          <a:xfrm>
            <a:off x="10287287" y="5726934"/>
            <a:ext cx="90435" cy="10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12763</TotalTime>
  <Words>2441</Words>
  <Application>Microsoft Office PowerPoint</Application>
  <PresentationFormat>Widescreen</PresentationFormat>
  <Paragraphs>496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Projective Geometry </vt:lpstr>
      <vt:lpstr>Projective Geometry </vt:lpstr>
      <vt:lpstr>Stereo Vision Problem </vt:lpstr>
      <vt:lpstr>Image alignment</vt:lpstr>
      <vt:lpstr>Pinhole Camera Model</vt:lpstr>
      <vt:lpstr>Pinhole Camera</vt:lpstr>
      <vt:lpstr>The Nature of Images</vt:lpstr>
      <vt:lpstr>Pinhole Camera</vt:lpstr>
      <vt:lpstr>The Nature of Images</vt:lpstr>
      <vt:lpstr>Coordinate Systems</vt:lpstr>
      <vt:lpstr>Cartesian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355</cp:revision>
  <dcterms:created xsi:type="dcterms:W3CDTF">2022-01-24T17:07:03Z</dcterms:created>
  <dcterms:modified xsi:type="dcterms:W3CDTF">2024-03-12T19:56:43Z</dcterms:modified>
</cp:coreProperties>
</file>